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3" r:id="rId3"/>
    <p:sldId id="261" r:id="rId4"/>
    <p:sldId id="297" r:id="rId5"/>
    <p:sldId id="268" r:id="rId6"/>
    <p:sldId id="269" r:id="rId7"/>
    <p:sldId id="270" r:id="rId8"/>
    <p:sldId id="292" r:id="rId9"/>
    <p:sldId id="266" r:id="rId10"/>
    <p:sldId id="262" r:id="rId11"/>
    <p:sldId id="260" r:id="rId12"/>
    <p:sldId id="258" r:id="rId13"/>
    <p:sldId id="259" r:id="rId14"/>
    <p:sldId id="275" r:id="rId15"/>
    <p:sldId id="294" r:id="rId16"/>
    <p:sldId id="264" r:id="rId17"/>
    <p:sldId id="293" r:id="rId18"/>
    <p:sldId id="272" r:id="rId19"/>
    <p:sldId id="271" r:id="rId20"/>
    <p:sldId id="295" r:id="rId21"/>
    <p:sldId id="296"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7" autoAdjust="0"/>
    <p:restoredTop sz="94660"/>
  </p:normalViewPr>
  <p:slideViewPr>
    <p:cSldViewPr snapToGrid="0">
      <p:cViewPr>
        <p:scale>
          <a:sx n="150" d="100"/>
          <a:sy n="150" d="100"/>
        </p:scale>
        <p:origin x="556" y="52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2C3EA-C84D-4AE2-90E8-18A47EC10E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D7CAF1-1E27-4BD5-9B90-C323D25FD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422D54-AA86-4C8D-B660-FCBA31B17FE0}"/>
              </a:ext>
            </a:extLst>
          </p:cNvPr>
          <p:cNvSpPr>
            <a:spLocks noGrp="1"/>
          </p:cNvSpPr>
          <p:nvPr>
            <p:ph type="dt" sz="half" idx="10"/>
          </p:nvPr>
        </p:nvSpPr>
        <p:spPr/>
        <p:txBody>
          <a:bodyPr/>
          <a:lstStyle/>
          <a:p>
            <a:fld id="{DEDDB567-652A-48A9-BA70-9F54F1C2DE17}" type="datetimeFigureOut">
              <a:rPr lang="en-US" smtClean="0"/>
              <a:t>8/14/2021</a:t>
            </a:fld>
            <a:endParaRPr lang="en-US"/>
          </a:p>
        </p:txBody>
      </p:sp>
      <p:sp>
        <p:nvSpPr>
          <p:cNvPr id="5" name="Footer Placeholder 4">
            <a:extLst>
              <a:ext uri="{FF2B5EF4-FFF2-40B4-BE49-F238E27FC236}">
                <a16:creationId xmlns:a16="http://schemas.microsoft.com/office/drawing/2014/main" id="{8E24EF5B-21B2-4684-8641-842B20CB9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61FDD-42B4-4F23-9060-01DA7054A65A}"/>
              </a:ext>
            </a:extLst>
          </p:cNvPr>
          <p:cNvSpPr>
            <a:spLocks noGrp="1"/>
          </p:cNvSpPr>
          <p:nvPr>
            <p:ph type="sldNum" sz="quarter" idx="12"/>
          </p:nvPr>
        </p:nvSpPr>
        <p:spPr/>
        <p:txBody>
          <a:bodyPr/>
          <a:lstStyle/>
          <a:p>
            <a:fld id="{3E3D44FE-FC71-4A8F-BBF6-20A0D4A271EF}" type="slidenum">
              <a:rPr lang="en-US" smtClean="0"/>
              <a:t>‹#›</a:t>
            </a:fld>
            <a:endParaRPr lang="en-US"/>
          </a:p>
        </p:txBody>
      </p:sp>
    </p:spTree>
    <p:extLst>
      <p:ext uri="{BB962C8B-B14F-4D97-AF65-F5344CB8AC3E}">
        <p14:creationId xmlns:p14="http://schemas.microsoft.com/office/powerpoint/2010/main" val="61476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D47D-7C8B-48A6-B12C-DF907D987C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30D629-1348-46D4-87D7-887C542D52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50E91-49E0-4139-BF6B-9A6249ABCA4A}"/>
              </a:ext>
            </a:extLst>
          </p:cNvPr>
          <p:cNvSpPr>
            <a:spLocks noGrp="1"/>
          </p:cNvSpPr>
          <p:nvPr>
            <p:ph type="dt" sz="half" idx="10"/>
          </p:nvPr>
        </p:nvSpPr>
        <p:spPr/>
        <p:txBody>
          <a:bodyPr/>
          <a:lstStyle/>
          <a:p>
            <a:fld id="{DEDDB567-652A-48A9-BA70-9F54F1C2DE17}" type="datetimeFigureOut">
              <a:rPr lang="en-US" smtClean="0"/>
              <a:t>8/14/2021</a:t>
            </a:fld>
            <a:endParaRPr lang="en-US"/>
          </a:p>
        </p:txBody>
      </p:sp>
      <p:sp>
        <p:nvSpPr>
          <p:cNvPr id="5" name="Footer Placeholder 4">
            <a:extLst>
              <a:ext uri="{FF2B5EF4-FFF2-40B4-BE49-F238E27FC236}">
                <a16:creationId xmlns:a16="http://schemas.microsoft.com/office/drawing/2014/main" id="{B775C213-82A6-4ED0-9337-1A3A20C1C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598BA-E178-460E-8865-ECC8E971C81F}"/>
              </a:ext>
            </a:extLst>
          </p:cNvPr>
          <p:cNvSpPr>
            <a:spLocks noGrp="1"/>
          </p:cNvSpPr>
          <p:nvPr>
            <p:ph type="sldNum" sz="quarter" idx="12"/>
          </p:nvPr>
        </p:nvSpPr>
        <p:spPr/>
        <p:txBody>
          <a:bodyPr/>
          <a:lstStyle/>
          <a:p>
            <a:fld id="{3E3D44FE-FC71-4A8F-BBF6-20A0D4A271EF}" type="slidenum">
              <a:rPr lang="en-US" smtClean="0"/>
              <a:t>‹#›</a:t>
            </a:fld>
            <a:endParaRPr lang="en-US"/>
          </a:p>
        </p:txBody>
      </p:sp>
    </p:spTree>
    <p:extLst>
      <p:ext uri="{BB962C8B-B14F-4D97-AF65-F5344CB8AC3E}">
        <p14:creationId xmlns:p14="http://schemas.microsoft.com/office/powerpoint/2010/main" val="88136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CE5DDF-AA45-4B1D-A24E-381856A9FC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4F6477-64E2-4617-9125-524685BC4D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ADC5D-014D-4422-A4F9-4597953C8D68}"/>
              </a:ext>
            </a:extLst>
          </p:cNvPr>
          <p:cNvSpPr>
            <a:spLocks noGrp="1"/>
          </p:cNvSpPr>
          <p:nvPr>
            <p:ph type="dt" sz="half" idx="10"/>
          </p:nvPr>
        </p:nvSpPr>
        <p:spPr/>
        <p:txBody>
          <a:bodyPr/>
          <a:lstStyle/>
          <a:p>
            <a:fld id="{DEDDB567-652A-48A9-BA70-9F54F1C2DE17}" type="datetimeFigureOut">
              <a:rPr lang="en-US" smtClean="0"/>
              <a:t>8/14/2021</a:t>
            </a:fld>
            <a:endParaRPr lang="en-US"/>
          </a:p>
        </p:txBody>
      </p:sp>
      <p:sp>
        <p:nvSpPr>
          <p:cNvPr id="5" name="Footer Placeholder 4">
            <a:extLst>
              <a:ext uri="{FF2B5EF4-FFF2-40B4-BE49-F238E27FC236}">
                <a16:creationId xmlns:a16="http://schemas.microsoft.com/office/drawing/2014/main" id="{36C2C912-7CD8-4B52-8D68-052927579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3FE16-3632-47A6-B053-EB6E1B23C55A}"/>
              </a:ext>
            </a:extLst>
          </p:cNvPr>
          <p:cNvSpPr>
            <a:spLocks noGrp="1"/>
          </p:cNvSpPr>
          <p:nvPr>
            <p:ph type="sldNum" sz="quarter" idx="12"/>
          </p:nvPr>
        </p:nvSpPr>
        <p:spPr/>
        <p:txBody>
          <a:bodyPr/>
          <a:lstStyle/>
          <a:p>
            <a:fld id="{3E3D44FE-FC71-4A8F-BBF6-20A0D4A271EF}" type="slidenum">
              <a:rPr lang="en-US" smtClean="0"/>
              <a:t>‹#›</a:t>
            </a:fld>
            <a:endParaRPr lang="en-US"/>
          </a:p>
        </p:txBody>
      </p:sp>
    </p:spTree>
    <p:extLst>
      <p:ext uri="{BB962C8B-B14F-4D97-AF65-F5344CB8AC3E}">
        <p14:creationId xmlns:p14="http://schemas.microsoft.com/office/powerpoint/2010/main" val="1840844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B400-A026-4EFA-A883-0785CE3BD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C7773-EF29-4F31-9379-DAD3C8F21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A54D3-BB00-45E3-A2A0-2F6919EBC5AF}"/>
              </a:ext>
            </a:extLst>
          </p:cNvPr>
          <p:cNvSpPr>
            <a:spLocks noGrp="1"/>
          </p:cNvSpPr>
          <p:nvPr>
            <p:ph type="dt" sz="half" idx="10"/>
          </p:nvPr>
        </p:nvSpPr>
        <p:spPr/>
        <p:txBody>
          <a:bodyPr/>
          <a:lstStyle/>
          <a:p>
            <a:fld id="{DEDDB567-652A-48A9-BA70-9F54F1C2DE17}" type="datetimeFigureOut">
              <a:rPr lang="en-US" smtClean="0"/>
              <a:t>8/14/2021</a:t>
            </a:fld>
            <a:endParaRPr lang="en-US"/>
          </a:p>
        </p:txBody>
      </p:sp>
      <p:sp>
        <p:nvSpPr>
          <p:cNvPr id="5" name="Footer Placeholder 4">
            <a:extLst>
              <a:ext uri="{FF2B5EF4-FFF2-40B4-BE49-F238E27FC236}">
                <a16:creationId xmlns:a16="http://schemas.microsoft.com/office/drawing/2014/main" id="{819AEA51-EFC9-4B6C-9507-62415C46D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46A2F-AC84-4D83-A221-2C8905F97121}"/>
              </a:ext>
            </a:extLst>
          </p:cNvPr>
          <p:cNvSpPr>
            <a:spLocks noGrp="1"/>
          </p:cNvSpPr>
          <p:nvPr>
            <p:ph type="sldNum" sz="quarter" idx="12"/>
          </p:nvPr>
        </p:nvSpPr>
        <p:spPr/>
        <p:txBody>
          <a:bodyPr/>
          <a:lstStyle/>
          <a:p>
            <a:fld id="{3E3D44FE-FC71-4A8F-BBF6-20A0D4A271EF}" type="slidenum">
              <a:rPr lang="en-US" smtClean="0"/>
              <a:t>‹#›</a:t>
            </a:fld>
            <a:endParaRPr lang="en-US"/>
          </a:p>
        </p:txBody>
      </p:sp>
    </p:spTree>
    <p:extLst>
      <p:ext uri="{BB962C8B-B14F-4D97-AF65-F5344CB8AC3E}">
        <p14:creationId xmlns:p14="http://schemas.microsoft.com/office/powerpoint/2010/main" val="71907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D93B-2506-4CF8-AEE2-C2BA3DDB8F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6B1C85-BC4A-4A57-8E1A-7608241778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A57B8-0FC0-46AF-BCB3-6883011E4193}"/>
              </a:ext>
            </a:extLst>
          </p:cNvPr>
          <p:cNvSpPr>
            <a:spLocks noGrp="1"/>
          </p:cNvSpPr>
          <p:nvPr>
            <p:ph type="dt" sz="half" idx="10"/>
          </p:nvPr>
        </p:nvSpPr>
        <p:spPr/>
        <p:txBody>
          <a:bodyPr/>
          <a:lstStyle/>
          <a:p>
            <a:fld id="{DEDDB567-652A-48A9-BA70-9F54F1C2DE17}" type="datetimeFigureOut">
              <a:rPr lang="en-US" smtClean="0"/>
              <a:t>8/14/2021</a:t>
            </a:fld>
            <a:endParaRPr lang="en-US"/>
          </a:p>
        </p:txBody>
      </p:sp>
      <p:sp>
        <p:nvSpPr>
          <p:cNvPr id="5" name="Footer Placeholder 4">
            <a:extLst>
              <a:ext uri="{FF2B5EF4-FFF2-40B4-BE49-F238E27FC236}">
                <a16:creationId xmlns:a16="http://schemas.microsoft.com/office/drawing/2014/main" id="{38A8724A-CC08-4883-A62E-8C1E7841D6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D24D1-3F9C-45E3-AEC1-797C0C0ACC36}"/>
              </a:ext>
            </a:extLst>
          </p:cNvPr>
          <p:cNvSpPr>
            <a:spLocks noGrp="1"/>
          </p:cNvSpPr>
          <p:nvPr>
            <p:ph type="sldNum" sz="quarter" idx="12"/>
          </p:nvPr>
        </p:nvSpPr>
        <p:spPr/>
        <p:txBody>
          <a:bodyPr/>
          <a:lstStyle/>
          <a:p>
            <a:fld id="{3E3D44FE-FC71-4A8F-BBF6-20A0D4A271EF}" type="slidenum">
              <a:rPr lang="en-US" smtClean="0"/>
              <a:t>‹#›</a:t>
            </a:fld>
            <a:endParaRPr lang="en-US"/>
          </a:p>
        </p:txBody>
      </p:sp>
    </p:spTree>
    <p:extLst>
      <p:ext uri="{BB962C8B-B14F-4D97-AF65-F5344CB8AC3E}">
        <p14:creationId xmlns:p14="http://schemas.microsoft.com/office/powerpoint/2010/main" val="80883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D72B-7CB4-47E0-84F3-1F72EBF6B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8C8B1-328F-46C6-966B-CC26D0B76B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2CF96E-D970-4C9B-AB13-F78E95D8B4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B92927-F413-4406-9BD4-8379B05C871F}"/>
              </a:ext>
            </a:extLst>
          </p:cNvPr>
          <p:cNvSpPr>
            <a:spLocks noGrp="1"/>
          </p:cNvSpPr>
          <p:nvPr>
            <p:ph type="dt" sz="half" idx="10"/>
          </p:nvPr>
        </p:nvSpPr>
        <p:spPr/>
        <p:txBody>
          <a:bodyPr/>
          <a:lstStyle/>
          <a:p>
            <a:fld id="{DEDDB567-652A-48A9-BA70-9F54F1C2DE17}" type="datetimeFigureOut">
              <a:rPr lang="en-US" smtClean="0"/>
              <a:t>8/14/2021</a:t>
            </a:fld>
            <a:endParaRPr lang="en-US"/>
          </a:p>
        </p:txBody>
      </p:sp>
      <p:sp>
        <p:nvSpPr>
          <p:cNvPr id="6" name="Footer Placeholder 5">
            <a:extLst>
              <a:ext uri="{FF2B5EF4-FFF2-40B4-BE49-F238E27FC236}">
                <a16:creationId xmlns:a16="http://schemas.microsoft.com/office/drawing/2014/main" id="{73EF88E0-E407-43E3-944C-672671BF8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F6E3F-3341-4EA3-8299-4EEDDAF2CC4F}"/>
              </a:ext>
            </a:extLst>
          </p:cNvPr>
          <p:cNvSpPr>
            <a:spLocks noGrp="1"/>
          </p:cNvSpPr>
          <p:nvPr>
            <p:ph type="sldNum" sz="quarter" idx="12"/>
          </p:nvPr>
        </p:nvSpPr>
        <p:spPr/>
        <p:txBody>
          <a:bodyPr/>
          <a:lstStyle/>
          <a:p>
            <a:fld id="{3E3D44FE-FC71-4A8F-BBF6-20A0D4A271EF}" type="slidenum">
              <a:rPr lang="en-US" smtClean="0"/>
              <a:t>‹#›</a:t>
            </a:fld>
            <a:endParaRPr lang="en-US"/>
          </a:p>
        </p:txBody>
      </p:sp>
    </p:spTree>
    <p:extLst>
      <p:ext uri="{BB962C8B-B14F-4D97-AF65-F5344CB8AC3E}">
        <p14:creationId xmlns:p14="http://schemas.microsoft.com/office/powerpoint/2010/main" val="91715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6864-253C-441F-B9B5-DF89BA0042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E7C13B-679E-4352-B93A-E2978F251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CF4532-A503-4D63-BC5F-2D3B3F170B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FC80C3-4FC2-4BD4-B393-589E96978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6572F-082D-47BF-B5DB-9D7A53272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176C75-810A-41D3-8184-1CE7E52FA55F}"/>
              </a:ext>
            </a:extLst>
          </p:cNvPr>
          <p:cNvSpPr>
            <a:spLocks noGrp="1"/>
          </p:cNvSpPr>
          <p:nvPr>
            <p:ph type="dt" sz="half" idx="10"/>
          </p:nvPr>
        </p:nvSpPr>
        <p:spPr/>
        <p:txBody>
          <a:bodyPr/>
          <a:lstStyle/>
          <a:p>
            <a:fld id="{DEDDB567-652A-48A9-BA70-9F54F1C2DE17}" type="datetimeFigureOut">
              <a:rPr lang="en-US" smtClean="0"/>
              <a:t>8/14/2021</a:t>
            </a:fld>
            <a:endParaRPr lang="en-US"/>
          </a:p>
        </p:txBody>
      </p:sp>
      <p:sp>
        <p:nvSpPr>
          <p:cNvPr id="8" name="Footer Placeholder 7">
            <a:extLst>
              <a:ext uri="{FF2B5EF4-FFF2-40B4-BE49-F238E27FC236}">
                <a16:creationId xmlns:a16="http://schemas.microsoft.com/office/drawing/2014/main" id="{8E41711C-B534-4F92-A209-D8A3FF977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56C41D-B8C2-4639-9574-9204186C672E}"/>
              </a:ext>
            </a:extLst>
          </p:cNvPr>
          <p:cNvSpPr>
            <a:spLocks noGrp="1"/>
          </p:cNvSpPr>
          <p:nvPr>
            <p:ph type="sldNum" sz="quarter" idx="12"/>
          </p:nvPr>
        </p:nvSpPr>
        <p:spPr/>
        <p:txBody>
          <a:bodyPr/>
          <a:lstStyle/>
          <a:p>
            <a:fld id="{3E3D44FE-FC71-4A8F-BBF6-20A0D4A271EF}" type="slidenum">
              <a:rPr lang="en-US" smtClean="0"/>
              <a:t>‹#›</a:t>
            </a:fld>
            <a:endParaRPr lang="en-US"/>
          </a:p>
        </p:txBody>
      </p:sp>
    </p:spTree>
    <p:extLst>
      <p:ext uri="{BB962C8B-B14F-4D97-AF65-F5344CB8AC3E}">
        <p14:creationId xmlns:p14="http://schemas.microsoft.com/office/powerpoint/2010/main" val="340704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AC9C-8A05-4465-85E7-EEA05793FD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46CCCA-E9ED-4AAA-BD23-321E464A4469}"/>
              </a:ext>
            </a:extLst>
          </p:cNvPr>
          <p:cNvSpPr>
            <a:spLocks noGrp="1"/>
          </p:cNvSpPr>
          <p:nvPr>
            <p:ph type="dt" sz="half" idx="10"/>
          </p:nvPr>
        </p:nvSpPr>
        <p:spPr/>
        <p:txBody>
          <a:bodyPr/>
          <a:lstStyle/>
          <a:p>
            <a:fld id="{DEDDB567-652A-48A9-BA70-9F54F1C2DE17}" type="datetimeFigureOut">
              <a:rPr lang="en-US" smtClean="0"/>
              <a:t>8/14/2021</a:t>
            </a:fld>
            <a:endParaRPr lang="en-US"/>
          </a:p>
        </p:txBody>
      </p:sp>
      <p:sp>
        <p:nvSpPr>
          <p:cNvPr id="4" name="Footer Placeholder 3">
            <a:extLst>
              <a:ext uri="{FF2B5EF4-FFF2-40B4-BE49-F238E27FC236}">
                <a16:creationId xmlns:a16="http://schemas.microsoft.com/office/drawing/2014/main" id="{4143215C-D8DE-4772-92B0-7C44885D15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F31BEE-FE5C-40BF-B53D-B61E6550509B}"/>
              </a:ext>
            </a:extLst>
          </p:cNvPr>
          <p:cNvSpPr>
            <a:spLocks noGrp="1"/>
          </p:cNvSpPr>
          <p:nvPr>
            <p:ph type="sldNum" sz="quarter" idx="12"/>
          </p:nvPr>
        </p:nvSpPr>
        <p:spPr/>
        <p:txBody>
          <a:bodyPr/>
          <a:lstStyle/>
          <a:p>
            <a:fld id="{3E3D44FE-FC71-4A8F-BBF6-20A0D4A271EF}" type="slidenum">
              <a:rPr lang="en-US" smtClean="0"/>
              <a:t>‹#›</a:t>
            </a:fld>
            <a:endParaRPr lang="en-US"/>
          </a:p>
        </p:txBody>
      </p:sp>
    </p:spTree>
    <p:extLst>
      <p:ext uri="{BB962C8B-B14F-4D97-AF65-F5344CB8AC3E}">
        <p14:creationId xmlns:p14="http://schemas.microsoft.com/office/powerpoint/2010/main" val="326972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67A1E-7468-42F0-BCDF-12C8F6F17E0E}"/>
              </a:ext>
            </a:extLst>
          </p:cNvPr>
          <p:cNvSpPr>
            <a:spLocks noGrp="1"/>
          </p:cNvSpPr>
          <p:nvPr>
            <p:ph type="dt" sz="half" idx="10"/>
          </p:nvPr>
        </p:nvSpPr>
        <p:spPr/>
        <p:txBody>
          <a:bodyPr/>
          <a:lstStyle/>
          <a:p>
            <a:fld id="{DEDDB567-652A-48A9-BA70-9F54F1C2DE17}" type="datetimeFigureOut">
              <a:rPr lang="en-US" smtClean="0"/>
              <a:t>8/14/2021</a:t>
            </a:fld>
            <a:endParaRPr lang="en-US"/>
          </a:p>
        </p:txBody>
      </p:sp>
      <p:sp>
        <p:nvSpPr>
          <p:cNvPr id="3" name="Footer Placeholder 2">
            <a:extLst>
              <a:ext uri="{FF2B5EF4-FFF2-40B4-BE49-F238E27FC236}">
                <a16:creationId xmlns:a16="http://schemas.microsoft.com/office/drawing/2014/main" id="{76979D7B-9006-4B3A-ABCF-D98F75D4CB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F6583B-AFFA-4DA2-A011-308B3A3BF53F}"/>
              </a:ext>
            </a:extLst>
          </p:cNvPr>
          <p:cNvSpPr>
            <a:spLocks noGrp="1"/>
          </p:cNvSpPr>
          <p:nvPr>
            <p:ph type="sldNum" sz="quarter" idx="12"/>
          </p:nvPr>
        </p:nvSpPr>
        <p:spPr/>
        <p:txBody>
          <a:bodyPr/>
          <a:lstStyle/>
          <a:p>
            <a:fld id="{3E3D44FE-FC71-4A8F-BBF6-20A0D4A271EF}" type="slidenum">
              <a:rPr lang="en-US" smtClean="0"/>
              <a:t>‹#›</a:t>
            </a:fld>
            <a:endParaRPr lang="en-US"/>
          </a:p>
        </p:txBody>
      </p:sp>
    </p:spTree>
    <p:extLst>
      <p:ext uri="{BB962C8B-B14F-4D97-AF65-F5344CB8AC3E}">
        <p14:creationId xmlns:p14="http://schemas.microsoft.com/office/powerpoint/2010/main" val="185440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405C-FCC1-49DE-AF95-D192A1AF4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9A1A02-81A9-4A51-B7FF-FC455BBB7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2EAB15-86AB-4108-B5B6-99711BE84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C39C6D-2A81-4762-BEB6-0F8FF0168D42}"/>
              </a:ext>
            </a:extLst>
          </p:cNvPr>
          <p:cNvSpPr>
            <a:spLocks noGrp="1"/>
          </p:cNvSpPr>
          <p:nvPr>
            <p:ph type="dt" sz="half" idx="10"/>
          </p:nvPr>
        </p:nvSpPr>
        <p:spPr/>
        <p:txBody>
          <a:bodyPr/>
          <a:lstStyle/>
          <a:p>
            <a:fld id="{DEDDB567-652A-48A9-BA70-9F54F1C2DE17}" type="datetimeFigureOut">
              <a:rPr lang="en-US" smtClean="0"/>
              <a:t>8/14/2021</a:t>
            </a:fld>
            <a:endParaRPr lang="en-US"/>
          </a:p>
        </p:txBody>
      </p:sp>
      <p:sp>
        <p:nvSpPr>
          <p:cNvPr id="6" name="Footer Placeholder 5">
            <a:extLst>
              <a:ext uri="{FF2B5EF4-FFF2-40B4-BE49-F238E27FC236}">
                <a16:creationId xmlns:a16="http://schemas.microsoft.com/office/drawing/2014/main" id="{1B4A5170-871D-4ABC-915C-912F6B1E6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E149A-897D-44A8-BF50-5D8F725DECAB}"/>
              </a:ext>
            </a:extLst>
          </p:cNvPr>
          <p:cNvSpPr>
            <a:spLocks noGrp="1"/>
          </p:cNvSpPr>
          <p:nvPr>
            <p:ph type="sldNum" sz="quarter" idx="12"/>
          </p:nvPr>
        </p:nvSpPr>
        <p:spPr/>
        <p:txBody>
          <a:bodyPr/>
          <a:lstStyle/>
          <a:p>
            <a:fld id="{3E3D44FE-FC71-4A8F-BBF6-20A0D4A271EF}" type="slidenum">
              <a:rPr lang="en-US" smtClean="0"/>
              <a:t>‹#›</a:t>
            </a:fld>
            <a:endParaRPr lang="en-US"/>
          </a:p>
        </p:txBody>
      </p:sp>
    </p:spTree>
    <p:extLst>
      <p:ext uri="{BB962C8B-B14F-4D97-AF65-F5344CB8AC3E}">
        <p14:creationId xmlns:p14="http://schemas.microsoft.com/office/powerpoint/2010/main" val="258814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5453-160F-44F7-8708-5CCBBA7F4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C333EB-3A47-403E-B2C1-C9C4037BE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03905-B62E-4F37-B9D7-887F00F67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08AEE-35A9-46B3-9CF4-A7C3704771EA}"/>
              </a:ext>
            </a:extLst>
          </p:cNvPr>
          <p:cNvSpPr>
            <a:spLocks noGrp="1"/>
          </p:cNvSpPr>
          <p:nvPr>
            <p:ph type="dt" sz="half" idx="10"/>
          </p:nvPr>
        </p:nvSpPr>
        <p:spPr/>
        <p:txBody>
          <a:bodyPr/>
          <a:lstStyle/>
          <a:p>
            <a:fld id="{DEDDB567-652A-48A9-BA70-9F54F1C2DE17}" type="datetimeFigureOut">
              <a:rPr lang="en-US" smtClean="0"/>
              <a:t>8/14/2021</a:t>
            </a:fld>
            <a:endParaRPr lang="en-US"/>
          </a:p>
        </p:txBody>
      </p:sp>
      <p:sp>
        <p:nvSpPr>
          <p:cNvPr id="6" name="Footer Placeholder 5">
            <a:extLst>
              <a:ext uri="{FF2B5EF4-FFF2-40B4-BE49-F238E27FC236}">
                <a16:creationId xmlns:a16="http://schemas.microsoft.com/office/drawing/2014/main" id="{83467F19-27AE-4DAE-A3C8-73B1FD900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33973-5A91-46E7-B8FB-38D3343FCB67}"/>
              </a:ext>
            </a:extLst>
          </p:cNvPr>
          <p:cNvSpPr>
            <a:spLocks noGrp="1"/>
          </p:cNvSpPr>
          <p:nvPr>
            <p:ph type="sldNum" sz="quarter" idx="12"/>
          </p:nvPr>
        </p:nvSpPr>
        <p:spPr/>
        <p:txBody>
          <a:bodyPr/>
          <a:lstStyle/>
          <a:p>
            <a:fld id="{3E3D44FE-FC71-4A8F-BBF6-20A0D4A271EF}" type="slidenum">
              <a:rPr lang="en-US" smtClean="0"/>
              <a:t>‹#›</a:t>
            </a:fld>
            <a:endParaRPr lang="en-US"/>
          </a:p>
        </p:txBody>
      </p:sp>
    </p:spTree>
    <p:extLst>
      <p:ext uri="{BB962C8B-B14F-4D97-AF65-F5344CB8AC3E}">
        <p14:creationId xmlns:p14="http://schemas.microsoft.com/office/powerpoint/2010/main" val="39830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7DE6E6-BD27-4127-A4A1-1910870F94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FFEF33-6C44-4B25-BA63-061DD785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28754-7110-489E-861F-A9B04BA90F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DB567-652A-48A9-BA70-9F54F1C2DE17}" type="datetimeFigureOut">
              <a:rPr lang="en-US" smtClean="0"/>
              <a:t>8/14/2021</a:t>
            </a:fld>
            <a:endParaRPr lang="en-US"/>
          </a:p>
        </p:txBody>
      </p:sp>
      <p:sp>
        <p:nvSpPr>
          <p:cNvPr id="5" name="Footer Placeholder 4">
            <a:extLst>
              <a:ext uri="{FF2B5EF4-FFF2-40B4-BE49-F238E27FC236}">
                <a16:creationId xmlns:a16="http://schemas.microsoft.com/office/drawing/2014/main" id="{6E0A430D-A653-423A-B488-8EE590277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3AD7A3-4E4B-410C-833C-A79787106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D44FE-FC71-4A8F-BBF6-20A0D4A271EF}" type="slidenum">
              <a:rPr lang="en-US" smtClean="0"/>
              <a:t>‹#›</a:t>
            </a:fld>
            <a:endParaRPr lang="en-US"/>
          </a:p>
        </p:txBody>
      </p:sp>
    </p:spTree>
    <p:extLst>
      <p:ext uri="{BB962C8B-B14F-4D97-AF65-F5344CB8AC3E}">
        <p14:creationId xmlns:p14="http://schemas.microsoft.com/office/powerpoint/2010/main" val="2197669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Diagram&#10;&#10;Description automatically generated">
            <a:extLst>
              <a:ext uri="{FF2B5EF4-FFF2-40B4-BE49-F238E27FC236}">
                <a16:creationId xmlns:a16="http://schemas.microsoft.com/office/drawing/2014/main" id="{AD4A3C47-25D8-423A-A1DC-871BA17532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79" b="20691"/>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1053D1-3FBC-435F-800B-CF0F8BB06415}"/>
              </a:ext>
            </a:extLst>
          </p:cNvPr>
          <p:cNvSpPr txBox="1"/>
          <p:nvPr/>
        </p:nvSpPr>
        <p:spPr>
          <a:xfrm>
            <a:off x="39922" y="6095484"/>
            <a:ext cx="12276667" cy="523220"/>
          </a:xfrm>
          <a:prstGeom prst="rect">
            <a:avLst/>
          </a:prstGeom>
          <a:noFill/>
        </p:spPr>
        <p:txBody>
          <a:bodyPr wrap="square">
            <a:spAutoFit/>
          </a:bodyPr>
          <a:lstStyle/>
          <a:p>
            <a:pPr algn="l"/>
            <a:r>
              <a:rPr lang="en-US" sz="2800" dirty="0">
                <a:solidFill>
                  <a:srgbClr val="232323"/>
                </a:solidFill>
                <a:latin typeface="Montserrat"/>
              </a:rPr>
              <a:t>The </a:t>
            </a:r>
            <a:r>
              <a:rPr lang="en-US" sz="2800" dirty="0" err="1">
                <a:solidFill>
                  <a:srgbClr val="232323"/>
                </a:solidFill>
                <a:latin typeface="Montserrat"/>
              </a:rPr>
              <a:t>HexagonML</a:t>
            </a:r>
            <a:r>
              <a:rPr lang="en-US" sz="2800" dirty="0">
                <a:solidFill>
                  <a:srgbClr val="232323"/>
                </a:solidFill>
                <a:latin typeface="Montserrat"/>
              </a:rPr>
              <a:t>/UCR </a:t>
            </a:r>
            <a:r>
              <a:rPr lang="en-US" sz="2800" b="0" i="0" dirty="0">
                <a:solidFill>
                  <a:srgbClr val="232323"/>
                </a:solidFill>
                <a:effectLst/>
                <a:latin typeface="Montserrat"/>
              </a:rPr>
              <a:t>Time Series Anomaly Detection Contest at SIGKDD 2021</a:t>
            </a:r>
          </a:p>
        </p:txBody>
      </p:sp>
      <p:pic>
        <p:nvPicPr>
          <p:cNvPr id="5" name="Picture 2" descr="Welcome to the UCR Time Series Classification/Clustering Page">
            <a:extLst>
              <a:ext uri="{FF2B5EF4-FFF2-40B4-BE49-F238E27FC236}">
                <a16:creationId xmlns:a16="http://schemas.microsoft.com/office/drawing/2014/main" id="{36D03872-346D-44B3-A054-30D4FAB25BB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
            <a:ext cx="5775687" cy="12852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397D6C6B-CF70-413C-8A00-EE26D4D5F9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7543" y="106681"/>
            <a:ext cx="3868093" cy="11785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SIGKDD 2021 (@kdd_news) | Twitter">
            <a:extLst>
              <a:ext uri="{FF2B5EF4-FFF2-40B4-BE49-F238E27FC236}">
                <a16:creationId xmlns:a16="http://schemas.microsoft.com/office/drawing/2014/main" id="{0B3ADA6C-EE8C-4380-B743-0CF4608258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1668" y="953375"/>
            <a:ext cx="3443522" cy="27134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7511ED3-04C5-4FB1-93ED-C7C736DA13FB}"/>
              </a:ext>
            </a:extLst>
          </p:cNvPr>
          <p:cNvSpPr txBox="1"/>
          <p:nvPr/>
        </p:nvSpPr>
        <p:spPr>
          <a:xfrm>
            <a:off x="751840" y="1616582"/>
            <a:ext cx="3443522" cy="954107"/>
          </a:xfrm>
          <a:prstGeom prst="rect">
            <a:avLst/>
          </a:prstGeom>
          <a:noFill/>
        </p:spPr>
        <p:txBody>
          <a:bodyPr wrap="square" rtlCol="0">
            <a:spAutoFit/>
          </a:bodyPr>
          <a:lstStyle/>
          <a:p>
            <a:pPr algn="ctr"/>
            <a:r>
              <a:rPr lang="en-US" sz="2800" dirty="0"/>
              <a:t>Eamonn Keogh </a:t>
            </a:r>
          </a:p>
          <a:p>
            <a:pPr algn="ctr"/>
            <a:r>
              <a:rPr lang="en-US" sz="2800" dirty="0" err="1"/>
              <a:t>Taposh</a:t>
            </a:r>
            <a:r>
              <a:rPr lang="en-US" sz="2800" dirty="0"/>
              <a:t> Dutta Roy</a:t>
            </a:r>
          </a:p>
        </p:txBody>
      </p:sp>
    </p:spTree>
    <p:extLst>
      <p:ext uri="{BB962C8B-B14F-4D97-AF65-F5344CB8AC3E}">
        <p14:creationId xmlns:p14="http://schemas.microsoft.com/office/powerpoint/2010/main" val="349078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Line 6">
            <a:extLst>
              <a:ext uri="{FF2B5EF4-FFF2-40B4-BE49-F238E27FC236}">
                <a16:creationId xmlns:a16="http://schemas.microsoft.com/office/drawing/2014/main" id="{321013E3-E534-4513-B210-01E52A4E2C1A}"/>
              </a:ext>
            </a:extLst>
          </p:cNvPr>
          <p:cNvSpPr>
            <a:spLocks noChangeShapeType="1"/>
          </p:cNvSpPr>
          <p:nvPr/>
        </p:nvSpPr>
        <p:spPr bwMode="auto">
          <a:xfrm>
            <a:off x="2589848" y="6555105"/>
            <a:ext cx="937101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a:extLst>
              <a:ext uri="{FF2B5EF4-FFF2-40B4-BE49-F238E27FC236}">
                <a16:creationId xmlns:a16="http://schemas.microsoft.com/office/drawing/2014/main" id="{995699CA-EBE8-4773-ADC8-4229BDFF6A77}"/>
              </a:ext>
            </a:extLst>
          </p:cNvPr>
          <p:cNvSpPr>
            <a:spLocks noChangeShapeType="1"/>
          </p:cNvSpPr>
          <p:nvPr/>
        </p:nvSpPr>
        <p:spPr bwMode="auto">
          <a:xfrm flipV="1">
            <a:off x="2589848" y="6461443"/>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a:extLst>
              <a:ext uri="{FF2B5EF4-FFF2-40B4-BE49-F238E27FC236}">
                <a16:creationId xmlns:a16="http://schemas.microsoft.com/office/drawing/2014/main" id="{1A0014B9-C2E4-417A-9757-2FB790F2E887}"/>
              </a:ext>
            </a:extLst>
          </p:cNvPr>
          <p:cNvSpPr>
            <a:spLocks noChangeShapeType="1"/>
          </p:cNvSpPr>
          <p:nvPr/>
        </p:nvSpPr>
        <p:spPr bwMode="auto">
          <a:xfrm flipV="1">
            <a:off x="3526473" y="6461443"/>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a:extLst>
              <a:ext uri="{FF2B5EF4-FFF2-40B4-BE49-F238E27FC236}">
                <a16:creationId xmlns:a16="http://schemas.microsoft.com/office/drawing/2014/main" id="{3476CD37-525E-4437-A208-7F3DE11ADC8A}"/>
              </a:ext>
            </a:extLst>
          </p:cNvPr>
          <p:cNvSpPr>
            <a:spLocks noChangeShapeType="1"/>
          </p:cNvSpPr>
          <p:nvPr/>
        </p:nvSpPr>
        <p:spPr bwMode="auto">
          <a:xfrm flipV="1">
            <a:off x="4463098" y="6461443"/>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a:extLst>
              <a:ext uri="{FF2B5EF4-FFF2-40B4-BE49-F238E27FC236}">
                <a16:creationId xmlns:a16="http://schemas.microsoft.com/office/drawing/2014/main" id="{DCC03EB1-F15D-4D49-B12B-AED67EC10A43}"/>
              </a:ext>
            </a:extLst>
          </p:cNvPr>
          <p:cNvSpPr>
            <a:spLocks noChangeShapeType="1"/>
          </p:cNvSpPr>
          <p:nvPr/>
        </p:nvSpPr>
        <p:spPr bwMode="auto">
          <a:xfrm flipV="1">
            <a:off x="5399723" y="6461443"/>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a:extLst>
              <a:ext uri="{FF2B5EF4-FFF2-40B4-BE49-F238E27FC236}">
                <a16:creationId xmlns:a16="http://schemas.microsoft.com/office/drawing/2014/main" id="{99CF24A5-E6F2-4236-A5B1-09F8442CCEAC}"/>
              </a:ext>
            </a:extLst>
          </p:cNvPr>
          <p:cNvSpPr>
            <a:spLocks noChangeShapeType="1"/>
          </p:cNvSpPr>
          <p:nvPr/>
        </p:nvSpPr>
        <p:spPr bwMode="auto">
          <a:xfrm flipV="1">
            <a:off x="6337935" y="6461443"/>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13">
            <a:extLst>
              <a:ext uri="{FF2B5EF4-FFF2-40B4-BE49-F238E27FC236}">
                <a16:creationId xmlns:a16="http://schemas.microsoft.com/office/drawing/2014/main" id="{461EB34E-CB7D-485B-BC3F-C2173D6FDFF9}"/>
              </a:ext>
            </a:extLst>
          </p:cNvPr>
          <p:cNvSpPr>
            <a:spLocks noChangeShapeType="1"/>
          </p:cNvSpPr>
          <p:nvPr/>
        </p:nvSpPr>
        <p:spPr bwMode="auto">
          <a:xfrm flipV="1">
            <a:off x="7274560" y="6461443"/>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a:extLst>
              <a:ext uri="{FF2B5EF4-FFF2-40B4-BE49-F238E27FC236}">
                <a16:creationId xmlns:a16="http://schemas.microsoft.com/office/drawing/2014/main" id="{B84C9788-CE66-4E88-B304-5045C07475F2}"/>
              </a:ext>
            </a:extLst>
          </p:cNvPr>
          <p:cNvSpPr>
            <a:spLocks noChangeShapeType="1"/>
          </p:cNvSpPr>
          <p:nvPr/>
        </p:nvSpPr>
        <p:spPr bwMode="auto">
          <a:xfrm flipV="1">
            <a:off x="8211185" y="6461443"/>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5">
            <a:extLst>
              <a:ext uri="{FF2B5EF4-FFF2-40B4-BE49-F238E27FC236}">
                <a16:creationId xmlns:a16="http://schemas.microsoft.com/office/drawing/2014/main" id="{A686C196-8FCC-426C-A7B5-79C409BDA860}"/>
              </a:ext>
            </a:extLst>
          </p:cNvPr>
          <p:cNvSpPr>
            <a:spLocks noChangeShapeType="1"/>
          </p:cNvSpPr>
          <p:nvPr/>
        </p:nvSpPr>
        <p:spPr bwMode="auto">
          <a:xfrm flipV="1">
            <a:off x="9149398" y="6461443"/>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a:extLst>
              <a:ext uri="{FF2B5EF4-FFF2-40B4-BE49-F238E27FC236}">
                <a16:creationId xmlns:a16="http://schemas.microsoft.com/office/drawing/2014/main" id="{371B7C83-3A86-4286-890E-09E762FD87B9}"/>
              </a:ext>
            </a:extLst>
          </p:cNvPr>
          <p:cNvSpPr>
            <a:spLocks noChangeShapeType="1"/>
          </p:cNvSpPr>
          <p:nvPr/>
        </p:nvSpPr>
        <p:spPr bwMode="auto">
          <a:xfrm flipV="1">
            <a:off x="10086023" y="6461443"/>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a:extLst>
              <a:ext uri="{FF2B5EF4-FFF2-40B4-BE49-F238E27FC236}">
                <a16:creationId xmlns:a16="http://schemas.microsoft.com/office/drawing/2014/main" id="{A18DCDFA-0AB9-4C8E-A5A5-A284820979AF}"/>
              </a:ext>
            </a:extLst>
          </p:cNvPr>
          <p:cNvSpPr>
            <a:spLocks noChangeShapeType="1"/>
          </p:cNvSpPr>
          <p:nvPr/>
        </p:nvSpPr>
        <p:spPr bwMode="auto">
          <a:xfrm flipV="1">
            <a:off x="11022648" y="6461443"/>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a:extLst>
              <a:ext uri="{FF2B5EF4-FFF2-40B4-BE49-F238E27FC236}">
                <a16:creationId xmlns:a16="http://schemas.microsoft.com/office/drawing/2014/main" id="{E724C17E-883E-456E-9374-4297BE42C8E4}"/>
              </a:ext>
            </a:extLst>
          </p:cNvPr>
          <p:cNvSpPr>
            <a:spLocks noChangeShapeType="1"/>
          </p:cNvSpPr>
          <p:nvPr/>
        </p:nvSpPr>
        <p:spPr bwMode="auto">
          <a:xfrm flipV="1">
            <a:off x="11960860" y="6461443"/>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a:extLst>
              <a:ext uri="{FF2B5EF4-FFF2-40B4-BE49-F238E27FC236}">
                <a16:creationId xmlns:a16="http://schemas.microsoft.com/office/drawing/2014/main" id="{5F290912-00EC-4802-9B5B-BBC1679A9AB2}"/>
              </a:ext>
            </a:extLst>
          </p:cNvPr>
          <p:cNvSpPr>
            <a:spLocks noChangeShapeType="1"/>
          </p:cNvSpPr>
          <p:nvPr/>
        </p:nvSpPr>
        <p:spPr bwMode="auto">
          <a:xfrm>
            <a:off x="2589848" y="2199005"/>
            <a:ext cx="0" cy="93663"/>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0">
            <a:extLst>
              <a:ext uri="{FF2B5EF4-FFF2-40B4-BE49-F238E27FC236}">
                <a16:creationId xmlns:a16="http://schemas.microsoft.com/office/drawing/2014/main" id="{73CF6962-A8B1-419A-A85B-63308786ACF1}"/>
              </a:ext>
            </a:extLst>
          </p:cNvPr>
          <p:cNvSpPr>
            <a:spLocks noChangeArrowheads="1"/>
          </p:cNvSpPr>
          <p:nvPr/>
        </p:nvSpPr>
        <p:spPr bwMode="auto">
          <a:xfrm>
            <a:off x="2551748" y="6624955"/>
            <a:ext cx="1270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1">
            <a:extLst>
              <a:ext uri="{FF2B5EF4-FFF2-40B4-BE49-F238E27FC236}">
                <a16:creationId xmlns:a16="http://schemas.microsoft.com/office/drawing/2014/main" id="{19E0AA0E-4767-4AEA-8A10-3C9C6B5F30D6}"/>
              </a:ext>
            </a:extLst>
          </p:cNvPr>
          <p:cNvSpPr>
            <a:spLocks noChangeArrowheads="1"/>
          </p:cNvSpPr>
          <p:nvPr/>
        </p:nvSpPr>
        <p:spPr bwMode="auto">
          <a:xfrm>
            <a:off x="3459798" y="6624955"/>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2">
            <a:extLst>
              <a:ext uri="{FF2B5EF4-FFF2-40B4-BE49-F238E27FC236}">
                <a16:creationId xmlns:a16="http://schemas.microsoft.com/office/drawing/2014/main" id="{0DD97194-AD61-4797-896F-64472EF69B8F}"/>
              </a:ext>
            </a:extLst>
          </p:cNvPr>
          <p:cNvSpPr>
            <a:spLocks noChangeArrowheads="1"/>
          </p:cNvSpPr>
          <p:nvPr/>
        </p:nvSpPr>
        <p:spPr bwMode="auto">
          <a:xfrm>
            <a:off x="4393248" y="6624955"/>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3">
            <a:extLst>
              <a:ext uri="{FF2B5EF4-FFF2-40B4-BE49-F238E27FC236}">
                <a16:creationId xmlns:a16="http://schemas.microsoft.com/office/drawing/2014/main" id="{D7173EA2-B843-4759-8055-54B0FC9B7A3C}"/>
              </a:ext>
            </a:extLst>
          </p:cNvPr>
          <p:cNvSpPr>
            <a:spLocks noChangeArrowheads="1"/>
          </p:cNvSpPr>
          <p:nvPr/>
        </p:nvSpPr>
        <p:spPr bwMode="auto">
          <a:xfrm>
            <a:off x="5333048" y="6624955"/>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4">
            <a:extLst>
              <a:ext uri="{FF2B5EF4-FFF2-40B4-BE49-F238E27FC236}">
                <a16:creationId xmlns:a16="http://schemas.microsoft.com/office/drawing/2014/main" id="{AD07068F-E08C-406E-82B0-064C4A3A5896}"/>
              </a:ext>
            </a:extLst>
          </p:cNvPr>
          <p:cNvSpPr>
            <a:spLocks noChangeArrowheads="1"/>
          </p:cNvSpPr>
          <p:nvPr/>
        </p:nvSpPr>
        <p:spPr bwMode="auto">
          <a:xfrm>
            <a:off x="6268085" y="6624955"/>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5">
            <a:extLst>
              <a:ext uri="{FF2B5EF4-FFF2-40B4-BE49-F238E27FC236}">
                <a16:creationId xmlns:a16="http://schemas.microsoft.com/office/drawing/2014/main" id="{5FD38359-D93F-441F-951D-733ACC943098}"/>
              </a:ext>
            </a:extLst>
          </p:cNvPr>
          <p:cNvSpPr>
            <a:spLocks noChangeArrowheads="1"/>
          </p:cNvSpPr>
          <p:nvPr/>
        </p:nvSpPr>
        <p:spPr bwMode="auto">
          <a:xfrm>
            <a:off x="7207885" y="6624955"/>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6">
            <a:extLst>
              <a:ext uri="{FF2B5EF4-FFF2-40B4-BE49-F238E27FC236}">
                <a16:creationId xmlns:a16="http://schemas.microsoft.com/office/drawing/2014/main" id="{B3492A64-B77B-4650-8349-288052C019B9}"/>
              </a:ext>
            </a:extLst>
          </p:cNvPr>
          <p:cNvSpPr>
            <a:spLocks noChangeArrowheads="1"/>
          </p:cNvSpPr>
          <p:nvPr/>
        </p:nvSpPr>
        <p:spPr bwMode="auto">
          <a:xfrm>
            <a:off x="8141335" y="6624955"/>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37">
            <a:extLst>
              <a:ext uri="{FF2B5EF4-FFF2-40B4-BE49-F238E27FC236}">
                <a16:creationId xmlns:a16="http://schemas.microsoft.com/office/drawing/2014/main" id="{9A6294B7-1F49-4A90-80D6-B0A57B1B3C67}"/>
              </a:ext>
            </a:extLst>
          </p:cNvPr>
          <p:cNvSpPr>
            <a:spLocks noChangeArrowheads="1"/>
          </p:cNvSpPr>
          <p:nvPr/>
        </p:nvSpPr>
        <p:spPr bwMode="auto">
          <a:xfrm>
            <a:off x="9082723" y="6624955"/>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8">
            <a:extLst>
              <a:ext uri="{FF2B5EF4-FFF2-40B4-BE49-F238E27FC236}">
                <a16:creationId xmlns:a16="http://schemas.microsoft.com/office/drawing/2014/main" id="{B44C2F37-A89A-4E08-B22A-CE1720FEAA50}"/>
              </a:ext>
            </a:extLst>
          </p:cNvPr>
          <p:cNvSpPr>
            <a:spLocks noChangeArrowheads="1"/>
          </p:cNvSpPr>
          <p:nvPr/>
        </p:nvSpPr>
        <p:spPr bwMode="auto">
          <a:xfrm>
            <a:off x="10016173" y="6624955"/>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9">
            <a:extLst>
              <a:ext uri="{FF2B5EF4-FFF2-40B4-BE49-F238E27FC236}">
                <a16:creationId xmlns:a16="http://schemas.microsoft.com/office/drawing/2014/main" id="{547AFAF4-4CC0-49EA-AED7-14D7A0AB7EA8}"/>
              </a:ext>
            </a:extLst>
          </p:cNvPr>
          <p:cNvSpPr>
            <a:spLocks noChangeArrowheads="1"/>
          </p:cNvSpPr>
          <p:nvPr/>
        </p:nvSpPr>
        <p:spPr bwMode="auto">
          <a:xfrm>
            <a:off x="10955973" y="6624955"/>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90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0">
            <a:extLst>
              <a:ext uri="{FF2B5EF4-FFF2-40B4-BE49-F238E27FC236}">
                <a16:creationId xmlns:a16="http://schemas.microsoft.com/office/drawing/2014/main" id="{0FE39A5A-6CD0-4B9E-8297-8CC42579A130}"/>
              </a:ext>
            </a:extLst>
          </p:cNvPr>
          <p:cNvSpPr>
            <a:spLocks noChangeArrowheads="1"/>
          </p:cNvSpPr>
          <p:nvPr/>
        </p:nvSpPr>
        <p:spPr bwMode="auto">
          <a:xfrm>
            <a:off x="11852910" y="6624955"/>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Line 41">
            <a:extLst>
              <a:ext uri="{FF2B5EF4-FFF2-40B4-BE49-F238E27FC236}">
                <a16:creationId xmlns:a16="http://schemas.microsoft.com/office/drawing/2014/main" id="{A3A436AA-B48A-47B6-B5F7-6F5A2AEEF2FD}"/>
              </a:ext>
            </a:extLst>
          </p:cNvPr>
          <p:cNvSpPr>
            <a:spLocks noChangeShapeType="1"/>
          </p:cNvSpPr>
          <p:nvPr/>
        </p:nvSpPr>
        <p:spPr bwMode="auto">
          <a:xfrm flipV="1">
            <a:off x="2589848" y="2199005"/>
            <a:ext cx="0" cy="435610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3">
            <a:extLst>
              <a:ext uri="{FF2B5EF4-FFF2-40B4-BE49-F238E27FC236}">
                <a16:creationId xmlns:a16="http://schemas.microsoft.com/office/drawing/2014/main" id="{21535207-DCCE-4EDA-AA5C-59B5382FE29F}"/>
              </a:ext>
            </a:extLst>
          </p:cNvPr>
          <p:cNvSpPr>
            <a:spLocks noChangeShapeType="1"/>
          </p:cNvSpPr>
          <p:nvPr/>
        </p:nvSpPr>
        <p:spPr bwMode="auto">
          <a:xfrm>
            <a:off x="2589848" y="6555105"/>
            <a:ext cx="9366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4">
            <a:extLst>
              <a:ext uri="{FF2B5EF4-FFF2-40B4-BE49-F238E27FC236}">
                <a16:creationId xmlns:a16="http://schemas.microsoft.com/office/drawing/2014/main" id="{96EE2791-1A32-41BD-8625-EC89C63351E5}"/>
              </a:ext>
            </a:extLst>
          </p:cNvPr>
          <p:cNvSpPr>
            <a:spLocks noChangeShapeType="1"/>
          </p:cNvSpPr>
          <p:nvPr/>
        </p:nvSpPr>
        <p:spPr bwMode="auto">
          <a:xfrm>
            <a:off x="2589848" y="6010593"/>
            <a:ext cx="9366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5">
            <a:extLst>
              <a:ext uri="{FF2B5EF4-FFF2-40B4-BE49-F238E27FC236}">
                <a16:creationId xmlns:a16="http://schemas.microsoft.com/office/drawing/2014/main" id="{E3E7D926-3E4D-4F8D-A835-5CA8069EF2A4}"/>
              </a:ext>
            </a:extLst>
          </p:cNvPr>
          <p:cNvSpPr>
            <a:spLocks noChangeShapeType="1"/>
          </p:cNvSpPr>
          <p:nvPr/>
        </p:nvSpPr>
        <p:spPr bwMode="auto">
          <a:xfrm>
            <a:off x="2589848" y="5466080"/>
            <a:ext cx="9366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6">
            <a:extLst>
              <a:ext uri="{FF2B5EF4-FFF2-40B4-BE49-F238E27FC236}">
                <a16:creationId xmlns:a16="http://schemas.microsoft.com/office/drawing/2014/main" id="{44047556-388B-49B8-91F0-E77D4C3FC1E6}"/>
              </a:ext>
            </a:extLst>
          </p:cNvPr>
          <p:cNvSpPr>
            <a:spLocks noChangeShapeType="1"/>
          </p:cNvSpPr>
          <p:nvPr/>
        </p:nvSpPr>
        <p:spPr bwMode="auto">
          <a:xfrm>
            <a:off x="2589848" y="4921568"/>
            <a:ext cx="9366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7">
            <a:extLst>
              <a:ext uri="{FF2B5EF4-FFF2-40B4-BE49-F238E27FC236}">
                <a16:creationId xmlns:a16="http://schemas.microsoft.com/office/drawing/2014/main" id="{37987D0C-EB82-4DAF-BFEC-377D1D143231}"/>
              </a:ext>
            </a:extLst>
          </p:cNvPr>
          <p:cNvSpPr>
            <a:spLocks noChangeShapeType="1"/>
          </p:cNvSpPr>
          <p:nvPr/>
        </p:nvSpPr>
        <p:spPr bwMode="auto">
          <a:xfrm>
            <a:off x="2589848" y="4377055"/>
            <a:ext cx="9366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8">
            <a:extLst>
              <a:ext uri="{FF2B5EF4-FFF2-40B4-BE49-F238E27FC236}">
                <a16:creationId xmlns:a16="http://schemas.microsoft.com/office/drawing/2014/main" id="{6EB18653-0CC7-4DC0-B3A8-66CF5FF157FB}"/>
              </a:ext>
            </a:extLst>
          </p:cNvPr>
          <p:cNvSpPr>
            <a:spLocks noChangeShapeType="1"/>
          </p:cNvSpPr>
          <p:nvPr/>
        </p:nvSpPr>
        <p:spPr bwMode="auto">
          <a:xfrm>
            <a:off x="2589848" y="3832543"/>
            <a:ext cx="9366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9">
            <a:extLst>
              <a:ext uri="{FF2B5EF4-FFF2-40B4-BE49-F238E27FC236}">
                <a16:creationId xmlns:a16="http://schemas.microsoft.com/office/drawing/2014/main" id="{EFCEBAD2-375B-4074-89FE-2FF2CAD014BF}"/>
              </a:ext>
            </a:extLst>
          </p:cNvPr>
          <p:cNvSpPr>
            <a:spLocks noChangeShapeType="1"/>
          </p:cNvSpPr>
          <p:nvPr/>
        </p:nvSpPr>
        <p:spPr bwMode="auto">
          <a:xfrm>
            <a:off x="2589848" y="3288030"/>
            <a:ext cx="9366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50">
            <a:extLst>
              <a:ext uri="{FF2B5EF4-FFF2-40B4-BE49-F238E27FC236}">
                <a16:creationId xmlns:a16="http://schemas.microsoft.com/office/drawing/2014/main" id="{3112E4A9-C1E4-4C53-87D0-8CAD2290F381}"/>
              </a:ext>
            </a:extLst>
          </p:cNvPr>
          <p:cNvSpPr>
            <a:spLocks noChangeShapeType="1"/>
          </p:cNvSpPr>
          <p:nvPr/>
        </p:nvSpPr>
        <p:spPr bwMode="auto">
          <a:xfrm>
            <a:off x="2589848" y="2743518"/>
            <a:ext cx="9366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51">
            <a:extLst>
              <a:ext uri="{FF2B5EF4-FFF2-40B4-BE49-F238E27FC236}">
                <a16:creationId xmlns:a16="http://schemas.microsoft.com/office/drawing/2014/main" id="{50FC0F6F-5EAD-443A-850C-E64A2A82BCFC}"/>
              </a:ext>
            </a:extLst>
          </p:cNvPr>
          <p:cNvSpPr>
            <a:spLocks noChangeShapeType="1"/>
          </p:cNvSpPr>
          <p:nvPr/>
        </p:nvSpPr>
        <p:spPr bwMode="auto">
          <a:xfrm>
            <a:off x="2589848" y="2199005"/>
            <a:ext cx="9366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2">
            <a:extLst>
              <a:ext uri="{FF2B5EF4-FFF2-40B4-BE49-F238E27FC236}">
                <a16:creationId xmlns:a16="http://schemas.microsoft.com/office/drawing/2014/main" id="{1C2C47D2-A36A-490A-98E4-856F732FA325}"/>
              </a:ext>
            </a:extLst>
          </p:cNvPr>
          <p:cNvSpPr>
            <a:spLocks noChangeShapeType="1"/>
          </p:cNvSpPr>
          <p:nvPr/>
        </p:nvSpPr>
        <p:spPr bwMode="auto">
          <a:xfrm flipH="1">
            <a:off x="11867198" y="6555105"/>
            <a:ext cx="9366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Rectangle 61">
            <a:extLst>
              <a:ext uri="{FF2B5EF4-FFF2-40B4-BE49-F238E27FC236}">
                <a16:creationId xmlns:a16="http://schemas.microsoft.com/office/drawing/2014/main" id="{660A1BDE-4F48-4EB1-8CB8-2FB734E04874}"/>
              </a:ext>
            </a:extLst>
          </p:cNvPr>
          <p:cNvSpPr>
            <a:spLocks noChangeArrowheads="1"/>
          </p:cNvSpPr>
          <p:nvPr/>
        </p:nvSpPr>
        <p:spPr bwMode="auto">
          <a:xfrm>
            <a:off x="2391410" y="6491605"/>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5" name="Rectangle 62">
            <a:extLst>
              <a:ext uri="{FF2B5EF4-FFF2-40B4-BE49-F238E27FC236}">
                <a16:creationId xmlns:a16="http://schemas.microsoft.com/office/drawing/2014/main" id="{DA531CD9-93ED-4E2F-80B1-8E7C8A3AFD36}"/>
              </a:ext>
            </a:extLst>
          </p:cNvPr>
          <p:cNvSpPr>
            <a:spLocks noChangeArrowheads="1"/>
          </p:cNvSpPr>
          <p:nvPr/>
        </p:nvSpPr>
        <p:spPr bwMode="auto">
          <a:xfrm>
            <a:off x="2391410" y="5943918"/>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6" name="Rectangle 63">
            <a:extLst>
              <a:ext uri="{FF2B5EF4-FFF2-40B4-BE49-F238E27FC236}">
                <a16:creationId xmlns:a16="http://schemas.microsoft.com/office/drawing/2014/main" id="{5FACA24E-CF2A-4B56-A235-1B55FA912947}"/>
              </a:ext>
            </a:extLst>
          </p:cNvPr>
          <p:cNvSpPr>
            <a:spLocks noChangeArrowheads="1"/>
          </p:cNvSpPr>
          <p:nvPr/>
        </p:nvSpPr>
        <p:spPr bwMode="auto">
          <a:xfrm>
            <a:off x="2391410" y="5404168"/>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30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7" name="Rectangle 64">
            <a:extLst>
              <a:ext uri="{FF2B5EF4-FFF2-40B4-BE49-F238E27FC236}">
                <a16:creationId xmlns:a16="http://schemas.microsoft.com/office/drawing/2014/main" id="{70546E67-410D-4D64-91EE-6EA4F01681EC}"/>
              </a:ext>
            </a:extLst>
          </p:cNvPr>
          <p:cNvSpPr>
            <a:spLocks noChangeArrowheads="1"/>
          </p:cNvSpPr>
          <p:nvPr/>
        </p:nvSpPr>
        <p:spPr bwMode="auto">
          <a:xfrm>
            <a:off x="2391410" y="4856480"/>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65">
            <a:extLst>
              <a:ext uri="{FF2B5EF4-FFF2-40B4-BE49-F238E27FC236}">
                <a16:creationId xmlns:a16="http://schemas.microsoft.com/office/drawing/2014/main" id="{34A9080B-84EB-47A7-84E1-C9041F0F64F3}"/>
              </a:ext>
            </a:extLst>
          </p:cNvPr>
          <p:cNvSpPr>
            <a:spLocks noChangeArrowheads="1"/>
          </p:cNvSpPr>
          <p:nvPr/>
        </p:nvSpPr>
        <p:spPr bwMode="auto">
          <a:xfrm>
            <a:off x="2391410" y="4316730"/>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66">
            <a:extLst>
              <a:ext uri="{FF2B5EF4-FFF2-40B4-BE49-F238E27FC236}">
                <a16:creationId xmlns:a16="http://schemas.microsoft.com/office/drawing/2014/main" id="{61C77733-361F-41EC-9735-46E7530CBFEA}"/>
              </a:ext>
            </a:extLst>
          </p:cNvPr>
          <p:cNvSpPr>
            <a:spLocks noChangeArrowheads="1"/>
          </p:cNvSpPr>
          <p:nvPr/>
        </p:nvSpPr>
        <p:spPr bwMode="auto">
          <a:xfrm>
            <a:off x="2391410" y="3770630"/>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0" name="Rectangle 67">
            <a:extLst>
              <a:ext uri="{FF2B5EF4-FFF2-40B4-BE49-F238E27FC236}">
                <a16:creationId xmlns:a16="http://schemas.microsoft.com/office/drawing/2014/main" id="{ACAEE0B3-5B25-4C06-BDDA-A06278993125}"/>
              </a:ext>
            </a:extLst>
          </p:cNvPr>
          <p:cNvSpPr>
            <a:spLocks noChangeArrowheads="1"/>
          </p:cNvSpPr>
          <p:nvPr/>
        </p:nvSpPr>
        <p:spPr bwMode="auto">
          <a:xfrm>
            <a:off x="2391410" y="3222943"/>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70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68">
            <a:extLst>
              <a:ext uri="{FF2B5EF4-FFF2-40B4-BE49-F238E27FC236}">
                <a16:creationId xmlns:a16="http://schemas.microsoft.com/office/drawing/2014/main" id="{AF416822-CEE0-4DC0-8634-3B06B36F896E}"/>
              </a:ext>
            </a:extLst>
          </p:cNvPr>
          <p:cNvSpPr>
            <a:spLocks noChangeArrowheads="1"/>
          </p:cNvSpPr>
          <p:nvPr/>
        </p:nvSpPr>
        <p:spPr bwMode="auto">
          <a:xfrm>
            <a:off x="2391410" y="2683193"/>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2" name="Rectangle 69">
            <a:extLst>
              <a:ext uri="{FF2B5EF4-FFF2-40B4-BE49-F238E27FC236}">
                <a16:creationId xmlns:a16="http://schemas.microsoft.com/office/drawing/2014/main" id="{AFE9A628-AB70-4F81-9289-6CC80CC1C097}"/>
              </a:ext>
            </a:extLst>
          </p:cNvPr>
          <p:cNvSpPr>
            <a:spLocks noChangeArrowheads="1"/>
          </p:cNvSpPr>
          <p:nvPr/>
        </p:nvSpPr>
        <p:spPr bwMode="auto">
          <a:xfrm>
            <a:off x="2391410" y="2135505"/>
            <a:ext cx="1968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62626"/>
                </a:solidFill>
                <a:effectLst/>
                <a:latin typeface="Arial" panose="020B0604020202020204" pitchFamily="34" charset="0"/>
              </a:rPr>
              <a:t>90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3" name="Freeform 70">
            <a:extLst>
              <a:ext uri="{FF2B5EF4-FFF2-40B4-BE49-F238E27FC236}">
                <a16:creationId xmlns:a16="http://schemas.microsoft.com/office/drawing/2014/main" id="{D1CD13C1-B1D1-4288-9383-D76312C2D361}"/>
              </a:ext>
            </a:extLst>
          </p:cNvPr>
          <p:cNvSpPr>
            <a:spLocks/>
          </p:cNvSpPr>
          <p:nvPr/>
        </p:nvSpPr>
        <p:spPr bwMode="auto">
          <a:xfrm>
            <a:off x="2683510" y="2286318"/>
            <a:ext cx="9277350" cy="3854450"/>
          </a:xfrm>
          <a:custGeom>
            <a:avLst/>
            <a:gdLst>
              <a:gd name="T0" fmla="*/ 59 w 5844"/>
              <a:gd name="T1" fmla="*/ 28 h 2428"/>
              <a:gd name="T2" fmla="*/ 177 w 5844"/>
              <a:gd name="T3" fmla="*/ 41 h 2428"/>
              <a:gd name="T4" fmla="*/ 295 w 5844"/>
              <a:gd name="T5" fmla="*/ 124 h 2428"/>
              <a:gd name="T6" fmla="*/ 413 w 5844"/>
              <a:gd name="T7" fmla="*/ 192 h 2428"/>
              <a:gd name="T8" fmla="*/ 531 w 5844"/>
              <a:gd name="T9" fmla="*/ 398 h 2428"/>
              <a:gd name="T10" fmla="*/ 649 w 5844"/>
              <a:gd name="T11" fmla="*/ 439 h 2428"/>
              <a:gd name="T12" fmla="*/ 767 w 5844"/>
              <a:gd name="T13" fmla="*/ 480 h 2428"/>
              <a:gd name="T14" fmla="*/ 885 w 5844"/>
              <a:gd name="T15" fmla="*/ 563 h 2428"/>
              <a:gd name="T16" fmla="*/ 1003 w 5844"/>
              <a:gd name="T17" fmla="*/ 590 h 2428"/>
              <a:gd name="T18" fmla="*/ 1121 w 5844"/>
              <a:gd name="T19" fmla="*/ 631 h 2428"/>
              <a:gd name="T20" fmla="*/ 1239 w 5844"/>
              <a:gd name="T21" fmla="*/ 672 h 2428"/>
              <a:gd name="T22" fmla="*/ 1357 w 5844"/>
              <a:gd name="T23" fmla="*/ 713 h 2428"/>
              <a:gd name="T24" fmla="*/ 1475 w 5844"/>
              <a:gd name="T25" fmla="*/ 768 h 2428"/>
              <a:gd name="T26" fmla="*/ 1593 w 5844"/>
              <a:gd name="T27" fmla="*/ 810 h 2428"/>
              <a:gd name="T28" fmla="*/ 1711 w 5844"/>
              <a:gd name="T29" fmla="*/ 837 h 2428"/>
              <a:gd name="T30" fmla="*/ 1830 w 5844"/>
              <a:gd name="T31" fmla="*/ 864 h 2428"/>
              <a:gd name="T32" fmla="*/ 1948 w 5844"/>
              <a:gd name="T33" fmla="*/ 892 h 2428"/>
              <a:gd name="T34" fmla="*/ 2066 w 5844"/>
              <a:gd name="T35" fmla="*/ 947 h 2428"/>
              <a:gd name="T36" fmla="*/ 2184 w 5844"/>
              <a:gd name="T37" fmla="*/ 974 h 2428"/>
              <a:gd name="T38" fmla="*/ 2302 w 5844"/>
              <a:gd name="T39" fmla="*/ 1002 h 2428"/>
              <a:gd name="T40" fmla="*/ 2420 w 5844"/>
              <a:gd name="T41" fmla="*/ 1029 h 2428"/>
              <a:gd name="T42" fmla="*/ 2538 w 5844"/>
              <a:gd name="T43" fmla="*/ 1056 h 2428"/>
              <a:gd name="T44" fmla="*/ 2656 w 5844"/>
              <a:gd name="T45" fmla="*/ 1084 h 2428"/>
              <a:gd name="T46" fmla="*/ 2774 w 5844"/>
              <a:gd name="T47" fmla="*/ 1125 h 2428"/>
              <a:gd name="T48" fmla="*/ 2892 w 5844"/>
              <a:gd name="T49" fmla="*/ 1152 h 2428"/>
              <a:gd name="T50" fmla="*/ 3010 w 5844"/>
              <a:gd name="T51" fmla="*/ 1207 h 2428"/>
              <a:gd name="T52" fmla="*/ 3128 w 5844"/>
              <a:gd name="T53" fmla="*/ 1248 h 2428"/>
              <a:gd name="T54" fmla="*/ 3246 w 5844"/>
              <a:gd name="T55" fmla="*/ 1303 h 2428"/>
              <a:gd name="T56" fmla="*/ 3364 w 5844"/>
              <a:gd name="T57" fmla="*/ 1344 h 2428"/>
              <a:gd name="T58" fmla="*/ 3482 w 5844"/>
              <a:gd name="T59" fmla="*/ 1386 h 2428"/>
              <a:gd name="T60" fmla="*/ 3600 w 5844"/>
              <a:gd name="T61" fmla="*/ 1413 h 2428"/>
              <a:gd name="T62" fmla="*/ 3719 w 5844"/>
              <a:gd name="T63" fmla="*/ 1454 h 2428"/>
              <a:gd name="T64" fmla="*/ 3837 w 5844"/>
              <a:gd name="T65" fmla="*/ 1482 h 2428"/>
              <a:gd name="T66" fmla="*/ 3955 w 5844"/>
              <a:gd name="T67" fmla="*/ 1523 h 2428"/>
              <a:gd name="T68" fmla="*/ 4073 w 5844"/>
              <a:gd name="T69" fmla="*/ 1564 h 2428"/>
              <a:gd name="T70" fmla="*/ 4191 w 5844"/>
              <a:gd name="T71" fmla="*/ 1619 h 2428"/>
              <a:gd name="T72" fmla="*/ 4309 w 5844"/>
              <a:gd name="T73" fmla="*/ 1687 h 2428"/>
              <a:gd name="T74" fmla="*/ 4427 w 5844"/>
              <a:gd name="T75" fmla="*/ 1715 h 2428"/>
              <a:gd name="T76" fmla="*/ 4545 w 5844"/>
              <a:gd name="T77" fmla="*/ 1756 h 2428"/>
              <a:gd name="T78" fmla="*/ 4663 w 5844"/>
              <a:gd name="T79" fmla="*/ 1797 h 2428"/>
              <a:gd name="T80" fmla="*/ 4781 w 5844"/>
              <a:gd name="T81" fmla="*/ 1866 h 2428"/>
              <a:gd name="T82" fmla="*/ 4899 w 5844"/>
              <a:gd name="T83" fmla="*/ 1893 h 2428"/>
              <a:gd name="T84" fmla="*/ 5017 w 5844"/>
              <a:gd name="T85" fmla="*/ 1962 h 2428"/>
              <a:gd name="T86" fmla="*/ 5135 w 5844"/>
              <a:gd name="T87" fmla="*/ 2044 h 2428"/>
              <a:gd name="T88" fmla="*/ 5253 w 5844"/>
              <a:gd name="T89" fmla="*/ 2071 h 2428"/>
              <a:gd name="T90" fmla="*/ 5371 w 5844"/>
              <a:gd name="T91" fmla="*/ 2154 h 2428"/>
              <a:gd name="T92" fmla="*/ 5489 w 5844"/>
              <a:gd name="T93" fmla="*/ 2250 h 2428"/>
              <a:gd name="T94" fmla="*/ 5608 w 5844"/>
              <a:gd name="T95" fmla="*/ 2277 h 2428"/>
              <a:gd name="T96" fmla="*/ 5726 w 5844"/>
              <a:gd name="T97" fmla="*/ 2305 h 2428"/>
              <a:gd name="T98" fmla="*/ 5844 w 5844"/>
              <a:gd name="T99" fmla="*/ 2428 h 2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844" h="2428">
                <a:moveTo>
                  <a:pt x="0" y="0"/>
                </a:moveTo>
                <a:lnTo>
                  <a:pt x="59" y="28"/>
                </a:lnTo>
                <a:lnTo>
                  <a:pt x="118" y="41"/>
                </a:lnTo>
                <a:lnTo>
                  <a:pt x="177" y="41"/>
                </a:lnTo>
                <a:lnTo>
                  <a:pt x="236" y="55"/>
                </a:lnTo>
                <a:lnTo>
                  <a:pt x="295" y="124"/>
                </a:lnTo>
                <a:lnTo>
                  <a:pt x="354" y="138"/>
                </a:lnTo>
                <a:lnTo>
                  <a:pt x="413" y="192"/>
                </a:lnTo>
                <a:lnTo>
                  <a:pt x="472" y="288"/>
                </a:lnTo>
                <a:lnTo>
                  <a:pt x="531" y="398"/>
                </a:lnTo>
                <a:lnTo>
                  <a:pt x="590" y="425"/>
                </a:lnTo>
                <a:lnTo>
                  <a:pt x="649" y="439"/>
                </a:lnTo>
                <a:lnTo>
                  <a:pt x="708" y="453"/>
                </a:lnTo>
                <a:lnTo>
                  <a:pt x="767" y="480"/>
                </a:lnTo>
                <a:lnTo>
                  <a:pt x="826" y="508"/>
                </a:lnTo>
                <a:lnTo>
                  <a:pt x="885" y="563"/>
                </a:lnTo>
                <a:lnTo>
                  <a:pt x="944" y="576"/>
                </a:lnTo>
                <a:lnTo>
                  <a:pt x="1003" y="590"/>
                </a:lnTo>
                <a:lnTo>
                  <a:pt x="1062" y="604"/>
                </a:lnTo>
                <a:lnTo>
                  <a:pt x="1121" y="631"/>
                </a:lnTo>
                <a:lnTo>
                  <a:pt x="1180" y="659"/>
                </a:lnTo>
                <a:lnTo>
                  <a:pt x="1239" y="672"/>
                </a:lnTo>
                <a:lnTo>
                  <a:pt x="1298" y="686"/>
                </a:lnTo>
                <a:lnTo>
                  <a:pt x="1357" y="713"/>
                </a:lnTo>
                <a:lnTo>
                  <a:pt x="1416" y="741"/>
                </a:lnTo>
                <a:lnTo>
                  <a:pt x="1475" y="768"/>
                </a:lnTo>
                <a:lnTo>
                  <a:pt x="1534" y="782"/>
                </a:lnTo>
                <a:lnTo>
                  <a:pt x="1593" y="810"/>
                </a:lnTo>
                <a:lnTo>
                  <a:pt x="1652" y="823"/>
                </a:lnTo>
                <a:lnTo>
                  <a:pt x="1711" y="837"/>
                </a:lnTo>
                <a:lnTo>
                  <a:pt x="1770" y="851"/>
                </a:lnTo>
                <a:lnTo>
                  <a:pt x="1830" y="864"/>
                </a:lnTo>
                <a:lnTo>
                  <a:pt x="1889" y="878"/>
                </a:lnTo>
                <a:lnTo>
                  <a:pt x="1948" y="892"/>
                </a:lnTo>
                <a:lnTo>
                  <a:pt x="2007" y="905"/>
                </a:lnTo>
                <a:lnTo>
                  <a:pt x="2066" y="947"/>
                </a:lnTo>
                <a:lnTo>
                  <a:pt x="2125" y="961"/>
                </a:lnTo>
                <a:lnTo>
                  <a:pt x="2184" y="974"/>
                </a:lnTo>
                <a:lnTo>
                  <a:pt x="2243" y="988"/>
                </a:lnTo>
                <a:lnTo>
                  <a:pt x="2302" y="1002"/>
                </a:lnTo>
                <a:lnTo>
                  <a:pt x="2361" y="1015"/>
                </a:lnTo>
                <a:lnTo>
                  <a:pt x="2420" y="1029"/>
                </a:lnTo>
                <a:lnTo>
                  <a:pt x="2479" y="1043"/>
                </a:lnTo>
                <a:lnTo>
                  <a:pt x="2538" y="1056"/>
                </a:lnTo>
                <a:lnTo>
                  <a:pt x="2597" y="1070"/>
                </a:lnTo>
                <a:lnTo>
                  <a:pt x="2656" y="1084"/>
                </a:lnTo>
                <a:lnTo>
                  <a:pt x="2715" y="1098"/>
                </a:lnTo>
                <a:lnTo>
                  <a:pt x="2774" y="1125"/>
                </a:lnTo>
                <a:lnTo>
                  <a:pt x="2833" y="1139"/>
                </a:lnTo>
                <a:lnTo>
                  <a:pt x="2892" y="1152"/>
                </a:lnTo>
                <a:lnTo>
                  <a:pt x="2951" y="1166"/>
                </a:lnTo>
                <a:lnTo>
                  <a:pt x="3010" y="1207"/>
                </a:lnTo>
                <a:lnTo>
                  <a:pt x="3069" y="1221"/>
                </a:lnTo>
                <a:lnTo>
                  <a:pt x="3128" y="1248"/>
                </a:lnTo>
                <a:lnTo>
                  <a:pt x="3187" y="1290"/>
                </a:lnTo>
                <a:lnTo>
                  <a:pt x="3246" y="1303"/>
                </a:lnTo>
                <a:lnTo>
                  <a:pt x="3305" y="1331"/>
                </a:lnTo>
                <a:lnTo>
                  <a:pt x="3364" y="1344"/>
                </a:lnTo>
                <a:lnTo>
                  <a:pt x="3423" y="1358"/>
                </a:lnTo>
                <a:lnTo>
                  <a:pt x="3482" y="1386"/>
                </a:lnTo>
                <a:lnTo>
                  <a:pt x="3541" y="1399"/>
                </a:lnTo>
                <a:lnTo>
                  <a:pt x="3600" y="1413"/>
                </a:lnTo>
                <a:lnTo>
                  <a:pt x="3660" y="1427"/>
                </a:lnTo>
                <a:lnTo>
                  <a:pt x="3719" y="1454"/>
                </a:lnTo>
                <a:lnTo>
                  <a:pt x="3778" y="1468"/>
                </a:lnTo>
                <a:lnTo>
                  <a:pt x="3837" y="1482"/>
                </a:lnTo>
                <a:lnTo>
                  <a:pt x="3896" y="1509"/>
                </a:lnTo>
                <a:lnTo>
                  <a:pt x="3955" y="1523"/>
                </a:lnTo>
                <a:lnTo>
                  <a:pt x="4014" y="1550"/>
                </a:lnTo>
                <a:lnTo>
                  <a:pt x="4073" y="1564"/>
                </a:lnTo>
                <a:lnTo>
                  <a:pt x="4132" y="1605"/>
                </a:lnTo>
                <a:lnTo>
                  <a:pt x="4191" y="1619"/>
                </a:lnTo>
                <a:lnTo>
                  <a:pt x="4250" y="1660"/>
                </a:lnTo>
                <a:lnTo>
                  <a:pt x="4309" y="1687"/>
                </a:lnTo>
                <a:lnTo>
                  <a:pt x="4368" y="1701"/>
                </a:lnTo>
                <a:lnTo>
                  <a:pt x="4427" y="1715"/>
                </a:lnTo>
                <a:lnTo>
                  <a:pt x="4486" y="1728"/>
                </a:lnTo>
                <a:lnTo>
                  <a:pt x="4545" y="1756"/>
                </a:lnTo>
                <a:lnTo>
                  <a:pt x="4604" y="1770"/>
                </a:lnTo>
                <a:lnTo>
                  <a:pt x="4663" y="1797"/>
                </a:lnTo>
                <a:lnTo>
                  <a:pt x="4722" y="1852"/>
                </a:lnTo>
                <a:lnTo>
                  <a:pt x="4781" y="1866"/>
                </a:lnTo>
                <a:lnTo>
                  <a:pt x="4840" y="1879"/>
                </a:lnTo>
                <a:lnTo>
                  <a:pt x="4899" y="1893"/>
                </a:lnTo>
                <a:lnTo>
                  <a:pt x="4958" y="1934"/>
                </a:lnTo>
                <a:lnTo>
                  <a:pt x="5017" y="1962"/>
                </a:lnTo>
                <a:lnTo>
                  <a:pt x="5076" y="1975"/>
                </a:lnTo>
                <a:lnTo>
                  <a:pt x="5135" y="2044"/>
                </a:lnTo>
                <a:lnTo>
                  <a:pt x="5194" y="2058"/>
                </a:lnTo>
                <a:lnTo>
                  <a:pt x="5253" y="2071"/>
                </a:lnTo>
                <a:lnTo>
                  <a:pt x="5312" y="2113"/>
                </a:lnTo>
                <a:lnTo>
                  <a:pt x="5371" y="2154"/>
                </a:lnTo>
                <a:lnTo>
                  <a:pt x="5430" y="2195"/>
                </a:lnTo>
                <a:lnTo>
                  <a:pt x="5489" y="2250"/>
                </a:lnTo>
                <a:lnTo>
                  <a:pt x="5549" y="2264"/>
                </a:lnTo>
                <a:lnTo>
                  <a:pt x="5608" y="2277"/>
                </a:lnTo>
                <a:lnTo>
                  <a:pt x="5667" y="2291"/>
                </a:lnTo>
                <a:lnTo>
                  <a:pt x="5726" y="2305"/>
                </a:lnTo>
                <a:lnTo>
                  <a:pt x="5785" y="2414"/>
                </a:lnTo>
                <a:lnTo>
                  <a:pt x="5844" y="2428"/>
                </a:lnTo>
              </a:path>
            </a:pathLst>
          </a:custGeom>
          <a:noFill/>
          <a:ln w="19050" cap="flat">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5" name="Straight Connector 74">
            <a:extLst>
              <a:ext uri="{FF2B5EF4-FFF2-40B4-BE49-F238E27FC236}">
                <a16:creationId xmlns:a16="http://schemas.microsoft.com/office/drawing/2014/main" id="{CB849F4D-E3ED-4C02-A0F2-4E3F6AF5AD0E}"/>
              </a:ext>
            </a:extLst>
          </p:cNvPr>
          <p:cNvCxnSpPr>
            <a:cxnSpLocks/>
          </p:cNvCxnSpPr>
          <p:nvPr/>
        </p:nvCxnSpPr>
        <p:spPr>
          <a:xfrm>
            <a:off x="2668111" y="2572703"/>
            <a:ext cx="9292749" cy="3368041"/>
          </a:xfrm>
          <a:prstGeom prst="line">
            <a:avLst/>
          </a:prstGeom>
          <a:ln w="28575">
            <a:solidFill>
              <a:srgbClr val="FF0000">
                <a:alpha val="20000"/>
              </a:srgbClr>
            </a:solidFill>
          </a:ln>
        </p:spPr>
        <p:style>
          <a:lnRef idx="1">
            <a:schemeClr val="accent1"/>
          </a:lnRef>
          <a:fillRef idx="0">
            <a:schemeClr val="accent1"/>
          </a:fillRef>
          <a:effectRef idx="0">
            <a:schemeClr val="accent1"/>
          </a:effectRef>
          <a:fontRef idx="minor">
            <a:schemeClr val="tx1"/>
          </a:fontRef>
        </p:style>
      </p:cxnSp>
      <p:sp>
        <p:nvSpPr>
          <p:cNvPr id="77" name="Content Placeholder 2">
            <a:extLst>
              <a:ext uri="{FF2B5EF4-FFF2-40B4-BE49-F238E27FC236}">
                <a16:creationId xmlns:a16="http://schemas.microsoft.com/office/drawing/2014/main" id="{5939BA19-686D-46CB-9661-58389EB749E9}"/>
              </a:ext>
            </a:extLst>
          </p:cNvPr>
          <p:cNvSpPr>
            <a:spLocks noGrp="1"/>
          </p:cNvSpPr>
          <p:nvPr>
            <p:ph idx="1"/>
          </p:nvPr>
        </p:nvSpPr>
        <p:spPr>
          <a:xfrm>
            <a:off x="4876800" y="1395342"/>
            <a:ext cx="6820853" cy="2288376"/>
          </a:xfrm>
        </p:spPr>
        <p:txBody>
          <a:bodyPr/>
          <a:lstStyle/>
          <a:p>
            <a:pPr marL="0" indent="0">
              <a:buNone/>
            </a:pPr>
            <a:r>
              <a:rPr lang="en-US" dirty="0"/>
              <a:t>If we plot the </a:t>
            </a:r>
            <a:r>
              <a:rPr lang="en-US" dirty="0">
                <a:solidFill>
                  <a:srgbClr val="0070C0"/>
                </a:solidFill>
              </a:rPr>
              <a:t>accuracy of the top 100 performers </a:t>
            </a:r>
            <a:r>
              <a:rPr lang="en-US" dirty="0"/>
              <a:t>sorted by rank, and fit a </a:t>
            </a:r>
            <a:r>
              <a:rPr lang="en-US" dirty="0">
                <a:solidFill>
                  <a:srgbClr val="FF0000"/>
                </a:solidFill>
              </a:rPr>
              <a:t>line</a:t>
            </a:r>
            <a:r>
              <a:rPr lang="en-US" dirty="0"/>
              <a:t> to it, there is some visual evidence of the top-ten doing “better than expected”.</a:t>
            </a:r>
          </a:p>
        </p:txBody>
      </p:sp>
      <p:sp>
        <p:nvSpPr>
          <p:cNvPr id="56" name="Title 1">
            <a:extLst>
              <a:ext uri="{FF2B5EF4-FFF2-40B4-BE49-F238E27FC236}">
                <a16:creationId xmlns:a16="http://schemas.microsoft.com/office/drawing/2014/main" id="{28F500F6-DCF5-4495-9B51-9BC2DC95EF51}"/>
              </a:ext>
            </a:extLst>
          </p:cNvPr>
          <p:cNvSpPr>
            <a:spLocks noGrp="1"/>
          </p:cNvSpPr>
          <p:nvPr>
            <p:ph type="title"/>
          </p:nvPr>
        </p:nvSpPr>
        <p:spPr>
          <a:xfrm>
            <a:off x="142240" y="70485"/>
            <a:ext cx="10515600" cy="1325563"/>
          </a:xfrm>
        </p:spPr>
        <p:txBody>
          <a:bodyPr/>
          <a:lstStyle/>
          <a:p>
            <a:r>
              <a:rPr lang="en-US" dirty="0"/>
              <a:t>The Results</a:t>
            </a:r>
          </a:p>
        </p:txBody>
      </p:sp>
      <p:sp>
        <p:nvSpPr>
          <p:cNvPr id="57" name="TextBox 56">
            <a:extLst>
              <a:ext uri="{FF2B5EF4-FFF2-40B4-BE49-F238E27FC236}">
                <a16:creationId xmlns:a16="http://schemas.microsoft.com/office/drawing/2014/main" id="{0ECB70EC-BF6A-49AC-BDE7-45CB39EBBE1E}"/>
              </a:ext>
            </a:extLst>
          </p:cNvPr>
          <p:cNvSpPr txBox="1"/>
          <p:nvPr/>
        </p:nvSpPr>
        <p:spPr>
          <a:xfrm rot="16200000">
            <a:off x="1379975" y="3987284"/>
            <a:ext cx="1534160" cy="369332"/>
          </a:xfrm>
          <a:prstGeom prst="rect">
            <a:avLst/>
          </a:prstGeom>
          <a:noFill/>
        </p:spPr>
        <p:txBody>
          <a:bodyPr wrap="square">
            <a:spAutoFit/>
          </a:bodyPr>
          <a:lstStyle/>
          <a:p>
            <a:r>
              <a:rPr lang="en-US" dirty="0"/>
              <a:t>Accuracy (%)</a:t>
            </a:r>
          </a:p>
        </p:txBody>
      </p:sp>
      <p:sp>
        <p:nvSpPr>
          <p:cNvPr id="58" name="TextBox 57">
            <a:extLst>
              <a:ext uri="{FF2B5EF4-FFF2-40B4-BE49-F238E27FC236}">
                <a16:creationId xmlns:a16="http://schemas.microsoft.com/office/drawing/2014/main" id="{0150609E-E9E2-4FE3-83BB-C3AD255F07AE}"/>
              </a:ext>
            </a:extLst>
          </p:cNvPr>
          <p:cNvSpPr txBox="1"/>
          <p:nvPr/>
        </p:nvSpPr>
        <p:spPr>
          <a:xfrm>
            <a:off x="6488748" y="6522839"/>
            <a:ext cx="6146800" cy="369332"/>
          </a:xfrm>
          <a:prstGeom prst="rect">
            <a:avLst/>
          </a:prstGeom>
          <a:noFill/>
        </p:spPr>
        <p:txBody>
          <a:bodyPr wrap="square">
            <a:spAutoFit/>
          </a:bodyPr>
          <a:lstStyle/>
          <a:p>
            <a:r>
              <a:rPr lang="en-US" dirty="0"/>
              <a:t>Rank</a:t>
            </a:r>
          </a:p>
        </p:txBody>
      </p:sp>
    </p:spTree>
    <p:extLst>
      <p:ext uri="{BB962C8B-B14F-4D97-AF65-F5344CB8AC3E}">
        <p14:creationId xmlns:p14="http://schemas.microsoft.com/office/powerpoint/2010/main" val="144013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060ED-0C21-4717-87B8-DD9E7755B965}"/>
              </a:ext>
            </a:extLst>
          </p:cNvPr>
          <p:cNvSpPr>
            <a:spLocks noGrp="1"/>
          </p:cNvSpPr>
          <p:nvPr>
            <p:ph idx="1"/>
          </p:nvPr>
        </p:nvSpPr>
        <p:spPr>
          <a:xfrm>
            <a:off x="650240" y="1591945"/>
            <a:ext cx="10515600" cy="4351338"/>
          </a:xfrm>
        </p:spPr>
        <p:txBody>
          <a:bodyPr>
            <a:normAutofit/>
          </a:bodyPr>
          <a:lstStyle/>
          <a:p>
            <a:r>
              <a:rPr lang="en-US" sz="3200" dirty="0"/>
              <a:t>We will only give terse, high-level debriefing of what worked well, based on a voluntary debrief paragraph we asked teams to write. </a:t>
            </a:r>
          </a:p>
          <a:p>
            <a:r>
              <a:rPr lang="en-US" sz="3200" dirty="0"/>
              <a:t>We hope the high placing teams themselves write papers/blogs/patents, release code etc. They are in the best position to tell their story. </a:t>
            </a:r>
          </a:p>
          <a:p>
            <a:r>
              <a:rPr lang="en-US" sz="3200" dirty="0">
                <a:solidFill>
                  <a:schemeClr val="bg1">
                    <a:lumMod val="75000"/>
                  </a:schemeClr>
                </a:solidFill>
              </a:rPr>
              <a:t>(it would be great for a low performing team to write a sort of “</a:t>
            </a:r>
            <a:r>
              <a:rPr lang="en-US" sz="3200" i="1" dirty="0">
                <a:solidFill>
                  <a:schemeClr val="bg1">
                    <a:lumMod val="75000"/>
                  </a:schemeClr>
                </a:solidFill>
              </a:rPr>
              <a:t>Five things we tried, but did not work</a:t>
            </a:r>
            <a:r>
              <a:rPr lang="en-US" sz="3200" dirty="0">
                <a:solidFill>
                  <a:schemeClr val="bg1">
                    <a:lumMod val="75000"/>
                  </a:schemeClr>
                </a:solidFill>
              </a:rPr>
              <a:t>” paper)</a:t>
            </a:r>
          </a:p>
        </p:txBody>
      </p:sp>
      <p:sp>
        <p:nvSpPr>
          <p:cNvPr id="4" name="Title 1">
            <a:extLst>
              <a:ext uri="{FF2B5EF4-FFF2-40B4-BE49-F238E27FC236}">
                <a16:creationId xmlns:a16="http://schemas.microsoft.com/office/drawing/2014/main" id="{F806DB7D-AF1F-482B-919B-3A9C1E25C0BD}"/>
              </a:ext>
            </a:extLst>
          </p:cNvPr>
          <p:cNvSpPr>
            <a:spLocks noGrp="1"/>
          </p:cNvSpPr>
          <p:nvPr>
            <p:ph type="title"/>
          </p:nvPr>
        </p:nvSpPr>
        <p:spPr>
          <a:xfrm>
            <a:off x="142240" y="70485"/>
            <a:ext cx="10515600" cy="1047115"/>
          </a:xfrm>
        </p:spPr>
        <p:txBody>
          <a:bodyPr/>
          <a:lstStyle/>
          <a:p>
            <a:r>
              <a:rPr lang="en-US" dirty="0"/>
              <a:t>What Approaches did the Teams Try?</a:t>
            </a:r>
          </a:p>
        </p:txBody>
      </p:sp>
    </p:spTree>
    <p:extLst>
      <p:ext uri="{BB962C8B-B14F-4D97-AF65-F5344CB8AC3E}">
        <p14:creationId xmlns:p14="http://schemas.microsoft.com/office/powerpoint/2010/main" val="2397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5F64-ABA8-4025-8833-A8C5517BAC78}"/>
              </a:ext>
            </a:extLst>
          </p:cNvPr>
          <p:cNvSpPr>
            <a:spLocks noGrp="1"/>
          </p:cNvSpPr>
          <p:nvPr>
            <p:ph type="title"/>
          </p:nvPr>
        </p:nvSpPr>
        <p:spPr>
          <a:xfrm>
            <a:off x="347134" y="18255"/>
            <a:ext cx="10515600" cy="992665"/>
          </a:xfrm>
        </p:spPr>
        <p:txBody>
          <a:bodyPr/>
          <a:lstStyle/>
          <a:p>
            <a:r>
              <a:rPr lang="en-US" dirty="0"/>
              <a:t>High Level Summary of what the Teams used</a:t>
            </a:r>
          </a:p>
        </p:txBody>
      </p:sp>
      <p:sp>
        <p:nvSpPr>
          <p:cNvPr id="3" name="Content Placeholder 2">
            <a:extLst>
              <a:ext uri="{FF2B5EF4-FFF2-40B4-BE49-F238E27FC236}">
                <a16:creationId xmlns:a16="http://schemas.microsoft.com/office/drawing/2014/main" id="{DE15052F-8AD8-45AE-B134-EF24BD3697EA}"/>
              </a:ext>
            </a:extLst>
          </p:cNvPr>
          <p:cNvSpPr>
            <a:spLocks noGrp="1"/>
          </p:cNvSpPr>
          <p:nvPr>
            <p:ph idx="1"/>
          </p:nvPr>
        </p:nvSpPr>
        <p:spPr>
          <a:xfrm>
            <a:off x="347134" y="1425997"/>
            <a:ext cx="11844866" cy="5200387"/>
          </a:xfrm>
        </p:spPr>
        <p:txBody>
          <a:bodyPr>
            <a:normAutofit fontScale="92500" lnSpcReduction="20000"/>
          </a:bodyPr>
          <a:lstStyle/>
          <a:p>
            <a:r>
              <a:rPr lang="en-US" dirty="0"/>
              <a:t>In the brief (user supplied) description of the </a:t>
            </a:r>
            <a:r>
              <a:rPr lang="en-US" b="1" dirty="0"/>
              <a:t>top five </a:t>
            </a:r>
            <a:r>
              <a:rPr lang="en-US" dirty="0"/>
              <a:t>approaches, we had:  </a:t>
            </a:r>
            <a:r>
              <a:rPr lang="en-US" sz="1400" dirty="0">
                <a:solidFill>
                  <a:schemeClr val="bg1">
                    <a:lumMod val="75000"/>
                  </a:schemeClr>
                </a:solidFill>
              </a:rPr>
              <a:t>(mentions are not necessarily exclusive)</a:t>
            </a:r>
          </a:p>
          <a:p>
            <a:pPr lvl="1"/>
            <a:r>
              <a:rPr lang="en-US" dirty="0"/>
              <a:t>Four mention </a:t>
            </a:r>
            <a:r>
              <a:rPr lang="en-US" b="1" dirty="0"/>
              <a:t>time series discords </a:t>
            </a:r>
            <a:r>
              <a:rPr lang="en-US" dirty="0">
                <a:solidFill>
                  <a:schemeClr val="bg1">
                    <a:lumMod val="85000"/>
                  </a:schemeClr>
                </a:solidFill>
              </a:rPr>
              <a:t>(in the broadest sense)</a:t>
            </a:r>
          </a:p>
          <a:p>
            <a:pPr lvl="1"/>
            <a:r>
              <a:rPr lang="en-US" dirty="0"/>
              <a:t>One mention </a:t>
            </a:r>
            <a:r>
              <a:rPr lang="en-US" b="1" dirty="0"/>
              <a:t>deep learning </a:t>
            </a:r>
            <a:r>
              <a:rPr lang="en-US" dirty="0">
                <a:solidFill>
                  <a:schemeClr val="bg1">
                    <a:lumMod val="85000"/>
                  </a:schemeClr>
                </a:solidFill>
              </a:rPr>
              <a:t>(in the broadest sense)</a:t>
            </a:r>
          </a:p>
          <a:p>
            <a:pPr lvl="1"/>
            <a:r>
              <a:rPr lang="en-US" dirty="0"/>
              <a:t>Four mention </a:t>
            </a:r>
            <a:r>
              <a:rPr lang="en-US" b="1" dirty="0" err="1"/>
              <a:t>ensembling</a:t>
            </a:r>
            <a:r>
              <a:rPr lang="en-US" dirty="0"/>
              <a:t> multiple methods </a:t>
            </a:r>
            <a:r>
              <a:rPr lang="en-US" dirty="0">
                <a:solidFill>
                  <a:schemeClr val="bg1">
                    <a:lumMod val="85000"/>
                  </a:schemeClr>
                </a:solidFill>
              </a:rPr>
              <a:t>(in the broadest sense)</a:t>
            </a:r>
          </a:p>
          <a:p>
            <a:pPr lvl="1"/>
            <a:r>
              <a:rPr lang="en-US" dirty="0"/>
              <a:t>One mention </a:t>
            </a:r>
            <a:r>
              <a:rPr lang="en-US" b="1" dirty="0"/>
              <a:t>Outlier Factor </a:t>
            </a:r>
          </a:p>
          <a:p>
            <a:pPr lvl="1"/>
            <a:r>
              <a:rPr lang="en-US" dirty="0"/>
              <a:t>One mention </a:t>
            </a:r>
            <a:r>
              <a:rPr lang="en-US" b="1" dirty="0"/>
              <a:t>data augmentation  </a:t>
            </a:r>
          </a:p>
          <a:p>
            <a:pPr>
              <a:spcBef>
                <a:spcPts val="2000"/>
              </a:spcBef>
            </a:pPr>
            <a:r>
              <a:rPr lang="en-US" dirty="0"/>
              <a:t>In the brief description of </a:t>
            </a:r>
            <a:r>
              <a:rPr lang="en-US" b="1" dirty="0"/>
              <a:t>sixth to tenth </a:t>
            </a:r>
            <a:r>
              <a:rPr lang="en-US" dirty="0"/>
              <a:t>approaches, we had:  </a:t>
            </a:r>
          </a:p>
          <a:p>
            <a:pPr lvl="1"/>
            <a:r>
              <a:rPr lang="en-US" sz="2500" dirty="0"/>
              <a:t>Three mention </a:t>
            </a:r>
            <a:r>
              <a:rPr lang="en-US" sz="2500" b="1" dirty="0"/>
              <a:t>time series discords </a:t>
            </a:r>
            <a:endParaRPr lang="en-US" sz="2500" dirty="0">
              <a:solidFill>
                <a:schemeClr val="bg1">
                  <a:lumMod val="85000"/>
                </a:schemeClr>
              </a:solidFill>
            </a:endParaRPr>
          </a:p>
          <a:p>
            <a:pPr lvl="1"/>
            <a:r>
              <a:rPr lang="en-US" dirty="0"/>
              <a:t>Two mention </a:t>
            </a:r>
            <a:r>
              <a:rPr lang="en-US" b="1" dirty="0"/>
              <a:t>deep learning </a:t>
            </a:r>
            <a:endParaRPr lang="en-US" dirty="0">
              <a:solidFill>
                <a:schemeClr val="bg1">
                  <a:lumMod val="85000"/>
                </a:schemeClr>
              </a:solidFill>
            </a:endParaRPr>
          </a:p>
          <a:p>
            <a:pPr lvl="1"/>
            <a:r>
              <a:rPr lang="en-US" dirty="0"/>
              <a:t>Four mention </a:t>
            </a:r>
            <a:r>
              <a:rPr lang="en-US" b="1" dirty="0" err="1"/>
              <a:t>ensembling</a:t>
            </a:r>
            <a:r>
              <a:rPr lang="en-US" dirty="0"/>
              <a:t> multiple methods </a:t>
            </a:r>
            <a:endParaRPr lang="en-US" dirty="0">
              <a:solidFill>
                <a:schemeClr val="bg1">
                  <a:lumMod val="85000"/>
                </a:schemeClr>
              </a:solidFill>
            </a:endParaRPr>
          </a:p>
          <a:p>
            <a:pPr>
              <a:spcBef>
                <a:spcPts val="2000"/>
              </a:spcBef>
            </a:pPr>
            <a:r>
              <a:rPr lang="en-US" dirty="0"/>
              <a:t>In the brief description of fourteen approaches ranked from 11 to 95:  </a:t>
            </a:r>
            <a:endParaRPr lang="en-US" dirty="0">
              <a:solidFill>
                <a:schemeClr val="bg1">
                  <a:lumMod val="75000"/>
                </a:schemeClr>
              </a:solidFill>
            </a:endParaRPr>
          </a:p>
          <a:p>
            <a:pPr lvl="1"/>
            <a:r>
              <a:rPr lang="en-US" dirty="0"/>
              <a:t>Nine mention </a:t>
            </a:r>
            <a:r>
              <a:rPr lang="en-US" b="1" dirty="0"/>
              <a:t>time series discords </a:t>
            </a:r>
            <a:endParaRPr lang="en-US" dirty="0">
              <a:solidFill>
                <a:schemeClr val="bg1">
                  <a:lumMod val="85000"/>
                </a:schemeClr>
              </a:solidFill>
            </a:endParaRPr>
          </a:p>
          <a:p>
            <a:pPr lvl="1"/>
            <a:r>
              <a:rPr lang="en-US" dirty="0"/>
              <a:t>Three mention </a:t>
            </a:r>
            <a:r>
              <a:rPr lang="en-US" b="1" dirty="0"/>
              <a:t>deep learning </a:t>
            </a:r>
            <a:endParaRPr lang="en-US" dirty="0">
              <a:solidFill>
                <a:schemeClr val="bg1">
                  <a:lumMod val="85000"/>
                </a:schemeClr>
              </a:solidFill>
            </a:endParaRPr>
          </a:p>
          <a:p>
            <a:pPr lvl="1"/>
            <a:r>
              <a:rPr lang="en-US" dirty="0"/>
              <a:t>Four mention </a:t>
            </a:r>
            <a:r>
              <a:rPr lang="en-US" b="1" dirty="0" err="1"/>
              <a:t>ensembling</a:t>
            </a:r>
            <a:r>
              <a:rPr lang="en-US" dirty="0"/>
              <a:t> multiple methods </a:t>
            </a:r>
            <a:endParaRPr lang="en-US" dirty="0">
              <a:solidFill>
                <a:schemeClr val="bg1">
                  <a:lumMod val="85000"/>
                </a:schemeClr>
              </a:solidFill>
            </a:endParaRPr>
          </a:p>
          <a:p>
            <a:pPr lvl="1"/>
            <a:r>
              <a:rPr lang="en-US" dirty="0"/>
              <a:t>Two mention </a:t>
            </a:r>
            <a:r>
              <a:rPr lang="en-US" b="1" dirty="0"/>
              <a:t>Outlier Factor </a:t>
            </a:r>
            <a:endParaRPr lang="en-US" sz="2800" dirty="0"/>
          </a:p>
        </p:txBody>
      </p:sp>
    </p:spTree>
    <p:extLst>
      <p:ext uri="{BB962C8B-B14F-4D97-AF65-F5344CB8AC3E}">
        <p14:creationId xmlns:p14="http://schemas.microsoft.com/office/powerpoint/2010/main" val="2513731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F260-D826-45AC-8F14-4BA22EF33B30}"/>
              </a:ext>
            </a:extLst>
          </p:cNvPr>
          <p:cNvSpPr>
            <a:spLocks noGrp="1"/>
          </p:cNvSpPr>
          <p:nvPr>
            <p:ph type="title"/>
          </p:nvPr>
        </p:nvSpPr>
        <p:spPr>
          <a:xfrm>
            <a:off x="563880" y="141605"/>
            <a:ext cx="10515600" cy="721995"/>
          </a:xfrm>
        </p:spPr>
        <p:txBody>
          <a:bodyPr/>
          <a:lstStyle/>
          <a:p>
            <a:r>
              <a:rPr lang="en-US" dirty="0"/>
              <a:t>Debrief Notes</a:t>
            </a:r>
          </a:p>
        </p:txBody>
      </p:sp>
      <p:sp>
        <p:nvSpPr>
          <p:cNvPr id="3" name="Content Placeholder 2">
            <a:extLst>
              <a:ext uri="{FF2B5EF4-FFF2-40B4-BE49-F238E27FC236}">
                <a16:creationId xmlns:a16="http://schemas.microsoft.com/office/drawing/2014/main" id="{EBFDFA97-D81F-4585-BD7F-B4687F3B8C84}"/>
              </a:ext>
            </a:extLst>
          </p:cNvPr>
          <p:cNvSpPr>
            <a:spLocks noGrp="1"/>
          </p:cNvSpPr>
          <p:nvPr>
            <p:ph idx="1"/>
          </p:nvPr>
        </p:nvSpPr>
        <p:spPr>
          <a:xfrm>
            <a:off x="421640" y="1099184"/>
            <a:ext cx="11770360" cy="5697856"/>
          </a:xfrm>
        </p:spPr>
        <p:txBody>
          <a:bodyPr>
            <a:normAutofit/>
          </a:bodyPr>
          <a:lstStyle/>
          <a:p>
            <a:r>
              <a:rPr lang="en-US" sz="2400" dirty="0"/>
              <a:t>The most commonly listed pain points for the top performers</a:t>
            </a:r>
          </a:p>
          <a:p>
            <a:pPr lvl="1"/>
            <a:r>
              <a:rPr lang="en-US" sz="2000" b="1" dirty="0"/>
              <a:t>How to set some parameters</a:t>
            </a:r>
            <a:r>
              <a:rPr lang="en-US" sz="2000" dirty="0"/>
              <a:t>, </a:t>
            </a:r>
            <a:r>
              <a:rPr lang="en-US" sz="2000" i="1" dirty="0"/>
              <a:t>especially</a:t>
            </a:r>
            <a:r>
              <a:rPr lang="en-US" sz="2000" dirty="0"/>
              <a:t> subsequence length (more than half the teams mentioned this)</a:t>
            </a:r>
          </a:p>
          <a:p>
            <a:pPr lvl="1"/>
            <a:r>
              <a:rPr lang="en-US" sz="2000" b="1" dirty="0"/>
              <a:t>How to ensemble </a:t>
            </a:r>
            <a:r>
              <a:rPr lang="en-US" sz="2000" dirty="0"/>
              <a:t>(weight/rank) multiple algorithms  (again, the majority of teams mentioned this)</a:t>
            </a:r>
          </a:p>
          <a:p>
            <a:pPr lvl="1"/>
            <a:endParaRPr lang="en-US" sz="2000" dirty="0"/>
          </a:p>
          <a:p>
            <a:r>
              <a:rPr lang="en-US" sz="2400" dirty="0"/>
              <a:t>Only three of the top ten performers explicitly mention a change of representation</a:t>
            </a:r>
          </a:p>
          <a:p>
            <a:pPr lvl="1"/>
            <a:r>
              <a:rPr lang="en-US" sz="2000" dirty="0"/>
              <a:t>One use derivatives of the data (along with the original data)</a:t>
            </a:r>
          </a:p>
          <a:p>
            <a:pPr lvl="1"/>
            <a:r>
              <a:rPr lang="en-US" sz="2000" dirty="0"/>
              <a:t>One used the ROCKET transform</a:t>
            </a:r>
          </a:p>
          <a:p>
            <a:pPr lvl="1"/>
            <a:r>
              <a:rPr lang="en-US" sz="2000" dirty="0"/>
              <a:t>One used FFT (along with the original data)</a:t>
            </a:r>
          </a:p>
          <a:p>
            <a:pPr lvl="1"/>
            <a:endParaRPr lang="en-US" sz="2000" dirty="0"/>
          </a:p>
          <a:p>
            <a:r>
              <a:rPr lang="en-US" sz="2400" dirty="0"/>
              <a:t>Informally, it seems that most teams used… </a:t>
            </a:r>
          </a:p>
          <a:p>
            <a:pPr lvl="1"/>
            <a:r>
              <a:rPr lang="en-US" sz="2000" dirty="0"/>
              <a:t>Some preprocessing of the data (smoothing, change of representation etc.) </a:t>
            </a:r>
          </a:p>
          <a:p>
            <a:pPr lvl="1"/>
            <a:r>
              <a:rPr lang="en-US" sz="2000" dirty="0"/>
              <a:t>Used multiple algorithms, then…</a:t>
            </a:r>
          </a:p>
          <a:p>
            <a:pPr lvl="1"/>
            <a:r>
              <a:rPr lang="en-US" sz="2000" dirty="0"/>
              <a:t>Some post-processing of the results (“</a:t>
            </a:r>
            <a:r>
              <a:rPr lang="en-US" sz="2000" dirty="0" err="1"/>
              <a:t>ensembling</a:t>
            </a:r>
            <a:r>
              <a:rPr lang="en-US" sz="2000" dirty="0"/>
              <a:t>” in its most general sense)</a:t>
            </a:r>
          </a:p>
          <a:p>
            <a:pPr marL="0" indent="0">
              <a:buNone/>
            </a:pPr>
            <a:r>
              <a:rPr lang="en-US" sz="2400" dirty="0"/>
              <a:t> …and it seems that that these pre/post processing steps are very important in boosting accuracy.  </a:t>
            </a:r>
          </a:p>
        </p:txBody>
      </p:sp>
    </p:spTree>
    <p:extLst>
      <p:ext uri="{BB962C8B-B14F-4D97-AF65-F5344CB8AC3E}">
        <p14:creationId xmlns:p14="http://schemas.microsoft.com/office/powerpoint/2010/main" val="255076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F260-D826-45AC-8F14-4BA22EF33B30}"/>
              </a:ext>
            </a:extLst>
          </p:cNvPr>
          <p:cNvSpPr>
            <a:spLocks noGrp="1"/>
          </p:cNvSpPr>
          <p:nvPr>
            <p:ph type="title"/>
          </p:nvPr>
        </p:nvSpPr>
        <p:spPr>
          <a:xfrm>
            <a:off x="563880" y="141605"/>
            <a:ext cx="10515600" cy="721995"/>
          </a:xfrm>
        </p:spPr>
        <p:txBody>
          <a:bodyPr/>
          <a:lstStyle/>
          <a:p>
            <a:r>
              <a:rPr lang="en-US" dirty="0"/>
              <a:t>Flaws in the Contest </a:t>
            </a:r>
          </a:p>
        </p:txBody>
      </p:sp>
      <p:sp>
        <p:nvSpPr>
          <p:cNvPr id="3" name="Content Placeholder 2">
            <a:extLst>
              <a:ext uri="{FF2B5EF4-FFF2-40B4-BE49-F238E27FC236}">
                <a16:creationId xmlns:a16="http://schemas.microsoft.com/office/drawing/2014/main" id="{EBFDFA97-D81F-4585-BD7F-B4687F3B8C84}"/>
              </a:ext>
            </a:extLst>
          </p:cNvPr>
          <p:cNvSpPr>
            <a:spLocks noGrp="1"/>
          </p:cNvSpPr>
          <p:nvPr>
            <p:ph idx="1"/>
          </p:nvPr>
        </p:nvSpPr>
        <p:spPr>
          <a:xfrm>
            <a:off x="421640" y="1099184"/>
            <a:ext cx="11770360" cy="5697856"/>
          </a:xfrm>
        </p:spPr>
        <p:txBody>
          <a:bodyPr>
            <a:normAutofit/>
          </a:bodyPr>
          <a:lstStyle/>
          <a:p>
            <a:r>
              <a:rPr lang="en-US" sz="2400" dirty="0"/>
              <a:t>One file (out of 250) was mislabeled.  </a:t>
            </a:r>
            <a:r>
              <a:rPr lang="en-US" sz="2400" dirty="0">
                <a:solidFill>
                  <a:schemeClr val="bg1">
                    <a:lumMod val="65000"/>
                  </a:schemeClr>
                </a:solidFill>
              </a:rPr>
              <a:t>Fixed for future reference </a:t>
            </a:r>
          </a:p>
          <a:p>
            <a:r>
              <a:rPr lang="en-US" sz="2400" dirty="0"/>
              <a:t>It would be better to have </a:t>
            </a:r>
            <a:r>
              <a:rPr lang="en-US" sz="2400" i="1" dirty="0"/>
              <a:t>many</a:t>
            </a:r>
            <a:r>
              <a:rPr lang="en-US" sz="2400" dirty="0"/>
              <a:t> people create/donate datasets, to prevent bias towards one person’s interests/access to data etc.</a:t>
            </a:r>
          </a:p>
          <a:p>
            <a:r>
              <a:rPr lang="en-US" sz="2400" dirty="0">
                <a:solidFill>
                  <a:srgbClr val="7030A0"/>
                </a:solidFill>
              </a:rPr>
              <a:t>For about 90% of the datasets, visual inspection allowed users to find the true anomalies. Moreover, it seems that almost teams did this, and used that information in tuning their models. Thus, the results may be a little optimistic.</a:t>
            </a:r>
          </a:p>
          <a:p>
            <a:r>
              <a:rPr lang="en-US" sz="2400" dirty="0">
                <a:solidFill>
                  <a:srgbClr val="7030A0"/>
                </a:solidFill>
              </a:rPr>
              <a:t>It would have been better to hide the test data, making people submit code that we ran on the test data. We did not do this because it is logistically tricky to do.</a:t>
            </a:r>
          </a:p>
          <a:p>
            <a:r>
              <a:rPr lang="en-US" sz="2400" dirty="0"/>
              <a:t>We did </a:t>
            </a:r>
            <a:r>
              <a:rPr lang="en-US" sz="2400" i="1" dirty="0"/>
              <a:t>batch</a:t>
            </a:r>
            <a:r>
              <a:rPr lang="en-US" sz="2400" dirty="0"/>
              <a:t> anomaly detection, which is sometimes useful. But clearly </a:t>
            </a:r>
            <a:r>
              <a:rPr lang="en-US" sz="2400" i="1" dirty="0"/>
              <a:t>online</a:t>
            </a:r>
            <a:r>
              <a:rPr lang="en-US" sz="2400" dirty="0"/>
              <a:t> anomaly detection is much more useful.</a:t>
            </a:r>
          </a:p>
          <a:p>
            <a:r>
              <a:rPr lang="en-US" sz="2400" dirty="0"/>
              <a:t>(We welcome other corrections and suggestions offline)</a:t>
            </a:r>
          </a:p>
          <a:p>
            <a:endParaRPr lang="en-US" sz="2400" dirty="0"/>
          </a:p>
        </p:txBody>
      </p:sp>
    </p:spTree>
    <p:extLst>
      <p:ext uri="{BB962C8B-B14F-4D97-AF65-F5344CB8AC3E}">
        <p14:creationId xmlns:p14="http://schemas.microsoft.com/office/powerpoint/2010/main" val="58274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5A80-F991-426A-A257-6A68BB9FA9E5}"/>
              </a:ext>
            </a:extLst>
          </p:cNvPr>
          <p:cNvSpPr>
            <a:spLocks noGrp="1"/>
          </p:cNvSpPr>
          <p:nvPr>
            <p:ph type="title"/>
          </p:nvPr>
        </p:nvSpPr>
        <p:spPr>
          <a:xfrm>
            <a:off x="264160" y="18255"/>
            <a:ext cx="10515600" cy="1325563"/>
          </a:xfrm>
        </p:spPr>
        <p:txBody>
          <a:bodyPr>
            <a:normAutofit/>
          </a:bodyPr>
          <a:lstStyle/>
          <a:p>
            <a:r>
              <a:rPr lang="en-US" sz="6600" dirty="0"/>
              <a:t>Now the winners!</a:t>
            </a:r>
          </a:p>
        </p:txBody>
      </p:sp>
      <p:sp>
        <p:nvSpPr>
          <p:cNvPr id="3" name="Content Placeholder 2">
            <a:extLst>
              <a:ext uri="{FF2B5EF4-FFF2-40B4-BE49-F238E27FC236}">
                <a16:creationId xmlns:a16="http://schemas.microsoft.com/office/drawing/2014/main" id="{645FB778-544C-4C0E-910E-F319821949D9}"/>
              </a:ext>
            </a:extLst>
          </p:cNvPr>
          <p:cNvSpPr>
            <a:spLocks noGrp="1"/>
          </p:cNvSpPr>
          <p:nvPr>
            <p:ph idx="1"/>
          </p:nvPr>
        </p:nvSpPr>
        <p:spPr/>
        <p:txBody>
          <a:bodyPr>
            <a:normAutofit/>
          </a:bodyPr>
          <a:lstStyle/>
          <a:p>
            <a:r>
              <a:rPr lang="en-US" sz="3600" dirty="0"/>
              <a:t>Fifth Place, Honorable Mention</a:t>
            </a:r>
          </a:p>
          <a:p>
            <a:endParaRPr lang="en-US" sz="3600" dirty="0"/>
          </a:p>
          <a:p>
            <a:r>
              <a:rPr lang="en-US" sz="3600" dirty="0"/>
              <a:t>Tied Third Place, with two teams, $500 USD</a:t>
            </a:r>
          </a:p>
          <a:p>
            <a:r>
              <a:rPr lang="en-US" sz="3600" dirty="0"/>
              <a:t>Second Place, $1,000 USD</a:t>
            </a:r>
          </a:p>
          <a:p>
            <a:r>
              <a:rPr lang="en-US" sz="3600" dirty="0"/>
              <a:t>First Place, $2,000 USD</a:t>
            </a:r>
            <a:endParaRPr lang="en-US" sz="3200" dirty="0"/>
          </a:p>
        </p:txBody>
      </p:sp>
    </p:spTree>
    <p:extLst>
      <p:ext uri="{BB962C8B-B14F-4D97-AF65-F5344CB8AC3E}">
        <p14:creationId xmlns:p14="http://schemas.microsoft.com/office/powerpoint/2010/main" val="2268963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EB09-0077-4F18-BE2B-22EB720987F0}"/>
              </a:ext>
            </a:extLst>
          </p:cNvPr>
          <p:cNvSpPr>
            <a:spLocks noGrp="1"/>
          </p:cNvSpPr>
          <p:nvPr>
            <p:ph type="title"/>
          </p:nvPr>
        </p:nvSpPr>
        <p:spPr/>
        <p:txBody>
          <a:bodyPr/>
          <a:lstStyle/>
          <a:p>
            <a:r>
              <a:rPr lang="en-US" dirty="0"/>
              <a:t>In 5</a:t>
            </a:r>
            <a:r>
              <a:rPr lang="en-US" baseline="30000" dirty="0"/>
              <a:t>th</a:t>
            </a:r>
            <a:r>
              <a:rPr lang="en-US" dirty="0"/>
              <a:t> Place: </a:t>
            </a:r>
            <a:r>
              <a:rPr lang="en-US" altLang="ja-JP" dirty="0"/>
              <a:t>AIST AI Research Center (AIRC)</a:t>
            </a:r>
            <a:endParaRPr lang="en-US" dirty="0"/>
          </a:p>
        </p:txBody>
      </p:sp>
      <p:sp>
        <p:nvSpPr>
          <p:cNvPr id="14" name="TextBox 13">
            <a:extLst>
              <a:ext uri="{FF2B5EF4-FFF2-40B4-BE49-F238E27FC236}">
                <a16:creationId xmlns:a16="http://schemas.microsoft.com/office/drawing/2014/main" id="{B4CCF098-F860-4011-A141-181780F61429}"/>
              </a:ext>
            </a:extLst>
          </p:cNvPr>
          <p:cNvSpPr txBox="1"/>
          <p:nvPr/>
        </p:nvSpPr>
        <p:spPr>
          <a:xfrm>
            <a:off x="8940800" y="5082520"/>
            <a:ext cx="2413000" cy="400110"/>
          </a:xfrm>
          <a:prstGeom prst="rect">
            <a:avLst/>
          </a:prstGeom>
          <a:noFill/>
        </p:spPr>
        <p:txBody>
          <a:bodyPr wrap="square">
            <a:spAutoFit/>
          </a:bodyPr>
          <a:lstStyle/>
          <a:p>
            <a:pPr algn="ctr"/>
            <a:r>
              <a:rPr lang="en-US" sz="2000" dirty="0" err="1"/>
              <a:t>Genta</a:t>
            </a:r>
            <a:r>
              <a:rPr lang="en-US" sz="2000" dirty="0"/>
              <a:t> Yoshimura</a:t>
            </a:r>
          </a:p>
        </p:txBody>
      </p:sp>
      <p:sp>
        <p:nvSpPr>
          <p:cNvPr id="20" name="TextBox 19">
            <a:extLst>
              <a:ext uri="{FF2B5EF4-FFF2-40B4-BE49-F238E27FC236}">
                <a16:creationId xmlns:a16="http://schemas.microsoft.com/office/drawing/2014/main" id="{122258E4-DF14-4C16-A963-425C2CCB65E5}"/>
              </a:ext>
            </a:extLst>
          </p:cNvPr>
          <p:cNvSpPr txBox="1"/>
          <p:nvPr/>
        </p:nvSpPr>
        <p:spPr>
          <a:xfrm>
            <a:off x="6446520" y="6109011"/>
            <a:ext cx="5616093" cy="523220"/>
          </a:xfrm>
          <a:prstGeom prst="rect">
            <a:avLst/>
          </a:prstGeom>
          <a:noFill/>
        </p:spPr>
        <p:txBody>
          <a:bodyPr wrap="square">
            <a:spAutoFit/>
          </a:bodyPr>
          <a:lstStyle/>
          <a:p>
            <a:r>
              <a:rPr lang="en-US" sz="2800" dirty="0"/>
              <a:t>Contact: yoshimura.genta@aist.go.jp</a:t>
            </a:r>
          </a:p>
        </p:txBody>
      </p:sp>
      <p:sp>
        <p:nvSpPr>
          <p:cNvPr id="18" name="TextBox 17">
            <a:extLst>
              <a:ext uri="{FF2B5EF4-FFF2-40B4-BE49-F238E27FC236}">
                <a16:creationId xmlns:a16="http://schemas.microsoft.com/office/drawing/2014/main" id="{0CEBF358-661C-4A0A-8B0D-15082FEC7CAA}"/>
              </a:ext>
            </a:extLst>
          </p:cNvPr>
          <p:cNvSpPr txBox="1"/>
          <p:nvPr/>
        </p:nvSpPr>
        <p:spPr>
          <a:xfrm>
            <a:off x="652440" y="1978736"/>
            <a:ext cx="7683840" cy="3139321"/>
          </a:xfrm>
          <a:prstGeom prst="rect">
            <a:avLst/>
          </a:prstGeom>
          <a:noFill/>
        </p:spPr>
        <p:txBody>
          <a:bodyPr wrap="square" rtlCol="0">
            <a:spAutoFit/>
          </a:bodyPr>
          <a:lstStyle/>
          <a:p>
            <a:r>
              <a:rPr lang="en-US" b="1" dirty="0"/>
              <a:t>Approach</a:t>
            </a:r>
            <a:r>
              <a:rPr lang="en-US" dirty="0"/>
              <a:t>: </a:t>
            </a:r>
          </a:p>
          <a:p>
            <a:endParaRPr lang="en-US" dirty="0"/>
          </a:p>
          <a:p>
            <a:r>
              <a:rPr lang="en-US" dirty="0"/>
              <a:t>He calculated multiple non-negative anomaly scores using a sliding window</a:t>
            </a:r>
          </a:p>
          <a:p>
            <a:r>
              <a:rPr lang="en-US" dirty="0"/>
              <a:t>to deal with various lengths and types of anomalies.</a:t>
            </a:r>
          </a:p>
          <a:p>
            <a:endParaRPr lang="en-US" altLang="ja-JP" dirty="0"/>
          </a:p>
          <a:p>
            <a:r>
              <a:rPr lang="en-US" altLang="ja-JP" dirty="0"/>
              <a:t>Based on the precondition that every time series has exactly one anomaly,</a:t>
            </a:r>
          </a:p>
          <a:p>
            <a:r>
              <a:rPr lang="en-US" altLang="ja-JP" dirty="0"/>
              <a:t>he</a:t>
            </a:r>
            <a:r>
              <a:rPr lang="en-US" dirty="0"/>
              <a:t> selected the anomaly score with the most prominent peak in the test data</a:t>
            </a:r>
          </a:p>
          <a:p>
            <a:r>
              <a:rPr lang="en-US" dirty="0"/>
              <a:t>from among the multiple scores.</a:t>
            </a:r>
          </a:p>
          <a:p>
            <a:endParaRPr lang="en-US" dirty="0"/>
          </a:p>
          <a:p>
            <a:r>
              <a:rPr lang="en-US" dirty="0"/>
              <a:t>Noteworthy is the anomaly scores calculated using the Matrix Profile (MP),</a:t>
            </a:r>
          </a:p>
          <a:p>
            <a:r>
              <a:rPr lang="en-US" dirty="0"/>
              <a:t>which are normalized based on the Local Outlier Factor (LOF) concept.</a:t>
            </a:r>
          </a:p>
        </p:txBody>
      </p:sp>
      <p:pic>
        <p:nvPicPr>
          <p:cNvPr id="16" name="Picture 2" descr="http://www.airc.aist.go.jp/team_d_member/yoshimura.genta.jpg">
            <a:extLst>
              <a:ext uri="{FF2B5EF4-FFF2-40B4-BE49-F238E27FC236}">
                <a16:creationId xmlns:a16="http://schemas.microsoft.com/office/drawing/2014/main" id="{C4BDD72E-3A2F-4BF4-86CF-B2559CA36612}"/>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756851" y="2111020"/>
            <a:ext cx="2880000" cy="288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13">
            <a:extLst>
              <a:ext uri="{FF2B5EF4-FFF2-40B4-BE49-F238E27FC236}">
                <a16:creationId xmlns:a16="http://schemas.microsoft.com/office/drawing/2014/main" id="{E8FFE08E-7B48-4C28-B65B-7A9D89B905CE}"/>
              </a:ext>
            </a:extLst>
          </p:cNvPr>
          <p:cNvSpPr txBox="1"/>
          <p:nvPr/>
        </p:nvSpPr>
        <p:spPr>
          <a:xfrm>
            <a:off x="153070" y="6112192"/>
            <a:ext cx="6369650" cy="523220"/>
          </a:xfrm>
          <a:prstGeom prst="rect">
            <a:avLst/>
          </a:prstGeom>
          <a:noFill/>
        </p:spPr>
        <p:txBody>
          <a:bodyPr wrap="square">
            <a:spAutoFit/>
          </a:bodyPr>
          <a:lstStyle/>
          <a:p>
            <a:r>
              <a:rPr lang="en-US" altLang="ja-JP" sz="1400" b="0" i="0" dirty="0">
                <a:solidFill>
                  <a:srgbClr val="1D1C1D"/>
                </a:solidFill>
                <a:effectLst/>
                <a:latin typeface="Slack-Lato"/>
              </a:rPr>
              <a:t>This work is based on results obtained from a project, JPNP20006, commissioned by</a:t>
            </a:r>
            <a:br>
              <a:rPr lang="en-US" altLang="ja-JP" sz="1400" dirty="0"/>
            </a:br>
            <a:r>
              <a:rPr lang="en-US" altLang="ja-JP" sz="1400" b="0" i="0" dirty="0">
                <a:solidFill>
                  <a:srgbClr val="1D1C1D"/>
                </a:solidFill>
                <a:effectLst/>
                <a:latin typeface="Slack-Lato"/>
              </a:rPr>
              <a:t>the New Energy and Industrial Technology Development Organization (NEDO).</a:t>
            </a:r>
            <a:endParaRPr lang="en-US" altLang="ja-JP" sz="1400" dirty="0"/>
          </a:p>
        </p:txBody>
      </p:sp>
      <p:pic>
        <p:nvPicPr>
          <p:cNvPr id="5" name="図 4" descr="円&#10;&#10;自動的に生成された説明">
            <a:extLst>
              <a:ext uri="{FF2B5EF4-FFF2-40B4-BE49-F238E27FC236}">
                <a16:creationId xmlns:a16="http://schemas.microsoft.com/office/drawing/2014/main" id="{E7C0ED1D-0177-444A-88D7-990448FBF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1357" y="98107"/>
            <a:ext cx="1228725" cy="1114425"/>
          </a:xfrm>
          <a:prstGeom prst="rect">
            <a:avLst/>
          </a:prstGeom>
        </p:spPr>
      </p:pic>
    </p:spTree>
    <p:extLst>
      <p:ext uri="{BB962C8B-B14F-4D97-AF65-F5344CB8AC3E}">
        <p14:creationId xmlns:p14="http://schemas.microsoft.com/office/powerpoint/2010/main" val="2275321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EB09-0077-4F18-BE2B-22EB720987F0}"/>
              </a:ext>
            </a:extLst>
          </p:cNvPr>
          <p:cNvSpPr>
            <a:spLocks noGrp="1"/>
          </p:cNvSpPr>
          <p:nvPr>
            <p:ph type="title"/>
          </p:nvPr>
        </p:nvSpPr>
        <p:spPr/>
        <p:txBody>
          <a:bodyPr/>
          <a:lstStyle/>
          <a:p>
            <a:r>
              <a:rPr lang="en-US" dirty="0"/>
              <a:t>In tied 3</a:t>
            </a:r>
            <a:r>
              <a:rPr lang="en-US" baseline="30000" dirty="0"/>
              <a:t>rd</a:t>
            </a:r>
            <a:r>
              <a:rPr lang="en-US" dirty="0"/>
              <a:t> Place: Hikvision Research Institute</a:t>
            </a:r>
          </a:p>
        </p:txBody>
      </p:sp>
      <p:sp>
        <p:nvSpPr>
          <p:cNvPr id="12" name="TextBox 11">
            <a:extLst>
              <a:ext uri="{FF2B5EF4-FFF2-40B4-BE49-F238E27FC236}">
                <a16:creationId xmlns:a16="http://schemas.microsoft.com/office/drawing/2014/main" id="{6C173C45-2221-4583-B3B9-02DA1C0C3108}"/>
              </a:ext>
            </a:extLst>
          </p:cNvPr>
          <p:cNvSpPr txBox="1"/>
          <p:nvPr/>
        </p:nvSpPr>
        <p:spPr>
          <a:xfrm>
            <a:off x="10123532" y="4405931"/>
            <a:ext cx="1400810" cy="369332"/>
          </a:xfrm>
          <a:prstGeom prst="rect">
            <a:avLst/>
          </a:prstGeom>
          <a:noFill/>
        </p:spPr>
        <p:txBody>
          <a:bodyPr wrap="square">
            <a:spAutoFit/>
          </a:bodyPr>
          <a:lstStyle/>
          <a:p>
            <a:r>
              <a:rPr lang="en-US" dirty="0" err="1"/>
              <a:t>Haiming</a:t>
            </a:r>
            <a:r>
              <a:rPr lang="en-US" dirty="0"/>
              <a:t> Sun</a:t>
            </a:r>
          </a:p>
        </p:txBody>
      </p:sp>
      <p:sp>
        <p:nvSpPr>
          <p:cNvPr id="14" name="TextBox 13">
            <a:extLst>
              <a:ext uri="{FF2B5EF4-FFF2-40B4-BE49-F238E27FC236}">
                <a16:creationId xmlns:a16="http://schemas.microsoft.com/office/drawing/2014/main" id="{B4CCF098-F860-4011-A141-181780F61429}"/>
              </a:ext>
            </a:extLst>
          </p:cNvPr>
          <p:cNvSpPr txBox="1"/>
          <p:nvPr/>
        </p:nvSpPr>
        <p:spPr>
          <a:xfrm>
            <a:off x="8409305" y="4405931"/>
            <a:ext cx="1400810" cy="369332"/>
          </a:xfrm>
          <a:prstGeom prst="rect">
            <a:avLst/>
          </a:prstGeom>
          <a:noFill/>
        </p:spPr>
        <p:txBody>
          <a:bodyPr wrap="square">
            <a:spAutoFit/>
          </a:bodyPr>
          <a:lstStyle/>
          <a:p>
            <a:r>
              <a:rPr lang="en-US" dirty="0"/>
              <a:t>Jia Tan</a:t>
            </a:r>
          </a:p>
        </p:txBody>
      </p:sp>
      <p:sp>
        <p:nvSpPr>
          <p:cNvPr id="15" name="TextBox 14">
            <a:extLst>
              <a:ext uri="{FF2B5EF4-FFF2-40B4-BE49-F238E27FC236}">
                <a16:creationId xmlns:a16="http://schemas.microsoft.com/office/drawing/2014/main" id="{B564A3E9-8649-43F7-9B82-1FC4701B3472}"/>
              </a:ext>
            </a:extLst>
          </p:cNvPr>
          <p:cNvSpPr txBox="1"/>
          <p:nvPr/>
        </p:nvSpPr>
        <p:spPr>
          <a:xfrm>
            <a:off x="6051521" y="4405931"/>
            <a:ext cx="1833245" cy="369332"/>
          </a:xfrm>
          <a:prstGeom prst="rect">
            <a:avLst/>
          </a:prstGeom>
          <a:noFill/>
        </p:spPr>
        <p:txBody>
          <a:bodyPr wrap="square">
            <a:spAutoFit/>
          </a:bodyPr>
          <a:lstStyle/>
          <a:p>
            <a:r>
              <a:rPr lang="en-US" dirty="0" err="1"/>
              <a:t>Kebing</a:t>
            </a:r>
            <a:r>
              <a:rPr lang="en-US" dirty="0"/>
              <a:t> </a:t>
            </a:r>
            <a:r>
              <a:rPr lang="en-US" dirty="0" err="1"/>
              <a:t>Xue</a:t>
            </a:r>
            <a:endParaRPr lang="en-US" dirty="0"/>
          </a:p>
        </p:txBody>
      </p:sp>
      <p:sp>
        <p:nvSpPr>
          <p:cNvPr id="20" name="TextBox 19">
            <a:extLst>
              <a:ext uri="{FF2B5EF4-FFF2-40B4-BE49-F238E27FC236}">
                <a16:creationId xmlns:a16="http://schemas.microsoft.com/office/drawing/2014/main" id="{122258E4-DF14-4C16-A963-425C2CCB65E5}"/>
              </a:ext>
            </a:extLst>
          </p:cNvPr>
          <p:cNvSpPr txBox="1"/>
          <p:nvPr/>
        </p:nvSpPr>
        <p:spPr>
          <a:xfrm>
            <a:off x="6305550" y="6269031"/>
            <a:ext cx="5241291" cy="523220"/>
          </a:xfrm>
          <a:prstGeom prst="rect">
            <a:avLst/>
          </a:prstGeom>
          <a:noFill/>
        </p:spPr>
        <p:txBody>
          <a:bodyPr wrap="square">
            <a:spAutoFit/>
          </a:bodyPr>
          <a:lstStyle/>
          <a:p>
            <a:r>
              <a:rPr lang="en-US" sz="2800" dirty="0"/>
              <a:t>Contact xuekebing@hikvision.com</a:t>
            </a:r>
          </a:p>
        </p:txBody>
      </p:sp>
      <p:sp>
        <p:nvSpPr>
          <p:cNvPr id="36" name="TextBox 35">
            <a:extLst>
              <a:ext uri="{FF2B5EF4-FFF2-40B4-BE49-F238E27FC236}">
                <a16:creationId xmlns:a16="http://schemas.microsoft.com/office/drawing/2014/main" id="{71824F8C-3B3B-4DD8-BFD5-0B3E5B7DC0B0}"/>
              </a:ext>
            </a:extLst>
          </p:cNvPr>
          <p:cNvSpPr txBox="1"/>
          <p:nvPr/>
        </p:nvSpPr>
        <p:spPr>
          <a:xfrm>
            <a:off x="325120" y="2616200"/>
            <a:ext cx="4288825" cy="3416320"/>
          </a:xfrm>
          <a:prstGeom prst="rect">
            <a:avLst/>
          </a:prstGeom>
          <a:noFill/>
        </p:spPr>
        <p:txBody>
          <a:bodyPr wrap="square" rtlCol="0">
            <a:spAutoFit/>
          </a:bodyPr>
          <a:lstStyle/>
          <a:p>
            <a:r>
              <a:rPr lang="en-US" b="1" dirty="0"/>
              <a:t>Approach</a:t>
            </a:r>
            <a:r>
              <a:rPr lang="en-US" dirty="0"/>
              <a:t>: </a:t>
            </a:r>
            <a:r>
              <a:rPr lang="en-US" altLang="zh-CN" dirty="0"/>
              <a:t>They combined the Deep One-Class Classification approach and the Outlier Exposure approach together by </a:t>
            </a:r>
          </a:p>
          <a:p>
            <a:pPr marL="342900" indent="-342900">
              <a:buAutoNum type="arabicParenR"/>
            </a:pPr>
            <a:r>
              <a:rPr lang="en-US" altLang="zh-CN" dirty="0"/>
              <a:t>applying data augmentations to create synthetic outliers and </a:t>
            </a:r>
          </a:p>
          <a:p>
            <a:pPr marL="342900" indent="-342900">
              <a:buAutoNum type="arabicParenR"/>
            </a:pPr>
            <a:r>
              <a:rPr lang="en-US" altLang="zh-CN" dirty="0"/>
              <a:t>exposing the anomaly detector to these outliers to teach the network better representations for anomaly detection.</a:t>
            </a:r>
          </a:p>
          <a:p>
            <a:r>
              <a:rPr lang="en-US" altLang="zh-CN" dirty="0"/>
              <a:t>They designed more than 10 kinds of data augmentations for time series data and used 1d convolutional neural network (CNN) to extract features from time series. </a:t>
            </a:r>
            <a:endParaRPr lang="en-US" dirty="0"/>
          </a:p>
        </p:txBody>
      </p:sp>
      <p:pic>
        <p:nvPicPr>
          <p:cNvPr id="7" name="图片 6" descr="小孩穿着蓝色的衣服&#10;&#10;描述已自动生成">
            <a:extLst>
              <a:ext uri="{FF2B5EF4-FFF2-40B4-BE49-F238E27FC236}">
                <a16:creationId xmlns:a16="http://schemas.microsoft.com/office/drawing/2014/main" id="{B6165C0F-1482-48AA-BD7A-1595C3171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7537" y="2398029"/>
            <a:ext cx="1357276" cy="1900187"/>
          </a:xfrm>
          <a:prstGeom prst="rect">
            <a:avLst/>
          </a:prstGeom>
        </p:spPr>
      </p:pic>
      <p:pic>
        <p:nvPicPr>
          <p:cNvPr id="10" name="图形 9">
            <a:extLst>
              <a:ext uri="{FF2B5EF4-FFF2-40B4-BE49-F238E27FC236}">
                <a16:creationId xmlns:a16="http://schemas.microsoft.com/office/drawing/2014/main" id="{C312408A-4AA7-4DE7-8EE2-209C3847BA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0115" y="1753394"/>
            <a:ext cx="2105025" cy="266700"/>
          </a:xfrm>
          <a:prstGeom prst="rect">
            <a:avLst/>
          </a:prstGeom>
        </p:spPr>
      </p:pic>
      <p:pic>
        <p:nvPicPr>
          <p:cNvPr id="21" name="图片 20" descr="男人微笑的看着前面&#10;&#10;描述已自动生成">
            <a:extLst>
              <a:ext uri="{FF2B5EF4-FFF2-40B4-BE49-F238E27FC236}">
                <a16:creationId xmlns:a16="http://schemas.microsoft.com/office/drawing/2014/main" id="{472DD305-4B91-4D03-B6B2-2F2B4C9121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0135" y="2403243"/>
            <a:ext cx="1317265" cy="1889622"/>
          </a:xfrm>
          <a:prstGeom prst="rect">
            <a:avLst/>
          </a:prstGeom>
        </p:spPr>
      </p:pic>
      <p:pic>
        <p:nvPicPr>
          <p:cNvPr id="5" name="图片 4" descr="男人戴着眼镜&#10;&#10;描述已自动生成">
            <a:extLst>
              <a:ext uri="{FF2B5EF4-FFF2-40B4-BE49-F238E27FC236}">
                <a16:creationId xmlns:a16="http://schemas.microsoft.com/office/drawing/2014/main" id="{022B5F78-495E-4F92-9BA0-06647A5B08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06635" y="2397960"/>
            <a:ext cx="1357277" cy="1900188"/>
          </a:xfrm>
          <a:prstGeom prst="rect">
            <a:avLst/>
          </a:prstGeom>
        </p:spPr>
      </p:pic>
    </p:spTree>
    <p:extLst>
      <p:ext uri="{BB962C8B-B14F-4D97-AF65-F5344CB8AC3E}">
        <p14:creationId xmlns:p14="http://schemas.microsoft.com/office/powerpoint/2010/main" val="30880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EB09-0077-4F18-BE2B-22EB720987F0}"/>
              </a:ext>
            </a:extLst>
          </p:cNvPr>
          <p:cNvSpPr>
            <a:spLocks noGrp="1"/>
          </p:cNvSpPr>
          <p:nvPr>
            <p:ph type="title"/>
          </p:nvPr>
        </p:nvSpPr>
        <p:spPr/>
        <p:txBody>
          <a:bodyPr/>
          <a:lstStyle/>
          <a:p>
            <a:r>
              <a:rPr lang="en-US" dirty="0"/>
              <a:t>In tied 3</a:t>
            </a:r>
            <a:r>
              <a:rPr lang="en-US" baseline="30000" dirty="0"/>
              <a:t>rd</a:t>
            </a:r>
            <a:r>
              <a:rPr lang="en-US" dirty="0"/>
              <a:t> Place: </a:t>
            </a:r>
            <a:r>
              <a:rPr lang="en-US" altLang="zh-CN" dirty="0"/>
              <a:t>Hitachi</a:t>
            </a:r>
            <a:r>
              <a:rPr lang="zh-CN" altLang="en-US" dirty="0"/>
              <a:t> </a:t>
            </a:r>
            <a:r>
              <a:rPr lang="en-US" altLang="zh-CN" dirty="0"/>
              <a:t>America.</a:t>
            </a:r>
            <a:r>
              <a:rPr lang="zh-CN" altLang="en-US" dirty="0"/>
              <a:t> </a:t>
            </a:r>
            <a:r>
              <a:rPr lang="en-US" altLang="zh-CN" dirty="0"/>
              <a:t>R&amp;D</a:t>
            </a:r>
            <a:endParaRPr lang="en-US" dirty="0"/>
          </a:p>
        </p:txBody>
      </p:sp>
      <p:sp>
        <p:nvSpPr>
          <p:cNvPr id="12" name="TextBox 11">
            <a:extLst>
              <a:ext uri="{FF2B5EF4-FFF2-40B4-BE49-F238E27FC236}">
                <a16:creationId xmlns:a16="http://schemas.microsoft.com/office/drawing/2014/main" id="{6C173C45-2221-4583-B3B9-02DA1C0C3108}"/>
              </a:ext>
            </a:extLst>
          </p:cNvPr>
          <p:cNvSpPr txBox="1"/>
          <p:nvPr/>
        </p:nvSpPr>
        <p:spPr>
          <a:xfrm>
            <a:off x="5060952" y="4405931"/>
            <a:ext cx="1400810" cy="369332"/>
          </a:xfrm>
          <a:prstGeom prst="rect">
            <a:avLst/>
          </a:prstGeom>
          <a:noFill/>
        </p:spPr>
        <p:txBody>
          <a:bodyPr wrap="square">
            <a:spAutoFit/>
          </a:bodyPr>
          <a:lstStyle/>
          <a:p>
            <a:r>
              <a:rPr lang="en-US" dirty="0"/>
              <a:t>Qiyao Wang</a:t>
            </a:r>
          </a:p>
        </p:txBody>
      </p:sp>
      <p:sp>
        <p:nvSpPr>
          <p:cNvPr id="14" name="TextBox 13">
            <a:extLst>
              <a:ext uri="{FF2B5EF4-FFF2-40B4-BE49-F238E27FC236}">
                <a16:creationId xmlns:a16="http://schemas.microsoft.com/office/drawing/2014/main" id="{B4CCF098-F860-4011-A141-181780F61429}"/>
              </a:ext>
            </a:extLst>
          </p:cNvPr>
          <p:cNvSpPr txBox="1"/>
          <p:nvPr/>
        </p:nvSpPr>
        <p:spPr>
          <a:xfrm>
            <a:off x="6959949" y="4405931"/>
            <a:ext cx="1400810" cy="369332"/>
          </a:xfrm>
          <a:prstGeom prst="rect">
            <a:avLst/>
          </a:prstGeom>
          <a:noFill/>
        </p:spPr>
        <p:txBody>
          <a:bodyPr wrap="square">
            <a:spAutoFit/>
          </a:bodyPr>
          <a:lstStyle/>
          <a:p>
            <a:r>
              <a:rPr lang="en-US" dirty="0"/>
              <a:t>Wei Huang</a:t>
            </a:r>
          </a:p>
        </p:txBody>
      </p:sp>
      <p:sp>
        <p:nvSpPr>
          <p:cNvPr id="20" name="TextBox 19">
            <a:extLst>
              <a:ext uri="{FF2B5EF4-FFF2-40B4-BE49-F238E27FC236}">
                <a16:creationId xmlns:a16="http://schemas.microsoft.com/office/drawing/2014/main" id="{122258E4-DF14-4C16-A963-425C2CCB65E5}"/>
              </a:ext>
            </a:extLst>
          </p:cNvPr>
          <p:cNvSpPr txBox="1"/>
          <p:nvPr/>
        </p:nvSpPr>
        <p:spPr>
          <a:xfrm>
            <a:off x="6399126" y="6201043"/>
            <a:ext cx="5792874" cy="523220"/>
          </a:xfrm>
          <a:prstGeom prst="rect">
            <a:avLst/>
          </a:prstGeom>
          <a:noFill/>
        </p:spPr>
        <p:txBody>
          <a:bodyPr wrap="square">
            <a:spAutoFit/>
          </a:bodyPr>
          <a:lstStyle/>
          <a:p>
            <a:r>
              <a:rPr lang="en-US" sz="2800" dirty="0"/>
              <a:t>Contact qiyao.wang@hitachi.hal.com</a:t>
            </a:r>
          </a:p>
        </p:txBody>
      </p:sp>
      <p:sp>
        <p:nvSpPr>
          <p:cNvPr id="36" name="TextBox 35">
            <a:extLst>
              <a:ext uri="{FF2B5EF4-FFF2-40B4-BE49-F238E27FC236}">
                <a16:creationId xmlns:a16="http://schemas.microsoft.com/office/drawing/2014/main" id="{71824F8C-3B3B-4DD8-BFD5-0B3E5B7DC0B0}"/>
              </a:ext>
            </a:extLst>
          </p:cNvPr>
          <p:cNvSpPr txBox="1"/>
          <p:nvPr/>
        </p:nvSpPr>
        <p:spPr>
          <a:xfrm>
            <a:off x="325120" y="2324100"/>
            <a:ext cx="4331685" cy="4247317"/>
          </a:xfrm>
          <a:prstGeom prst="rect">
            <a:avLst/>
          </a:prstGeom>
          <a:noFill/>
        </p:spPr>
        <p:txBody>
          <a:bodyPr wrap="square" rtlCol="0">
            <a:spAutoFit/>
          </a:bodyPr>
          <a:lstStyle/>
          <a:p>
            <a:r>
              <a:rPr lang="en-US" b="1" dirty="0"/>
              <a:t>Approach</a:t>
            </a:r>
            <a:r>
              <a:rPr lang="en-US" dirty="0"/>
              <a:t>: They </a:t>
            </a:r>
            <a:r>
              <a:rPr lang="en-US" altLang="zh-CN" dirty="0"/>
              <a:t>created</a:t>
            </a:r>
            <a:r>
              <a:rPr lang="zh-CN" altLang="en-US" dirty="0"/>
              <a:t> </a:t>
            </a:r>
            <a:r>
              <a:rPr lang="en-US" altLang="zh-CN" dirty="0"/>
              <a:t>a</a:t>
            </a:r>
            <a:r>
              <a:rPr lang="zh-CN" altLang="en-US" dirty="0"/>
              <a:t> </a:t>
            </a:r>
            <a:r>
              <a:rPr lang="en-US" altLang="zh-CN" dirty="0"/>
              <a:t>compound</a:t>
            </a:r>
            <a:r>
              <a:rPr lang="zh-CN" altLang="en-US" dirty="0"/>
              <a:t> </a:t>
            </a:r>
            <a:r>
              <a:rPr lang="en-US" altLang="zh-CN" dirty="0"/>
              <a:t>model</a:t>
            </a:r>
            <a:r>
              <a:rPr lang="zh-CN" altLang="en-US" dirty="0"/>
              <a:t> </a:t>
            </a:r>
            <a:r>
              <a:rPr lang="en-US" altLang="zh-CN" dirty="0"/>
              <a:t>consisting</a:t>
            </a:r>
            <a:r>
              <a:rPr lang="zh-CN" altLang="en-US" dirty="0"/>
              <a:t> </a:t>
            </a:r>
            <a:r>
              <a:rPr lang="en-US" altLang="zh-CN" dirty="0"/>
              <a:t>of</a:t>
            </a:r>
            <a:r>
              <a:rPr lang="zh-CN" altLang="en-US" dirty="0"/>
              <a:t> </a:t>
            </a:r>
            <a:r>
              <a:rPr lang="en-US" altLang="zh-CN" dirty="0"/>
              <a:t>two</a:t>
            </a:r>
            <a:r>
              <a:rPr lang="zh-CN" altLang="en-US" dirty="0"/>
              <a:t> </a:t>
            </a:r>
            <a:r>
              <a:rPr lang="en-US" dirty="0"/>
              <a:t>submodules</a:t>
            </a:r>
            <a:r>
              <a:rPr lang="zh-CN" altLang="en-US" dirty="0"/>
              <a:t> </a:t>
            </a:r>
            <a:r>
              <a:rPr lang="en-US" altLang="zh-CN" dirty="0"/>
              <a:t>respectively</a:t>
            </a:r>
            <a:r>
              <a:rPr lang="zh-CN" altLang="en-US" dirty="0"/>
              <a:t> </a:t>
            </a:r>
            <a:r>
              <a:rPr lang="en-US" altLang="zh-CN" dirty="0"/>
              <a:t>for</a:t>
            </a:r>
            <a:r>
              <a:rPr lang="zh-CN" altLang="en-US" dirty="0"/>
              <a:t> </a:t>
            </a:r>
            <a:r>
              <a:rPr lang="en-US" altLang="zh-CN" dirty="0"/>
              <a:t>1)</a:t>
            </a:r>
            <a:r>
              <a:rPr lang="zh-CN" altLang="en-US" dirty="0"/>
              <a:t> </a:t>
            </a:r>
            <a:r>
              <a:rPr lang="en-US" altLang="zh-CN" dirty="0"/>
              <a:t>anomalous</a:t>
            </a:r>
            <a:r>
              <a:rPr lang="zh-CN" altLang="en-US" dirty="0"/>
              <a:t> </a:t>
            </a:r>
            <a:r>
              <a:rPr lang="en-US" altLang="zh-CN" dirty="0"/>
              <a:t>cycles</a:t>
            </a:r>
            <a:r>
              <a:rPr lang="zh-CN" altLang="en-US" dirty="0"/>
              <a:t> </a:t>
            </a:r>
            <a:r>
              <a:rPr lang="en-US" altLang="zh-CN" dirty="0"/>
              <a:t>with</a:t>
            </a:r>
            <a:r>
              <a:rPr lang="zh-CN" altLang="en-US" dirty="0"/>
              <a:t> </a:t>
            </a:r>
            <a:r>
              <a:rPr lang="en-US" altLang="zh-CN" dirty="0"/>
              <a:t>uncommonly</a:t>
            </a:r>
            <a:r>
              <a:rPr lang="zh-CN" altLang="en-US" dirty="0"/>
              <a:t> </a:t>
            </a:r>
            <a:r>
              <a:rPr lang="en-US" altLang="zh-CN" dirty="0"/>
              <a:t>nosier</a:t>
            </a:r>
            <a:r>
              <a:rPr lang="zh-CN" altLang="en-US" dirty="0"/>
              <a:t> </a:t>
            </a:r>
            <a:r>
              <a:rPr lang="en-US" altLang="zh-CN" dirty="0"/>
              <a:t>data</a:t>
            </a:r>
            <a:r>
              <a:rPr lang="zh-CN" altLang="en-US" dirty="0"/>
              <a:t> </a:t>
            </a:r>
            <a:r>
              <a:rPr lang="en-US" altLang="zh-CN" dirty="0"/>
              <a:t>and</a:t>
            </a:r>
            <a:r>
              <a:rPr lang="zh-CN" altLang="en-US" dirty="0"/>
              <a:t> </a:t>
            </a:r>
            <a:r>
              <a:rPr lang="en-US" altLang="zh-CN" dirty="0"/>
              <a:t>2)</a:t>
            </a:r>
            <a:r>
              <a:rPr lang="zh-CN" altLang="en-US" dirty="0"/>
              <a:t> </a:t>
            </a:r>
            <a:r>
              <a:rPr lang="en-US" altLang="zh-CN" dirty="0"/>
              <a:t>anomalous</a:t>
            </a:r>
            <a:r>
              <a:rPr lang="zh-CN" altLang="en-US" dirty="0"/>
              <a:t> </a:t>
            </a:r>
            <a:r>
              <a:rPr lang="en-US" altLang="zh-CN" dirty="0"/>
              <a:t>cycles</a:t>
            </a:r>
            <a:r>
              <a:rPr lang="zh-CN" altLang="en-US" dirty="0"/>
              <a:t> </a:t>
            </a:r>
            <a:r>
              <a:rPr lang="en-US" altLang="zh-CN" dirty="0"/>
              <a:t>whose</a:t>
            </a:r>
            <a:r>
              <a:rPr lang="zh-CN" altLang="en-US" dirty="0"/>
              <a:t> </a:t>
            </a:r>
            <a:r>
              <a:rPr lang="en-US" altLang="zh-CN" dirty="0"/>
              <a:t>shape</a:t>
            </a:r>
            <a:r>
              <a:rPr lang="zh-CN" altLang="en-US" dirty="0"/>
              <a:t> </a:t>
            </a:r>
            <a:r>
              <a:rPr lang="en-US" altLang="zh-CN" dirty="0"/>
              <a:t>is</a:t>
            </a:r>
            <a:r>
              <a:rPr lang="zh-CN" altLang="en-US" dirty="0"/>
              <a:t> </a:t>
            </a:r>
            <a:r>
              <a:rPr lang="en-US" altLang="zh-CN" dirty="0"/>
              <a:t>different</a:t>
            </a:r>
            <a:r>
              <a:rPr lang="zh-CN" altLang="en-US" dirty="0"/>
              <a:t> </a:t>
            </a:r>
            <a:r>
              <a:rPr lang="en-US" altLang="zh-CN" dirty="0"/>
              <a:t>compared</a:t>
            </a:r>
            <a:r>
              <a:rPr lang="zh-CN" altLang="en-US" dirty="0"/>
              <a:t> </a:t>
            </a:r>
            <a:r>
              <a:rPr lang="en-US" altLang="zh-CN" dirty="0"/>
              <a:t>with</a:t>
            </a:r>
            <a:r>
              <a:rPr lang="zh-CN" altLang="en-US" dirty="0"/>
              <a:t> </a:t>
            </a:r>
            <a:r>
              <a:rPr lang="en-US" altLang="zh-CN" dirty="0"/>
              <a:t>the</a:t>
            </a:r>
            <a:r>
              <a:rPr lang="zh-CN" altLang="en-US" dirty="0"/>
              <a:t> </a:t>
            </a:r>
            <a:r>
              <a:rPr lang="en-US" altLang="zh-CN" dirty="0"/>
              <a:t>normal</a:t>
            </a:r>
            <a:r>
              <a:rPr lang="zh-CN" altLang="en-US" dirty="0"/>
              <a:t> </a:t>
            </a:r>
            <a:r>
              <a:rPr lang="en-US" altLang="zh-CN" dirty="0"/>
              <a:t>cycles.</a:t>
            </a:r>
            <a:r>
              <a:rPr lang="zh-CN" altLang="en-US" dirty="0"/>
              <a:t> </a:t>
            </a:r>
            <a:r>
              <a:rPr lang="en-US" altLang="zh-CN" dirty="0"/>
              <a:t>They</a:t>
            </a:r>
            <a:r>
              <a:rPr lang="zh-CN" altLang="en-US" dirty="0"/>
              <a:t> </a:t>
            </a:r>
            <a:r>
              <a:rPr lang="en-US" altLang="zh-CN" dirty="0"/>
              <a:t>used</a:t>
            </a:r>
            <a:r>
              <a:rPr lang="zh-CN" altLang="en-US" dirty="0"/>
              <a:t> </a:t>
            </a:r>
            <a:r>
              <a:rPr lang="en-US" altLang="zh-CN" dirty="0"/>
              <a:t>a</a:t>
            </a:r>
            <a:r>
              <a:rPr lang="zh-CN" altLang="en-US" dirty="0"/>
              <a:t> </a:t>
            </a:r>
            <a:r>
              <a:rPr lang="en-US" altLang="zh-CN" dirty="0"/>
              <a:t>smoothness</a:t>
            </a:r>
            <a:r>
              <a:rPr lang="zh-CN" altLang="en-US" dirty="0"/>
              <a:t> </a:t>
            </a:r>
            <a:r>
              <a:rPr lang="en-US" altLang="zh-CN" dirty="0"/>
              <a:t>score</a:t>
            </a:r>
            <a:r>
              <a:rPr lang="zh-CN" altLang="en-US" dirty="0"/>
              <a:t> </a:t>
            </a:r>
            <a:r>
              <a:rPr lang="en-US" altLang="zh-CN" dirty="0"/>
              <a:t>to</a:t>
            </a:r>
            <a:r>
              <a:rPr lang="zh-CN" altLang="en-US" dirty="0"/>
              <a:t> </a:t>
            </a:r>
            <a:r>
              <a:rPr lang="en-US" altLang="zh-CN" dirty="0"/>
              <a:t>mark</a:t>
            </a:r>
            <a:r>
              <a:rPr lang="zh-CN" altLang="en-US" dirty="0"/>
              <a:t> </a:t>
            </a:r>
            <a:r>
              <a:rPr lang="en-US" altLang="zh-CN" dirty="0"/>
              <a:t>nosier</a:t>
            </a:r>
            <a:r>
              <a:rPr lang="zh-CN" altLang="en-US" dirty="0"/>
              <a:t> </a:t>
            </a:r>
            <a:r>
              <a:rPr lang="en-US" altLang="zh-CN" dirty="0"/>
              <a:t>cycles.</a:t>
            </a:r>
            <a:r>
              <a:rPr lang="zh-CN" altLang="en-US" dirty="0"/>
              <a:t> </a:t>
            </a:r>
            <a:r>
              <a:rPr lang="en-US" altLang="zh-CN" dirty="0"/>
              <a:t>When</a:t>
            </a:r>
            <a:r>
              <a:rPr lang="zh-CN" altLang="en-US" dirty="0"/>
              <a:t> </a:t>
            </a:r>
            <a:r>
              <a:rPr lang="en-US" altLang="zh-CN" dirty="0"/>
              <a:t>detecting</a:t>
            </a:r>
            <a:r>
              <a:rPr lang="zh-CN" altLang="en-US" dirty="0"/>
              <a:t> </a:t>
            </a:r>
            <a:r>
              <a:rPr lang="en-US" altLang="zh-CN" dirty="0"/>
              <a:t>cycles</a:t>
            </a:r>
            <a:r>
              <a:rPr lang="zh-CN" altLang="en-US" dirty="0"/>
              <a:t> </a:t>
            </a:r>
            <a:r>
              <a:rPr lang="en-US" altLang="zh-CN" dirty="0"/>
              <a:t>with</a:t>
            </a:r>
            <a:r>
              <a:rPr lang="zh-CN" altLang="en-US" dirty="0"/>
              <a:t> </a:t>
            </a:r>
            <a:r>
              <a:rPr lang="en-US" altLang="zh-CN" dirty="0"/>
              <a:t>anomalous</a:t>
            </a:r>
            <a:r>
              <a:rPr lang="zh-CN" altLang="en-US" dirty="0"/>
              <a:t> </a:t>
            </a:r>
            <a:r>
              <a:rPr lang="en-US" altLang="zh-CN" dirty="0"/>
              <a:t>shapes,</a:t>
            </a:r>
            <a:r>
              <a:rPr lang="zh-CN" altLang="en-US" dirty="0"/>
              <a:t> </a:t>
            </a:r>
            <a:r>
              <a:rPr lang="en-US" altLang="zh-CN" dirty="0"/>
              <a:t>they</a:t>
            </a:r>
            <a:r>
              <a:rPr lang="zh-CN" altLang="en-US" dirty="0"/>
              <a:t> </a:t>
            </a:r>
            <a:r>
              <a:rPr lang="en-US" altLang="zh-CN" dirty="0"/>
              <a:t>proposed</a:t>
            </a:r>
            <a:r>
              <a:rPr lang="zh-CN" altLang="en-US" dirty="0"/>
              <a:t> </a:t>
            </a:r>
            <a:r>
              <a:rPr lang="en-US" altLang="zh-CN" dirty="0"/>
              <a:t>an</a:t>
            </a:r>
            <a:r>
              <a:rPr lang="zh-CN" altLang="en-US" dirty="0"/>
              <a:t> </a:t>
            </a:r>
            <a:r>
              <a:rPr lang="en-US" altLang="zh-CN" dirty="0"/>
              <a:t>ensemble</a:t>
            </a:r>
            <a:r>
              <a:rPr lang="zh-CN" altLang="en-US" dirty="0"/>
              <a:t> </a:t>
            </a:r>
            <a:r>
              <a:rPr lang="en-US" altLang="zh-CN" dirty="0"/>
              <a:t>strategy</a:t>
            </a:r>
            <a:r>
              <a:rPr lang="zh-CN" altLang="en-US" dirty="0"/>
              <a:t> </a:t>
            </a:r>
            <a:r>
              <a:rPr lang="en-US" altLang="zh-CN" dirty="0"/>
              <a:t>to</a:t>
            </a:r>
            <a:r>
              <a:rPr lang="zh-CN" altLang="en-US" dirty="0"/>
              <a:t> </a:t>
            </a:r>
            <a:r>
              <a:rPr lang="en-US" altLang="zh-CN" dirty="0"/>
              <a:t>handle</a:t>
            </a:r>
            <a:r>
              <a:rPr lang="zh-CN" altLang="en-US" dirty="0"/>
              <a:t> </a:t>
            </a:r>
            <a:r>
              <a:rPr lang="en-US" altLang="zh-CN" dirty="0"/>
              <a:t>the</a:t>
            </a:r>
            <a:r>
              <a:rPr lang="zh-CN" altLang="en-US" dirty="0"/>
              <a:t> </a:t>
            </a:r>
            <a:r>
              <a:rPr lang="en-US" altLang="zh-CN" dirty="0"/>
              <a:t>hyperparameters</a:t>
            </a:r>
            <a:r>
              <a:rPr lang="zh-CN" altLang="en-US" dirty="0"/>
              <a:t> </a:t>
            </a:r>
            <a:r>
              <a:rPr lang="en-US" altLang="zh-CN" dirty="0"/>
              <a:t>in</a:t>
            </a:r>
            <a:r>
              <a:rPr lang="zh-CN" altLang="en-US" dirty="0"/>
              <a:t> </a:t>
            </a:r>
            <a:r>
              <a:rPr lang="en-US" altLang="zh-CN" dirty="0"/>
              <a:t>Dynamic</a:t>
            </a:r>
            <a:r>
              <a:rPr lang="zh-CN" altLang="en-US" dirty="0"/>
              <a:t> </a:t>
            </a:r>
            <a:r>
              <a:rPr lang="en-US" altLang="zh-CN" dirty="0"/>
              <a:t>Time</a:t>
            </a:r>
            <a:r>
              <a:rPr lang="zh-CN" altLang="en-US" dirty="0"/>
              <a:t> </a:t>
            </a:r>
            <a:r>
              <a:rPr lang="en-US" altLang="zh-CN" dirty="0"/>
              <a:t>Warping</a:t>
            </a:r>
            <a:r>
              <a:rPr lang="zh-CN" altLang="en-US" dirty="0"/>
              <a:t> </a:t>
            </a:r>
            <a:r>
              <a:rPr lang="en-US" altLang="zh-CN" dirty="0"/>
              <a:t>distance-based</a:t>
            </a:r>
            <a:r>
              <a:rPr lang="zh-CN" altLang="en-US" dirty="0"/>
              <a:t> </a:t>
            </a:r>
            <a:r>
              <a:rPr lang="en-US" altLang="zh-CN" dirty="0"/>
              <a:t>anomaly</a:t>
            </a:r>
            <a:r>
              <a:rPr lang="zh-CN" altLang="en-US" dirty="0"/>
              <a:t> </a:t>
            </a:r>
            <a:r>
              <a:rPr lang="en-US" altLang="zh-CN" dirty="0"/>
              <a:t>detection</a:t>
            </a:r>
            <a:r>
              <a:rPr lang="zh-CN" altLang="en-US" dirty="0"/>
              <a:t> </a:t>
            </a:r>
            <a:r>
              <a:rPr lang="en-US" altLang="zh-CN" dirty="0"/>
              <a:t>methods.</a:t>
            </a:r>
            <a:r>
              <a:rPr lang="zh-CN" altLang="en-US" dirty="0"/>
              <a:t> </a:t>
            </a:r>
            <a:r>
              <a:rPr lang="en-US" altLang="zh-CN" dirty="0"/>
              <a:t>They</a:t>
            </a:r>
            <a:r>
              <a:rPr lang="en-US" dirty="0"/>
              <a:t> also designed an automated function that examines the time series and maps each time series to a submodule to detect the anomaly. </a:t>
            </a:r>
            <a:endParaRPr lang="en-US" dirty="0">
              <a:solidFill>
                <a:srgbClr val="FF0000"/>
              </a:solidFill>
            </a:endParaRPr>
          </a:p>
        </p:txBody>
      </p:sp>
      <p:pic>
        <p:nvPicPr>
          <p:cNvPr id="1026" name="Picture 2" descr="Hitachi – Logos Download">
            <a:extLst>
              <a:ext uri="{FF2B5EF4-FFF2-40B4-BE49-F238E27FC236}">
                <a16:creationId xmlns:a16="http://schemas.microsoft.com/office/drawing/2014/main" id="{60CB7851-5A7F-6146-9DC8-35FB30EE1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1139" y="652055"/>
            <a:ext cx="2291301" cy="657257"/>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382733F4-816E-304F-AD87-28C332E7774D}"/>
              </a:ext>
            </a:extLst>
          </p:cNvPr>
          <p:cNvSpPr txBox="1"/>
          <p:nvPr/>
        </p:nvSpPr>
        <p:spPr>
          <a:xfrm>
            <a:off x="8666312" y="4405931"/>
            <a:ext cx="1727835" cy="369332"/>
          </a:xfrm>
          <a:prstGeom prst="rect">
            <a:avLst/>
          </a:prstGeom>
          <a:noFill/>
        </p:spPr>
        <p:txBody>
          <a:bodyPr wrap="square">
            <a:spAutoFit/>
          </a:bodyPr>
          <a:lstStyle/>
          <a:p>
            <a:r>
              <a:rPr lang="en-US" dirty="0"/>
              <a:t>Ahmed Farahat</a:t>
            </a:r>
          </a:p>
        </p:txBody>
      </p:sp>
      <p:sp>
        <p:nvSpPr>
          <p:cNvPr id="44" name="TextBox 43">
            <a:extLst>
              <a:ext uri="{FF2B5EF4-FFF2-40B4-BE49-F238E27FC236}">
                <a16:creationId xmlns:a16="http://schemas.microsoft.com/office/drawing/2014/main" id="{DA45EA3B-C5CF-294F-948E-57141E177A09}"/>
              </a:ext>
            </a:extLst>
          </p:cNvPr>
          <p:cNvSpPr txBox="1"/>
          <p:nvPr/>
        </p:nvSpPr>
        <p:spPr>
          <a:xfrm>
            <a:off x="10602934" y="4405931"/>
            <a:ext cx="1659255" cy="369332"/>
          </a:xfrm>
          <a:prstGeom prst="rect">
            <a:avLst/>
          </a:prstGeom>
          <a:noFill/>
        </p:spPr>
        <p:txBody>
          <a:bodyPr wrap="square">
            <a:spAutoFit/>
          </a:bodyPr>
          <a:lstStyle/>
          <a:p>
            <a:r>
              <a:rPr lang="en-US" dirty="0"/>
              <a:t>Haiyan Wang</a:t>
            </a:r>
          </a:p>
        </p:txBody>
      </p:sp>
      <p:pic>
        <p:nvPicPr>
          <p:cNvPr id="6" name="Picture 5" descr="A person posing for the camera&#10;&#10;Description automatically generated with medium confidence">
            <a:extLst>
              <a:ext uri="{FF2B5EF4-FFF2-40B4-BE49-F238E27FC236}">
                <a16:creationId xmlns:a16="http://schemas.microsoft.com/office/drawing/2014/main" id="{C60B95A7-0368-4E47-B4F1-653D052C7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097" y="2399667"/>
            <a:ext cx="1726127" cy="1900190"/>
          </a:xfrm>
          <a:prstGeom prst="rect">
            <a:avLst/>
          </a:prstGeom>
        </p:spPr>
      </p:pic>
      <p:pic>
        <p:nvPicPr>
          <p:cNvPr id="3" name="Picture 2">
            <a:extLst>
              <a:ext uri="{FF2B5EF4-FFF2-40B4-BE49-F238E27FC236}">
                <a16:creationId xmlns:a16="http://schemas.microsoft.com/office/drawing/2014/main" id="{AC415AFD-B19B-A44A-964A-AE98A18AC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7188" y="2394320"/>
            <a:ext cx="1726127" cy="19011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person wearing glasses&#10;&#10;Description automatically generated with medium confidence">
            <a:extLst>
              <a:ext uri="{FF2B5EF4-FFF2-40B4-BE49-F238E27FC236}">
                <a16:creationId xmlns:a16="http://schemas.microsoft.com/office/drawing/2014/main" id="{E1DE63BC-7571-5A46-8204-9C5F6A9D3695}"/>
              </a:ext>
            </a:extLst>
          </p:cNvPr>
          <p:cNvPicPr>
            <a:picLocks noChangeAspect="1"/>
          </p:cNvPicPr>
          <p:nvPr/>
        </p:nvPicPr>
        <p:blipFill rotWithShape="1">
          <a:blip r:embed="rId5">
            <a:extLst>
              <a:ext uri="{28A0092B-C50C-407E-A947-70E740481C1C}">
                <a14:useLocalDpi xmlns:a14="http://schemas.microsoft.com/office/drawing/2010/main" val="0"/>
              </a:ext>
            </a:extLst>
          </a:blip>
          <a:srcRect r="9722"/>
          <a:stretch/>
        </p:blipFill>
        <p:spPr>
          <a:xfrm>
            <a:off x="10417356" y="2397491"/>
            <a:ext cx="1726127" cy="1900189"/>
          </a:xfrm>
          <a:prstGeom prst="rect">
            <a:avLst/>
          </a:prstGeom>
        </p:spPr>
      </p:pic>
      <p:pic>
        <p:nvPicPr>
          <p:cNvPr id="21" name="Picture 20" descr="A picture containing person, wall, indoor, clothing&#10;&#10;Description automatically generated">
            <a:extLst>
              <a:ext uri="{FF2B5EF4-FFF2-40B4-BE49-F238E27FC236}">
                <a16:creationId xmlns:a16="http://schemas.microsoft.com/office/drawing/2014/main" id="{898B803F-6B86-454A-B3A9-D0BCC68F7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0340" y="2405247"/>
            <a:ext cx="1892808" cy="1892808"/>
          </a:xfrm>
          <a:prstGeom prst="rect">
            <a:avLst/>
          </a:prstGeom>
        </p:spPr>
      </p:pic>
    </p:spTree>
    <p:extLst>
      <p:ext uri="{BB962C8B-B14F-4D97-AF65-F5344CB8AC3E}">
        <p14:creationId xmlns:p14="http://schemas.microsoft.com/office/powerpoint/2010/main" val="7172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EB09-0077-4F18-BE2B-22EB720987F0}"/>
              </a:ext>
            </a:extLst>
          </p:cNvPr>
          <p:cNvSpPr>
            <a:spLocks noGrp="1"/>
          </p:cNvSpPr>
          <p:nvPr>
            <p:ph type="title"/>
          </p:nvPr>
        </p:nvSpPr>
        <p:spPr/>
        <p:txBody>
          <a:bodyPr/>
          <a:lstStyle/>
          <a:p>
            <a:r>
              <a:rPr lang="en-US" dirty="0"/>
              <a:t>In 2</a:t>
            </a:r>
            <a:r>
              <a:rPr lang="en-US" baseline="30000" dirty="0"/>
              <a:t>nd</a:t>
            </a:r>
            <a:r>
              <a:rPr lang="en-US" dirty="0"/>
              <a:t> Place: Huawei Noah’s Ark Lab</a:t>
            </a:r>
          </a:p>
        </p:txBody>
      </p:sp>
      <p:sp>
        <p:nvSpPr>
          <p:cNvPr id="12" name="TextBox 11">
            <a:extLst>
              <a:ext uri="{FF2B5EF4-FFF2-40B4-BE49-F238E27FC236}">
                <a16:creationId xmlns:a16="http://schemas.microsoft.com/office/drawing/2014/main" id="{6C173C45-2221-4583-B3B9-02DA1C0C3108}"/>
              </a:ext>
            </a:extLst>
          </p:cNvPr>
          <p:cNvSpPr txBox="1"/>
          <p:nvPr/>
        </p:nvSpPr>
        <p:spPr>
          <a:xfrm>
            <a:off x="6561616" y="4405931"/>
            <a:ext cx="1801497" cy="369332"/>
          </a:xfrm>
          <a:prstGeom prst="rect">
            <a:avLst/>
          </a:prstGeom>
          <a:noFill/>
        </p:spPr>
        <p:txBody>
          <a:bodyPr wrap="square">
            <a:spAutoFit/>
          </a:bodyPr>
          <a:lstStyle/>
          <a:p>
            <a:pPr algn="ctr"/>
            <a:r>
              <a:rPr lang="en-US" dirty="0"/>
              <a:t>Marcus Kalander</a:t>
            </a:r>
          </a:p>
        </p:txBody>
      </p:sp>
      <p:sp>
        <p:nvSpPr>
          <p:cNvPr id="15" name="TextBox 14">
            <a:extLst>
              <a:ext uri="{FF2B5EF4-FFF2-40B4-BE49-F238E27FC236}">
                <a16:creationId xmlns:a16="http://schemas.microsoft.com/office/drawing/2014/main" id="{B564A3E9-8649-43F7-9B82-1FC4701B3472}"/>
              </a:ext>
            </a:extLst>
          </p:cNvPr>
          <p:cNvSpPr txBox="1"/>
          <p:nvPr/>
        </p:nvSpPr>
        <p:spPr>
          <a:xfrm>
            <a:off x="9158930" y="4405931"/>
            <a:ext cx="1833245" cy="369332"/>
          </a:xfrm>
          <a:prstGeom prst="rect">
            <a:avLst/>
          </a:prstGeom>
          <a:noFill/>
        </p:spPr>
        <p:txBody>
          <a:bodyPr wrap="square">
            <a:spAutoFit/>
          </a:bodyPr>
          <a:lstStyle/>
          <a:p>
            <a:pPr algn="ctr"/>
            <a:r>
              <a:rPr lang="en-US" dirty="0"/>
              <a:t>Sixiao Yang</a:t>
            </a:r>
          </a:p>
        </p:txBody>
      </p:sp>
      <p:sp>
        <p:nvSpPr>
          <p:cNvPr id="20" name="TextBox 19">
            <a:extLst>
              <a:ext uri="{FF2B5EF4-FFF2-40B4-BE49-F238E27FC236}">
                <a16:creationId xmlns:a16="http://schemas.microsoft.com/office/drawing/2014/main" id="{122258E4-DF14-4C16-A963-425C2CCB65E5}"/>
              </a:ext>
            </a:extLst>
          </p:cNvPr>
          <p:cNvSpPr txBox="1"/>
          <p:nvPr/>
        </p:nvSpPr>
        <p:spPr>
          <a:xfrm>
            <a:off x="5381625" y="6269031"/>
            <a:ext cx="6165216" cy="523220"/>
          </a:xfrm>
          <a:prstGeom prst="rect">
            <a:avLst/>
          </a:prstGeom>
          <a:noFill/>
        </p:spPr>
        <p:txBody>
          <a:bodyPr wrap="square">
            <a:spAutoFit/>
          </a:bodyPr>
          <a:lstStyle/>
          <a:p>
            <a:pPr algn="r"/>
            <a:r>
              <a:rPr lang="en-US" sz="2800" dirty="0"/>
              <a:t>Contact marcus.kalander@huawei.com</a:t>
            </a:r>
          </a:p>
        </p:txBody>
      </p:sp>
      <p:sp>
        <p:nvSpPr>
          <p:cNvPr id="36" name="TextBox 35">
            <a:extLst>
              <a:ext uri="{FF2B5EF4-FFF2-40B4-BE49-F238E27FC236}">
                <a16:creationId xmlns:a16="http://schemas.microsoft.com/office/drawing/2014/main" id="{71824F8C-3B3B-4DD8-BFD5-0B3E5B7DC0B0}"/>
              </a:ext>
            </a:extLst>
          </p:cNvPr>
          <p:cNvSpPr txBox="1"/>
          <p:nvPr/>
        </p:nvSpPr>
        <p:spPr>
          <a:xfrm>
            <a:off x="325120" y="2616200"/>
            <a:ext cx="5440679" cy="2585323"/>
          </a:xfrm>
          <a:prstGeom prst="rect">
            <a:avLst/>
          </a:prstGeom>
          <a:noFill/>
        </p:spPr>
        <p:txBody>
          <a:bodyPr wrap="square" rtlCol="0">
            <a:spAutoFit/>
          </a:bodyPr>
          <a:lstStyle/>
          <a:p>
            <a:r>
              <a:rPr lang="en-US" b="1" dirty="0"/>
              <a:t>Approach</a:t>
            </a:r>
            <a:r>
              <a:rPr lang="en-US" dirty="0"/>
              <a:t>: They applied a set of algorithms, each specialized on a specific type of anomaly (discrete, spike, discord, variance, etc.), in a fixed order until a confident prediction was made. Those algorithms that focused on easier anomaly types and those that were more conservative were used first. The key components were period inference (individual algorithm parameters were mostly based on the period), confidence level computation and thresholding, and ensemble learning.</a:t>
            </a:r>
          </a:p>
        </p:txBody>
      </p:sp>
      <p:pic>
        <p:nvPicPr>
          <p:cNvPr id="1026" name="Picture 2" descr="C:\Users\m00406840\AppData\Roaming\eSpace_Desktop\UserData\m00406840\imagefiles\0FB06127-7D81-4CF6-9449-76508E109C7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37" y="1273654"/>
            <a:ext cx="2552623" cy="6304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00406840\AppData\Roaming\eSpace_Desktop\UserData\m00406840\imagefiles\5290EF8A-B7F6-4A4F-8B33-1F921D2C986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576" y="2391094"/>
            <a:ext cx="1579579" cy="19051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m00406840\AppData\Roaming\eSpace_Desktop\UserData\m00406840\imagefiles\34CD8F8F-7117-4C19-9B90-94B897C68FE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4998" y="8690"/>
            <a:ext cx="2171700" cy="11924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m00406840\AppData\Roaming\eSpace_Desktop\UserData\m00406840\imagefiles\originalImgfiles\77495d69e6ec0d87295b5440e404366e28d7027e.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67400" y="2391094"/>
            <a:ext cx="1614925" cy="190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67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35DE-ABAE-4218-8103-766F0E7977A9}"/>
              </a:ext>
            </a:extLst>
          </p:cNvPr>
          <p:cNvSpPr>
            <a:spLocks noGrp="1"/>
          </p:cNvSpPr>
          <p:nvPr>
            <p:ph type="title"/>
          </p:nvPr>
        </p:nvSpPr>
        <p:spPr>
          <a:xfrm>
            <a:off x="279400" y="0"/>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88C83ACB-8D4B-490B-AC74-5740AF88823F}"/>
              </a:ext>
            </a:extLst>
          </p:cNvPr>
          <p:cNvSpPr>
            <a:spLocks noGrp="1"/>
          </p:cNvSpPr>
          <p:nvPr>
            <p:ph idx="1"/>
          </p:nvPr>
        </p:nvSpPr>
        <p:spPr>
          <a:xfrm>
            <a:off x="901700" y="1463674"/>
            <a:ext cx="10515600" cy="4905375"/>
          </a:xfrm>
        </p:spPr>
        <p:txBody>
          <a:bodyPr>
            <a:normAutofit lnSpcReduction="10000"/>
          </a:bodyPr>
          <a:lstStyle/>
          <a:p>
            <a:r>
              <a:rPr lang="en-US" dirty="0"/>
              <a:t>The need for the contest</a:t>
            </a:r>
          </a:p>
          <a:p>
            <a:r>
              <a:rPr lang="en-US" dirty="0"/>
              <a:t>The rationale for the contest design</a:t>
            </a:r>
          </a:p>
          <a:p>
            <a:r>
              <a:rPr lang="en-US" dirty="0"/>
              <a:t>Creating the datasets</a:t>
            </a:r>
          </a:p>
          <a:p>
            <a:r>
              <a:rPr lang="en-US" dirty="0"/>
              <a:t>Brief overview of the results, what techniques did people use?</a:t>
            </a:r>
          </a:p>
          <a:p>
            <a:r>
              <a:rPr lang="en-US" dirty="0"/>
              <a:t>Flaws in the contest </a:t>
            </a:r>
          </a:p>
          <a:p>
            <a:r>
              <a:rPr lang="en-US" dirty="0"/>
              <a:t>The winners!</a:t>
            </a:r>
          </a:p>
          <a:p>
            <a:pPr lvl="2"/>
            <a:r>
              <a:rPr lang="en-US" dirty="0"/>
              <a:t>Fifth Place, Honorable Mention</a:t>
            </a:r>
          </a:p>
          <a:p>
            <a:pPr lvl="3"/>
            <a:r>
              <a:rPr lang="en-US" sz="2000" dirty="0"/>
              <a:t>Tied Third Place, $500 USD</a:t>
            </a:r>
          </a:p>
          <a:p>
            <a:pPr lvl="3"/>
            <a:r>
              <a:rPr lang="en-US" sz="2000" dirty="0"/>
              <a:t>Tied Third Place, $500 USD</a:t>
            </a:r>
          </a:p>
          <a:p>
            <a:pPr lvl="2"/>
            <a:r>
              <a:rPr lang="en-US" dirty="0"/>
              <a:t>Second Place, $1,000 USD</a:t>
            </a:r>
          </a:p>
          <a:p>
            <a:pPr lvl="2"/>
            <a:r>
              <a:rPr lang="en-US" dirty="0"/>
              <a:t>First Place, $2,000 USD</a:t>
            </a:r>
          </a:p>
          <a:p>
            <a:r>
              <a:rPr lang="en-US" dirty="0"/>
              <a:t>Concluding remarks</a:t>
            </a:r>
          </a:p>
          <a:p>
            <a:endParaRPr lang="en-US" dirty="0"/>
          </a:p>
          <a:p>
            <a:endParaRPr lang="en-US" dirty="0"/>
          </a:p>
        </p:txBody>
      </p:sp>
    </p:spTree>
    <p:extLst>
      <p:ext uri="{BB962C8B-B14F-4D97-AF65-F5344CB8AC3E}">
        <p14:creationId xmlns:p14="http://schemas.microsoft.com/office/powerpoint/2010/main" val="3284633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EB09-0077-4F18-BE2B-22EB720987F0}"/>
              </a:ext>
            </a:extLst>
          </p:cNvPr>
          <p:cNvSpPr>
            <a:spLocks noGrp="1"/>
          </p:cNvSpPr>
          <p:nvPr>
            <p:ph type="title"/>
          </p:nvPr>
        </p:nvSpPr>
        <p:spPr/>
        <p:txBody>
          <a:bodyPr/>
          <a:lstStyle/>
          <a:p>
            <a:r>
              <a:rPr lang="en-US" dirty="0"/>
              <a:t>In 1</a:t>
            </a:r>
            <a:r>
              <a:rPr lang="en-US" baseline="30000" dirty="0"/>
              <a:t>st</a:t>
            </a:r>
            <a:r>
              <a:rPr lang="en-US" dirty="0"/>
              <a:t> Place: </a:t>
            </a:r>
            <a:r>
              <a:rPr lang="en-US" dirty="0" err="1"/>
              <a:t>DeepBlueAI</a:t>
            </a:r>
            <a:endParaRPr lang="en-US" dirty="0"/>
          </a:p>
        </p:txBody>
      </p:sp>
      <p:pic>
        <p:nvPicPr>
          <p:cNvPr id="2050" name="Picture 2">
            <a:extLst>
              <a:ext uri="{FF2B5EF4-FFF2-40B4-BE49-F238E27FC236}">
                <a16:creationId xmlns:a16="http://schemas.microsoft.com/office/drawing/2014/main" id="{61E9152F-C342-4AD1-9FA2-2BCA34C6D77B}"/>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p:blipFill>
        <p:spPr bwMode="auto">
          <a:xfrm>
            <a:off x="5657216" y="2394317"/>
            <a:ext cx="1525906" cy="19033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553987A-CA43-43A9-8686-6DF15493346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p:blipFill>
        <p:spPr bwMode="auto">
          <a:xfrm>
            <a:off x="7658116" y="2386332"/>
            <a:ext cx="1653540" cy="19113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DFA73B7-2BB6-42AC-9501-53AB048DD05B}"/>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rot="5400000">
            <a:off x="9493687" y="2662949"/>
            <a:ext cx="1912336" cy="13750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C173C45-2221-4583-B3B9-02DA1C0C3108}"/>
              </a:ext>
            </a:extLst>
          </p:cNvPr>
          <p:cNvSpPr txBox="1"/>
          <p:nvPr/>
        </p:nvSpPr>
        <p:spPr>
          <a:xfrm>
            <a:off x="5782312" y="4405931"/>
            <a:ext cx="1400810" cy="369332"/>
          </a:xfrm>
          <a:prstGeom prst="rect">
            <a:avLst/>
          </a:prstGeom>
          <a:noFill/>
        </p:spPr>
        <p:txBody>
          <a:bodyPr wrap="square">
            <a:spAutoFit/>
          </a:bodyPr>
          <a:lstStyle/>
          <a:p>
            <a:r>
              <a:rPr lang="en-US" dirty="0"/>
              <a:t>Zhixing He</a:t>
            </a:r>
          </a:p>
        </p:txBody>
      </p:sp>
      <p:sp>
        <p:nvSpPr>
          <p:cNvPr id="14" name="TextBox 13">
            <a:extLst>
              <a:ext uri="{FF2B5EF4-FFF2-40B4-BE49-F238E27FC236}">
                <a16:creationId xmlns:a16="http://schemas.microsoft.com/office/drawing/2014/main" id="{B4CCF098-F860-4011-A141-181780F61429}"/>
              </a:ext>
            </a:extLst>
          </p:cNvPr>
          <p:cNvSpPr txBox="1"/>
          <p:nvPr/>
        </p:nvSpPr>
        <p:spPr>
          <a:xfrm>
            <a:off x="7914005" y="4405931"/>
            <a:ext cx="1400810" cy="369332"/>
          </a:xfrm>
          <a:prstGeom prst="rect">
            <a:avLst/>
          </a:prstGeom>
          <a:noFill/>
        </p:spPr>
        <p:txBody>
          <a:bodyPr wrap="square">
            <a:spAutoFit/>
          </a:bodyPr>
          <a:lstStyle/>
          <a:p>
            <a:r>
              <a:rPr lang="en-US" dirty="0"/>
              <a:t>Xu Zhang</a:t>
            </a:r>
          </a:p>
        </p:txBody>
      </p:sp>
      <p:sp>
        <p:nvSpPr>
          <p:cNvPr id="15" name="TextBox 14">
            <a:extLst>
              <a:ext uri="{FF2B5EF4-FFF2-40B4-BE49-F238E27FC236}">
                <a16:creationId xmlns:a16="http://schemas.microsoft.com/office/drawing/2014/main" id="{B564A3E9-8649-43F7-9B82-1FC4701B3472}"/>
              </a:ext>
            </a:extLst>
          </p:cNvPr>
          <p:cNvSpPr txBox="1"/>
          <p:nvPr/>
        </p:nvSpPr>
        <p:spPr>
          <a:xfrm>
            <a:off x="9937114" y="4405931"/>
            <a:ext cx="1833245" cy="369332"/>
          </a:xfrm>
          <a:prstGeom prst="rect">
            <a:avLst/>
          </a:prstGeom>
          <a:noFill/>
        </p:spPr>
        <p:txBody>
          <a:bodyPr wrap="square">
            <a:spAutoFit/>
          </a:bodyPr>
          <a:lstStyle/>
          <a:p>
            <a:r>
              <a:rPr lang="en-US" dirty="0" err="1"/>
              <a:t>Jin</a:t>
            </a:r>
            <a:r>
              <a:rPr lang="en-US" dirty="0"/>
              <a:t> Wang</a:t>
            </a:r>
          </a:p>
        </p:txBody>
      </p:sp>
      <p:sp>
        <p:nvSpPr>
          <p:cNvPr id="20" name="TextBox 19">
            <a:extLst>
              <a:ext uri="{FF2B5EF4-FFF2-40B4-BE49-F238E27FC236}">
                <a16:creationId xmlns:a16="http://schemas.microsoft.com/office/drawing/2014/main" id="{122258E4-DF14-4C16-A963-425C2CCB65E5}"/>
              </a:ext>
            </a:extLst>
          </p:cNvPr>
          <p:cNvSpPr txBox="1"/>
          <p:nvPr/>
        </p:nvSpPr>
        <p:spPr>
          <a:xfrm>
            <a:off x="7028204" y="6258011"/>
            <a:ext cx="5163796" cy="523220"/>
          </a:xfrm>
          <a:prstGeom prst="rect">
            <a:avLst/>
          </a:prstGeom>
          <a:noFill/>
        </p:spPr>
        <p:txBody>
          <a:bodyPr wrap="square">
            <a:spAutoFit/>
          </a:bodyPr>
          <a:lstStyle/>
          <a:p>
            <a:r>
              <a:rPr lang="en-US" sz="2800" dirty="0"/>
              <a:t>Contact hezhx@deepblueai.com</a:t>
            </a:r>
          </a:p>
        </p:txBody>
      </p:sp>
      <p:sp>
        <p:nvSpPr>
          <p:cNvPr id="36" name="TextBox 35">
            <a:extLst>
              <a:ext uri="{FF2B5EF4-FFF2-40B4-BE49-F238E27FC236}">
                <a16:creationId xmlns:a16="http://schemas.microsoft.com/office/drawing/2014/main" id="{71824F8C-3B3B-4DD8-BFD5-0B3E5B7DC0B0}"/>
              </a:ext>
            </a:extLst>
          </p:cNvPr>
          <p:cNvSpPr txBox="1"/>
          <p:nvPr/>
        </p:nvSpPr>
        <p:spPr>
          <a:xfrm>
            <a:off x="325121" y="2616200"/>
            <a:ext cx="4226560" cy="3139321"/>
          </a:xfrm>
          <a:prstGeom prst="rect">
            <a:avLst/>
          </a:prstGeom>
          <a:noFill/>
        </p:spPr>
        <p:txBody>
          <a:bodyPr wrap="square" rtlCol="0">
            <a:spAutoFit/>
          </a:bodyPr>
          <a:lstStyle/>
          <a:p>
            <a:r>
              <a:rPr lang="en-US" b="1" dirty="0"/>
              <a:t>Approach</a:t>
            </a:r>
            <a:r>
              <a:rPr lang="en-US" dirty="0"/>
              <a:t>: They used an ensemble of </a:t>
            </a:r>
            <a:r>
              <a:rPr lang="en-US" altLang="zh-CN" dirty="0"/>
              <a:t>Fourier Transformation based methods,</a:t>
            </a:r>
            <a:r>
              <a:rPr lang="en-US" dirty="0"/>
              <a:t> Matrix Profile and</a:t>
            </a:r>
            <a:r>
              <a:rPr lang="zh-CN" altLang="en-US" dirty="0"/>
              <a:t> </a:t>
            </a:r>
            <a:r>
              <a:rPr lang="en-US" dirty="0"/>
              <a:t>prediction-based models (</a:t>
            </a:r>
            <a:r>
              <a:rPr lang="en-US" dirty="0" err="1"/>
              <a:t>LightGBM</a:t>
            </a:r>
            <a:r>
              <a:rPr lang="en-US" dirty="0"/>
              <a:t>, Dilated CNN). The period of each time series signal is automatically detected based on the peaks and troughs. Ensemble weights of models are determined by the degree of confidence (the ratio of the first and second highest peaks of the residual calculated from each model). </a:t>
            </a:r>
          </a:p>
        </p:txBody>
      </p:sp>
      <p:pic>
        <p:nvPicPr>
          <p:cNvPr id="3" name="图片 2">
            <a:extLst>
              <a:ext uri="{FF2B5EF4-FFF2-40B4-BE49-F238E27FC236}">
                <a16:creationId xmlns:a16="http://schemas.microsoft.com/office/drawing/2014/main" id="{46E22105-B976-4085-A0CD-DF1930D29E4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601877" y="150799"/>
            <a:ext cx="1180291" cy="1184225"/>
          </a:xfrm>
          <a:prstGeom prst="rect">
            <a:avLst/>
          </a:prstGeom>
        </p:spPr>
      </p:pic>
    </p:spTree>
    <p:extLst>
      <p:ext uri="{BB962C8B-B14F-4D97-AF65-F5344CB8AC3E}">
        <p14:creationId xmlns:p14="http://schemas.microsoft.com/office/powerpoint/2010/main" val="3286406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3B53-EC63-4F1F-8F49-D892204D1C68}"/>
              </a:ext>
            </a:extLst>
          </p:cNvPr>
          <p:cNvSpPr>
            <a:spLocks noGrp="1"/>
          </p:cNvSpPr>
          <p:nvPr>
            <p:ph type="title"/>
          </p:nvPr>
        </p:nvSpPr>
        <p:spPr>
          <a:xfrm>
            <a:off x="731520" y="0"/>
            <a:ext cx="10515600" cy="909955"/>
          </a:xfrm>
        </p:spPr>
        <p:txBody>
          <a:bodyPr/>
          <a:lstStyle/>
          <a:p>
            <a:r>
              <a:rPr lang="en-US" dirty="0"/>
              <a:t>Congratulations to all Participants! </a:t>
            </a:r>
          </a:p>
        </p:txBody>
      </p:sp>
      <p:sp>
        <p:nvSpPr>
          <p:cNvPr id="3" name="Content Placeholder 2">
            <a:extLst>
              <a:ext uri="{FF2B5EF4-FFF2-40B4-BE49-F238E27FC236}">
                <a16:creationId xmlns:a16="http://schemas.microsoft.com/office/drawing/2014/main" id="{535BA522-15E3-4B95-9FD6-187B55DEBE5E}"/>
              </a:ext>
            </a:extLst>
          </p:cNvPr>
          <p:cNvSpPr>
            <a:spLocks noGrp="1"/>
          </p:cNvSpPr>
          <p:nvPr>
            <p:ph idx="1"/>
          </p:nvPr>
        </p:nvSpPr>
        <p:spPr>
          <a:xfrm>
            <a:off x="655320" y="1444625"/>
            <a:ext cx="10515600" cy="4351338"/>
          </a:xfrm>
        </p:spPr>
        <p:txBody>
          <a:bodyPr/>
          <a:lstStyle/>
          <a:p>
            <a:r>
              <a:rPr lang="en-US" dirty="0"/>
              <a:t>We expect to see several interesting papers come out of this contest</a:t>
            </a:r>
          </a:p>
          <a:p>
            <a:endParaRPr lang="en-US" dirty="0"/>
          </a:p>
          <a:p>
            <a:r>
              <a:rPr lang="en-US" dirty="0"/>
              <a:t>We will make the datasets publicly available in perpetuity for the community. </a:t>
            </a:r>
          </a:p>
          <a:p>
            <a:endParaRPr lang="en-US" dirty="0"/>
          </a:p>
          <a:p>
            <a:r>
              <a:rPr lang="en-US" dirty="0"/>
              <a:t>Thanks to folks at hexagon-ml for administrative work, and to Keogh’s students for help with the data, and the dozens of independent researchers (going back decades) that created the original datasets.  </a:t>
            </a:r>
          </a:p>
        </p:txBody>
      </p:sp>
      <p:sp>
        <p:nvSpPr>
          <p:cNvPr id="5" name="TextBox 4">
            <a:extLst>
              <a:ext uri="{FF2B5EF4-FFF2-40B4-BE49-F238E27FC236}">
                <a16:creationId xmlns:a16="http://schemas.microsoft.com/office/drawing/2014/main" id="{906ED5E9-CA7E-4F84-BB1B-B5D2519843B0}"/>
              </a:ext>
            </a:extLst>
          </p:cNvPr>
          <p:cNvSpPr txBox="1"/>
          <p:nvPr/>
        </p:nvSpPr>
        <p:spPr>
          <a:xfrm>
            <a:off x="40640" y="6457890"/>
            <a:ext cx="11998960" cy="400110"/>
          </a:xfrm>
          <a:prstGeom prst="rect">
            <a:avLst/>
          </a:prstGeom>
          <a:noFill/>
        </p:spPr>
        <p:txBody>
          <a:bodyPr wrap="square">
            <a:spAutoFit/>
          </a:bodyPr>
          <a:lstStyle/>
          <a:p>
            <a:pPr algn="l"/>
            <a:r>
              <a:rPr lang="en-US" sz="2000" dirty="0">
                <a:solidFill>
                  <a:srgbClr val="232323"/>
                </a:solidFill>
                <a:latin typeface="Montserrat"/>
              </a:rPr>
              <a:t>The datasets will be archived at subpage of                www.cs.ucr.edu/~eamonn/time_series_data_2018/</a:t>
            </a:r>
            <a:endParaRPr lang="en-US" sz="2000" b="0" i="0" dirty="0">
              <a:solidFill>
                <a:srgbClr val="232323"/>
              </a:solidFill>
              <a:effectLst/>
              <a:latin typeface="Montserrat"/>
            </a:endParaRPr>
          </a:p>
        </p:txBody>
      </p:sp>
    </p:spTree>
    <p:extLst>
      <p:ext uri="{BB962C8B-B14F-4D97-AF65-F5344CB8AC3E}">
        <p14:creationId xmlns:p14="http://schemas.microsoft.com/office/powerpoint/2010/main" val="2523203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gram&#10;&#10;Description automatically generated">
            <a:extLst>
              <a:ext uri="{FF2B5EF4-FFF2-40B4-BE49-F238E27FC236}">
                <a16:creationId xmlns:a16="http://schemas.microsoft.com/office/drawing/2014/main" id="{AD4A3C47-25D8-423A-A1DC-871BA17532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79" b="2069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01053D1-3FBC-435F-800B-CF0F8BB06415}"/>
              </a:ext>
            </a:extLst>
          </p:cNvPr>
          <p:cNvSpPr txBox="1"/>
          <p:nvPr/>
        </p:nvSpPr>
        <p:spPr>
          <a:xfrm>
            <a:off x="39922" y="5780782"/>
            <a:ext cx="12276667" cy="1077218"/>
          </a:xfrm>
          <a:prstGeom prst="rect">
            <a:avLst/>
          </a:prstGeom>
          <a:noFill/>
        </p:spPr>
        <p:txBody>
          <a:bodyPr wrap="square">
            <a:spAutoFit/>
          </a:bodyPr>
          <a:lstStyle/>
          <a:p>
            <a:pPr algn="l"/>
            <a:r>
              <a:rPr lang="en-US" sz="3200" dirty="0">
                <a:solidFill>
                  <a:srgbClr val="232323"/>
                </a:solidFill>
                <a:latin typeface="Montserrat"/>
              </a:rPr>
              <a:t>The datasets will be archived at subpage of  www.cs.ucr.edu/~eamonn/time_series_data_2018/</a:t>
            </a:r>
            <a:endParaRPr lang="en-US" sz="3200" b="0" i="0" dirty="0">
              <a:solidFill>
                <a:srgbClr val="232323"/>
              </a:solidFill>
              <a:effectLst/>
              <a:latin typeface="Montserrat"/>
            </a:endParaRPr>
          </a:p>
        </p:txBody>
      </p:sp>
      <p:pic>
        <p:nvPicPr>
          <p:cNvPr id="5" name="Picture 2" descr="Welcome to the UCR Time Series Classification/Clustering Page">
            <a:extLst>
              <a:ext uri="{FF2B5EF4-FFF2-40B4-BE49-F238E27FC236}">
                <a16:creationId xmlns:a16="http://schemas.microsoft.com/office/drawing/2014/main" id="{36D03872-346D-44B3-A054-30D4FAB25BB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 y="1"/>
            <a:ext cx="5085080" cy="11315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397D6C6B-CF70-413C-8A00-EE26D4D5F9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7543" y="106681"/>
            <a:ext cx="3868093" cy="11785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SIGKDD 2021 (@kdd_news) | Twitter">
            <a:extLst>
              <a:ext uri="{FF2B5EF4-FFF2-40B4-BE49-F238E27FC236}">
                <a16:creationId xmlns:a16="http://schemas.microsoft.com/office/drawing/2014/main" id="{0B3ADA6C-EE8C-4380-B743-0CF4608258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7014" y="1131563"/>
            <a:ext cx="2769575" cy="218242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DAB3BEF7-C2B5-4408-A3DB-8D82ED413655}"/>
              </a:ext>
            </a:extLst>
          </p:cNvPr>
          <p:cNvSpPr>
            <a:spLocks noGrp="1"/>
          </p:cNvSpPr>
          <p:nvPr>
            <p:ph type="title"/>
          </p:nvPr>
        </p:nvSpPr>
        <p:spPr>
          <a:xfrm>
            <a:off x="1021080" y="1285241"/>
            <a:ext cx="4947920" cy="1664350"/>
          </a:xfrm>
        </p:spPr>
        <p:txBody>
          <a:bodyPr>
            <a:normAutofit fontScale="90000"/>
          </a:bodyPr>
          <a:lstStyle/>
          <a:p>
            <a:r>
              <a:rPr lang="en-US" sz="6000" dirty="0"/>
              <a:t>Thanks for your Attention!</a:t>
            </a:r>
          </a:p>
        </p:txBody>
      </p:sp>
    </p:spTree>
    <p:extLst>
      <p:ext uri="{BB962C8B-B14F-4D97-AF65-F5344CB8AC3E}">
        <p14:creationId xmlns:p14="http://schemas.microsoft.com/office/powerpoint/2010/main" val="454779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87BF-CFC1-4BB6-AEAB-A46E5B441191}"/>
              </a:ext>
            </a:extLst>
          </p:cNvPr>
          <p:cNvSpPr>
            <a:spLocks noGrp="1"/>
          </p:cNvSpPr>
          <p:nvPr>
            <p:ph type="title"/>
          </p:nvPr>
        </p:nvSpPr>
        <p:spPr>
          <a:xfrm>
            <a:off x="142240" y="70485"/>
            <a:ext cx="10515600" cy="1325563"/>
          </a:xfrm>
        </p:spPr>
        <p:txBody>
          <a:bodyPr/>
          <a:lstStyle/>
          <a:p>
            <a:r>
              <a:rPr lang="en-US" dirty="0"/>
              <a:t>The Rationale for the Contest I</a:t>
            </a:r>
          </a:p>
        </p:txBody>
      </p:sp>
      <p:sp>
        <p:nvSpPr>
          <p:cNvPr id="3" name="Content Placeholder 2">
            <a:extLst>
              <a:ext uri="{FF2B5EF4-FFF2-40B4-BE49-F238E27FC236}">
                <a16:creationId xmlns:a16="http://schemas.microsoft.com/office/drawing/2014/main" id="{7A255347-C70C-4C85-8981-0A1019C2A5C5}"/>
              </a:ext>
            </a:extLst>
          </p:cNvPr>
          <p:cNvSpPr>
            <a:spLocks noGrp="1"/>
          </p:cNvSpPr>
          <p:nvPr>
            <p:ph idx="1"/>
          </p:nvPr>
        </p:nvSpPr>
        <p:spPr>
          <a:xfrm>
            <a:off x="492759" y="1470023"/>
            <a:ext cx="11809307" cy="5150909"/>
          </a:xfrm>
        </p:spPr>
        <p:txBody>
          <a:bodyPr>
            <a:normAutofit/>
          </a:bodyPr>
          <a:lstStyle/>
          <a:p>
            <a:r>
              <a:rPr lang="en-US" sz="2400" dirty="0"/>
              <a:t>In the past 4 or 5 years, there has been an explosion of papers on time series anomaly detection. </a:t>
            </a:r>
          </a:p>
          <a:p>
            <a:r>
              <a:rPr lang="en-US" sz="2400" dirty="0"/>
              <a:t>The vast majority of these papers use one or more of datasets created by </a:t>
            </a:r>
            <a:r>
              <a:rPr lang="en-US" sz="2400" b="1" dirty="0"/>
              <a:t>Yahoo</a:t>
            </a:r>
            <a:r>
              <a:rPr lang="en-US" sz="2400" dirty="0"/>
              <a:t>, </a:t>
            </a:r>
            <a:r>
              <a:rPr lang="en-US" sz="2400" b="1" dirty="0"/>
              <a:t>Numenta</a:t>
            </a:r>
            <a:r>
              <a:rPr lang="en-US" sz="2400" dirty="0"/>
              <a:t>, </a:t>
            </a:r>
            <a:r>
              <a:rPr lang="en-US" sz="2400" b="1" dirty="0"/>
              <a:t>SMAP </a:t>
            </a:r>
            <a:r>
              <a:rPr lang="en-US" sz="2400" dirty="0"/>
              <a:t>(NASA), </a:t>
            </a:r>
            <a:r>
              <a:rPr lang="en-US" sz="2400" b="1" dirty="0"/>
              <a:t>MSL</a:t>
            </a:r>
            <a:r>
              <a:rPr lang="en-US" sz="2400" dirty="0"/>
              <a:t> (NASA), </a:t>
            </a:r>
            <a:r>
              <a:rPr lang="en-US" sz="2400" b="1" dirty="0"/>
              <a:t>SDM</a:t>
            </a:r>
            <a:r>
              <a:rPr lang="en-US" sz="2400" dirty="0"/>
              <a:t> (“OMNI” Pei’s Lab ),</a:t>
            </a:r>
            <a:r>
              <a:rPr lang="en-US" sz="2400" b="1" dirty="0"/>
              <a:t> MBA-ECG </a:t>
            </a:r>
            <a:r>
              <a:rPr lang="en-US" sz="2400" dirty="0"/>
              <a:t>(</a:t>
            </a:r>
            <a:r>
              <a:rPr lang="en-US" sz="2400" dirty="0" err="1"/>
              <a:t>Boniol</a:t>
            </a:r>
            <a:r>
              <a:rPr lang="en-US" sz="2400" dirty="0"/>
              <a:t>) or </a:t>
            </a:r>
            <a:r>
              <a:rPr lang="en-US" sz="2400" b="1" dirty="0"/>
              <a:t>SWAT</a:t>
            </a:r>
            <a:r>
              <a:rPr lang="en-US" sz="2400" dirty="0"/>
              <a:t>.  </a:t>
            </a:r>
          </a:p>
          <a:p>
            <a:r>
              <a:rPr lang="en-US" sz="2400" dirty="0"/>
              <a:t>However, all these datasets suffer from at least one of the following flaws</a:t>
            </a:r>
            <a:r>
              <a:rPr lang="en-US" sz="2400" baseline="30000" dirty="0"/>
              <a:t>1</a:t>
            </a:r>
            <a:r>
              <a:rPr lang="en-US" sz="2400" dirty="0"/>
              <a:t>.</a:t>
            </a:r>
          </a:p>
          <a:p>
            <a:pPr lvl="1"/>
            <a:r>
              <a:rPr lang="en-US" sz="2000" b="1" dirty="0"/>
              <a:t>Triviality</a:t>
            </a:r>
            <a:r>
              <a:rPr lang="en-US" sz="2000" dirty="0"/>
              <a:t>: Can be solved with decade old ideas, using as little as a single line of code.</a:t>
            </a:r>
          </a:p>
          <a:p>
            <a:pPr lvl="1"/>
            <a:r>
              <a:rPr lang="en-US" sz="2000" b="1" dirty="0"/>
              <a:t>Mislabeling</a:t>
            </a:r>
            <a:r>
              <a:rPr lang="en-US" sz="2000" dirty="0"/>
              <a:t>: Both false negative and false positives in the </a:t>
            </a:r>
            <a:r>
              <a:rPr lang="en-US" sz="2000" i="1" dirty="0"/>
              <a:t>claimed</a:t>
            </a:r>
            <a:r>
              <a:rPr lang="en-US" sz="2000" dirty="0"/>
              <a:t> ground truth.</a:t>
            </a:r>
          </a:p>
          <a:p>
            <a:pPr lvl="1"/>
            <a:r>
              <a:rPr lang="en-US" sz="2000" b="1" dirty="0"/>
              <a:t>Run-to-failure bias</a:t>
            </a:r>
            <a:r>
              <a:rPr lang="en-US" sz="2000" dirty="0"/>
              <a:t>:  Just guessing the last datapoint is an anomaly works very well.</a:t>
            </a:r>
          </a:p>
          <a:p>
            <a:pPr lvl="1"/>
            <a:r>
              <a:rPr lang="en-US" sz="2000" b="1" dirty="0"/>
              <a:t>Unrealistic anomaly density</a:t>
            </a:r>
            <a:r>
              <a:rPr lang="en-US" sz="2000" dirty="0"/>
              <a:t>: Up to 50% of the data are anomalous. </a:t>
            </a:r>
          </a:p>
          <a:p>
            <a:r>
              <a:rPr lang="en-US" sz="2400" dirty="0"/>
              <a:t>In addition, many papers are using inappropriate scoring methods</a:t>
            </a:r>
          </a:p>
          <a:p>
            <a:pPr lvl="1"/>
            <a:r>
              <a:rPr lang="en-US" sz="2000" b="1" dirty="0"/>
              <a:t>Spurious precision </a:t>
            </a:r>
            <a:r>
              <a:rPr lang="en-US" sz="2000" dirty="0"/>
              <a:t>that gives the illusion of significance. </a:t>
            </a:r>
            <a:r>
              <a:rPr lang="en-US" sz="2000" dirty="0">
                <a:solidFill>
                  <a:schemeClr val="bg1">
                    <a:lumMod val="75000"/>
                  </a:schemeClr>
                </a:solidFill>
              </a:rPr>
              <a:t>You got found 2 out of 3 anomalies, great. But should you really report </a:t>
            </a:r>
            <a:r>
              <a:rPr lang="en-US" sz="1600" b="0" i="0" dirty="0">
                <a:solidFill>
                  <a:schemeClr val="bg1">
                    <a:lumMod val="75000"/>
                  </a:schemeClr>
                </a:solidFill>
                <a:effectLst/>
                <a:latin typeface="Roboto" panose="02000000000000000000" pitchFamily="2" charset="0"/>
              </a:rPr>
              <a:t>0.66667?</a:t>
            </a:r>
            <a:endParaRPr lang="en-US" sz="2000" dirty="0">
              <a:solidFill>
                <a:schemeClr val="bg1">
                  <a:lumMod val="75000"/>
                </a:schemeClr>
              </a:solidFill>
            </a:endParaRPr>
          </a:p>
          <a:p>
            <a:pPr lvl="1"/>
            <a:r>
              <a:rPr lang="en-US" sz="2000" b="1" dirty="0"/>
              <a:t>Overcounting successes</a:t>
            </a:r>
            <a:r>
              <a:rPr lang="en-US" sz="2000" dirty="0"/>
              <a:t>.  </a:t>
            </a:r>
            <a:r>
              <a:rPr lang="en-US" sz="2000" dirty="0">
                <a:solidFill>
                  <a:schemeClr val="bg1">
                    <a:lumMod val="75000"/>
                  </a:schemeClr>
                </a:solidFill>
              </a:rPr>
              <a:t>If Xmas day is the only anomaly in your hourly recorded dataset, and you </a:t>
            </a:r>
            <a:r>
              <a:rPr lang="en-US" sz="2000" i="1" dirty="0">
                <a:solidFill>
                  <a:schemeClr val="bg1">
                    <a:lumMod val="75000"/>
                  </a:schemeClr>
                </a:solidFill>
              </a:rPr>
              <a:t>do</a:t>
            </a:r>
            <a:r>
              <a:rPr lang="en-US" sz="2000" dirty="0">
                <a:solidFill>
                  <a:schemeClr val="bg1">
                    <a:lumMod val="75000"/>
                  </a:schemeClr>
                </a:solidFill>
              </a:rPr>
              <a:t> find it, is that a single success, or 24 successes?  Surely that should only be counted as a </a:t>
            </a:r>
            <a:r>
              <a:rPr lang="en-US" sz="2000" i="1" dirty="0">
                <a:solidFill>
                  <a:schemeClr val="bg1">
                    <a:lumMod val="75000"/>
                  </a:schemeClr>
                </a:solidFill>
              </a:rPr>
              <a:t>single</a:t>
            </a:r>
            <a:r>
              <a:rPr lang="en-US" sz="2000" dirty="0">
                <a:solidFill>
                  <a:schemeClr val="bg1">
                    <a:lumMod val="75000"/>
                  </a:schemeClr>
                </a:solidFill>
              </a:rPr>
              <a:t> success. </a:t>
            </a:r>
          </a:p>
        </p:txBody>
      </p:sp>
      <p:sp>
        <p:nvSpPr>
          <p:cNvPr id="6" name="TextBox 5">
            <a:extLst>
              <a:ext uri="{FF2B5EF4-FFF2-40B4-BE49-F238E27FC236}">
                <a16:creationId xmlns:a16="http://schemas.microsoft.com/office/drawing/2014/main" id="{EFB10F50-99AA-45D3-8580-6E399C04326E}"/>
              </a:ext>
            </a:extLst>
          </p:cNvPr>
          <p:cNvSpPr txBox="1"/>
          <p:nvPr/>
        </p:nvSpPr>
        <p:spPr>
          <a:xfrm>
            <a:off x="0" y="6550223"/>
            <a:ext cx="12491720" cy="307777"/>
          </a:xfrm>
          <a:prstGeom prst="rect">
            <a:avLst/>
          </a:prstGeom>
          <a:noFill/>
        </p:spPr>
        <p:txBody>
          <a:bodyPr wrap="square">
            <a:spAutoFit/>
          </a:bodyPr>
          <a:lstStyle/>
          <a:p>
            <a:r>
              <a:rPr lang="en-US" sz="1400" b="0" i="0" u="none" strike="noStrike" baseline="30000" dirty="0">
                <a:solidFill>
                  <a:srgbClr val="7D848A"/>
                </a:solidFill>
                <a:effectLst/>
                <a:latin typeface="Open Sans" panose="020B0606030504020204" pitchFamily="34" charset="0"/>
              </a:rPr>
              <a:t>1</a:t>
            </a:r>
            <a:r>
              <a:rPr lang="en-US" sz="1400" b="0" i="0" u="none" strike="noStrike" dirty="0">
                <a:solidFill>
                  <a:srgbClr val="7D848A"/>
                </a:solidFill>
                <a:effectLst/>
                <a:latin typeface="Open Sans" panose="020B0606030504020204" pitchFamily="34" charset="0"/>
              </a:rPr>
              <a:t>Wu</a:t>
            </a:r>
            <a:r>
              <a:rPr lang="en-US" sz="1400" u="none" strike="noStrike" dirty="0">
                <a:solidFill>
                  <a:srgbClr val="505B62"/>
                </a:solidFill>
                <a:latin typeface="Open Sans" panose="020B0606030504020204" pitchFamily="34" charset="0"/>
              </a:rPr>
              <a:t> and </a:t>
            </a:r>
            <a:r>
              <a:rPr lang="en-US" sz="1400" b="0" i="0" dirty="0">
                <a:solidFill>
                  <a:srgbClr val="505B62"/>
                </a:solidFill>
                <a:effectLst/>
                <a:latin typeface="Open Sans" panose="020B0606030504020204" pitchFamily="34" charset="0"/>
              </a:rPr>
              <a:t>Keogh</a:t>
            </a:r>
            <a:r>
              <a:rPr lang="en-US" sz="1400" dirty="0">
                <a:solidFill>
                  <a:srgbClr val="505B62"/>
                </a:solidFill>
                <a:latin typeface="Open Sans" panose="020B0606030504020204" pitchFamily="34" charset="0"/>
              </a:rPr>
              <a:t>: </a:t>
            </a:r>
            <a:r>
              <a:rPr lang="en-US" sz="1400" b="1" i="0" dirty="0">
                <a:solidFill>
                  <a:srgbClr val="666666"/>
                </a:solidFill>
                <a:effectLst/>
                <a:latin typeface="Open Sans" panose="020B0606030504020204" pitchFamily="34" charset="0"/>
              </a:rPr>
              <a:t>Current Time Series Anomaly Detection Benchmarks are Flawed and are Creating the Illusion of Progress.</a:t>
            </a:r>
            <a:endParaRPr lang="en-US" sz="1400" dirty="0"/>
          </a:p>
        </p:txBody>
      </p:sp>
    </p:spTree>
    <p:extLst>
      <p:ext uri="{BB962C8B-B14F-4D97-AF65-F5344CB8AC3E}">
        <p14:creationId xmlns:p14="http://schemas.microsoft.com/office/powerpoint/2010/main" val="54351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CEF0B5-705F-43DD-A5D2-8F72B695AE46}"/>
              </a:ext>
            </a:extLst>
          </p:cNvPr>
          <p:cNvSpPr txBox="1"/>
          <p:nvPr/>
        </p:nvSpPr>
        <p:spPr>
          <a:xfrm>
            <a:off x="0" y="5618742"/>
            <a:ext cx="8737600" cy="1077218"/>
          </a:xfrm>
          <a:prstGeom prst="rect">
            <a:avLst/>
          </a:prstGeom>
          <a:noFill/>
        </p:spPr>
        <p:txBody>
          <a:bodyPr wrap="square">
            <a:spAutoFit/>
          </a:bodyPr>
          <a:lstStyle/>
          <a:p>
            <a:pPr algn="ctr"/>
            <a:r>
              <a:rPr lang="en-US" sz="3200" b="1" i="0" dirty="0">
                <a:solidFill>
                  <a:srgbClr val="212529"/>
                </a:solidFill>
                <a:effectLst/>
                <a:latin typeface="Lato"/>
              </a:rPr>
              <a:t>W26A: 7th SIGKDD Workshop on Mining and Learning from Time Series (full day - A)</a:t>
            </a:r>
          </a:p>
        </p:txBody>
      </p:sp>
      <p:pic>
        <p:nvPicPr>
          <p:cNvPr id="7" name="Picture 6" descr="A picture containing diagram&#10;&#10;Description automatically generated">
            <a:extLst>
              <a:ext uri="{FF2B5EF4-FFF2-40B4-BE49-F238E27FC236}">
                <a16:creationId xmlns:a16="http://schemas.microsoft.com/office/drawing/2014/main" id="{D3C43ACC-61F9-47CF-B366-975280653D46}"/>
              </a:ext>
            </a:extLst>
          </p:cNvPr>
          <p:cNvPicPr>
            <a:picLocks noChangeAspect="1"/>
          </p:cNvPicPr>
          <p:nvPr/>
        </p:nvPicPr>
        <p:blipFill>
          <a:blip r:embed="rId2"/>
          <a:stretch>
            <a:fillRect/>
          </a:stretch>
        </p:blipFill>
        <p:spPr>
          <a:xfrm>
            <a:off x="3048000" y="329529"/>
            <a:ext cx="8737600" cy="4902254"/>
          </a:xfrm>
          <a:prstGeom prst="rect">
            <a:avLst/>
          </a:prstGeom>
          <a:ln>
            <a:solidFill>
              <a:schemeClr val="bg1">
                <a:lumMod val="50000"/>
              </a:schemeClr>
            </a:solidFill>
          </a:ln>
          <a:scene3d>
            <a:camera prst="perspectiveContrastingLeftFacing"/>
            <a:lightRig rig="threePt" dir="t"/>
          </a:scene3d>
        </p:spPr>
      </p:pic>
      <p:sp>
        <p:nvSpPr>
          <p:cNvPr id="8" name="TextBox 7">
            <a:extLst>
              <a:ext uri="{FF2B5EF4-FFF2-40B4-BE49-F238E27FC236}">
                <a16:creationId xmlns:a16="http://schemas.microsoft.com/office/drawing/2014/main" id="{3A75C1EF-DE52-4EC6-8184-BD515465DE99}"/>
              </a:ext>
            </a:extLst>
          </p:cNvPr>
          <p:cNvSpPr txBox="1"/>
          <p:nvPr/>
        </p:nvSpPr>
        <p:spPr>
          <a:xfrm>
            <a:off x="80433" y="287389"/>
            <a:ext cx="4398434" cy="1815882"/>
          </a:xfrm>
          <a:prstGeom prst="rect">
            <a:avLst/>
          </a:prstGeom>
          <a:noFill/>
        </p:spPr>
        <p:txBody>
          <a:bodyPr wrap="square" rtlCol="0">
            <a:spAutoFit/>
          </a:bodyPr>
          <a:lstStyle/>
          <a:p>
            <a:r>
              <a:rPr lang="en-US" sz="2800" dirty="0"/>
              <a:t>If you want to learn more about the problems with the existing datasets, please see my talk later this week</a:t>
            </a:r>
          </a:p>
        </p:txBody>
      </p:sp>
    </p:spTree>
    <p:extLst>
      <p:ext uri="{BB962C8B-B14F-4D97-AF65-F5344CB8AC3E}">
        <p14:creationId xmlns:p14="http://schemas.microsoft.com/office/powerpoint/2010/main" val="139629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87BF-CFC1-4BB6-AEAB-A46E5B441191}"/>
              </a:ext>
            </a:extLst>
          </p:cNvPr>
          <p:cNvSpPr>
            <a:spLocks noGrp="1"/>
          </p:cNvSpPr>
          <p:nvPr>
            <p:ph type="title"/>
          </p:nvPr>
        </p:nvSpPr>
        <p:spPr>
          <a:xfrm>
            <a:off x="142240" y="70485"/>
            <a:ext cx="10515600" cy="1325563"/>
          </a:xfrm>
        </p:spPr>
        <p:txBody>
          <a:bodyPr/>
          <a:lstStyle/>
          <a:p>
            <a:r>
              <a:rPr lang="en-US" dirty="0"/>
              <a:t>The Rationale for the Contest II</a:t>
            </a:r>
          </a:p>
        </p:txBody>
      </p:sp>
      <p:sp>
        <p:nvSpPr>
          <p:cNvPr id="3" name="Content Placeholder 2">
            <a:extLst>
              <a:ext uri="{FF2B5EF4-FFF2-40B4-BE49-F238E27FC236}">
                <a16:creationId xmlns:a16="http://schemas.microsoft.com/office/drawing/2014/main" id="{7A255347-C70C-4C85-8981-0A1019C2A5C5}"/>
              </a:ext>
            </a:extLst>
          </p:cNvPr>
          <p:cNvSpPr>
            <a:spLocks noGrp="1"/>
          </p:cNvSpPr>
          <p:nvPr>
            <p:ph idx="1"/>
          </p:nvPr>
        </p:nvSpPr>
        <p:spPr>
          <a:xfrm>
            <a:off x="492760" y="1470022"/>
            <a:ext cx="11570660" cy="4238627"/>
          </a:xfrm>
        </p:spPr>
        <p:txBody>
          <a:bodyPr>
            <a:normAutofit fontScale="92500" lnSpcReduction="10000"/>
          </a:bodyPr>
          <a:lstStyle/>
          <a:p>
            <a:r>
              <a:rPr lang="en-US" sz="3200" dirty="0"/>
              <a:t>Given the previously noted issues, we ask if we could we create a better data collection?</a:t>
            </a:r>
          </a:p>
          <a:p>
            <a:pPr lvl="1">
              <a:spcAft>
                <a:spcPts val="900"/>
              </a:spcAft>
            </a:pPr>
            <a:r>
              <a:rPr lang="en-US" dirty="0"/>
              <a:t>Avoiding Triviality, Mislabeling, Run-to-failure bias and Unrealistic anomaly density </a:t>
            </a:r>
            <a:r>
              <a:rPr lang="en-US" dirty="0">
                <a:solidFill>
                  <a:schemeClr val="bg1">
                    <a:lumMod val="65000"/>
                  </a:schemeClr>
                </a:solidFill>
              </a:rPr>
              <a:t>(</a:t>
            </a:r>
            <a:r>
              <a:rPr lang="en-US" i="1" dirty="0">
                <a:solidFill>
                  <a:schemeClr val="bg1">
                    <a:lumMod val="65000"/>
                  </a:schemeClr>
                </a:solidFill>
              </a:rPr>
              <a:t>some</a:t>
            </a:r>
            <a:r>
              <a:rPr lang="en-US" dirty="0">
                <a:solidFill>
                  <a:schemeClr val="bg1">
                    <a:lumMod val="65000"/>
                  </a:schemeClr>
                </a:solidFill>
              </a:rPr>
              <a:t> “trivial” datasets are OK to have a spectrum of difficulty).</a:t>
            </a:r>
          </a:p>
          <a:p>
            <a:pPr lvl="1">
              <a:spcAft>
                <a:spcPts val="900"/>
              </a:spcAft>
            </a:pPr>
            <a:r>
              <a:rPr lang="en-US" dirty="0"/>
              <a:t>Avoid issues in scoring by making the discovery of an anomaly be a </a:t>
            </a:r>
            <a:r>
              <a:rPr lang="en-US" i="1" dirty="0"/>
              <a:t>binary</a:t>
            </a:r>
            <a:r>
              <a:rPr lang="en-US" dirty="0"/>
              <a:t> event. </a:t>
            </a:r>
          </a:p>
          <a:p>
            <a:pPr lvl="1">
              <a:spcAft>
                <a:spcPts val="900"/>
              </a:spcAft>
            </a:pPr>
            <a:r>
              <a:rPr lang="en-US" dirty="0"/>
              <a:t>Have lots of datasets, so the sum of many binary events is a real number (the percentage correct) that discriminates among competing ideas.</a:t>
            </a:r>
          </a:p>
          <a:p>
            <a:pPr lvl="1">
              <a:spcAft>
                <a:spcPts val="900"/>
              </a:spcAft>
            </a:pPr>
            <a:r>
              <a:rPr lang="en-US" dirty="0"/>
              <a:t>Some algorithms may be biased to predict the beginning or the end of an anomaly. In any case, the exact beginning or end might not be well defined. Let's bypass the issue, by adding some “slop” before and after the anomaly. This barely effect the default rate and avoids penalizing otherwise very accurate algorithms.</a:t>
            </a:r>
          </a:p>
          <a:p>
            <a:pPr lvl="1"/>
            <a:endParaRPr lang="en-US" sz="1800" dirty="0"/>
          </a:p>
          <a:p>
            <a:endParaRPr lang="en-US" sz="2000" dirty="0"/>
          </a:p>
        </p:txBody>
      </p:sp>
      <p:grpSp>
        <p:nvGrpSpPr>
          <p:cNvPr id="24" name="Group 23">
            <a:extLst>
              <a:ext uri="{FF2B5EF4-FFF2-40B4-BE49-F238E27FC236}">
                <a16:creationId xmlns:a16="http://schemas.microsoft.com/office/drawing/2014/main" id="{3E0A0696-9D07-48E3-9516-CC61DA6E37BB}"/>
              </a:ext>
            </a:extLst>
          </p:cNvPr>
          <p:cNvGrpSpPr/>
          <p:nvPr/>
        </p:nvGrpSpPr>
        <p:grpSpPr>
          <a:xfrm>
            <a:off x="7924808" y="5858937"/>
            <a:ext cx="4138613" cy="895456"/>
            <a:chOff x="7865540" y="5103896"/>
            <a:chExt cx="4138613" cy="895456"/>
          </a:xfrm>
        </p:grpSpPr>
        <p:sp>
          <p:nvSpPr>
            <p:cNvPr id="4" name="Line 41">
              <a:extLst>
                <a:ext uri="{FF2B5EF4-FFF2-40B4-BE49-F238E27FC236}">
                  <a16:creationId xmlns:a16="http://schemas.microsoft.com/office/drawing/2014/main" id="{04DF1003-7361-4745-812F-F7E1B6CF421E}"/>
                </a:ext>
              </a:extLst>
            </p:cNvPr>
            <p:cNvSpPr>
              <a:spLocks noChangeShapeType="1"/>
            </p:cNvSpPr>
            <p:nvPr/>
          </p:nvSpPr>
          <p:spPr bwMode="auto">
            <a:xfrm>
              <a:off x="7865540" y="5999352"/>
              <a:ext cx="4138613"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Line 43">
              <a:extLst>
                <a:ext uri="{FF2B5EF4-FFF2-40B4-BE49-F238E27FC236}">
                  <a16:creationId xmlns:a16="http://schemas.microsoft.com/office/drawing/2014/main" id="{FF4A93AE-E1A4-4319-9B7C-754A98FA5264}"/>
                </a:ext>
              </a:extLst>
            </p:cNvPr>
            <p:cNvSpPr>
              <a:spLocks noChangeShapeType="1"/>
            </p:cNvSpPr>
            <p:nvPr/>
          </p:nvSpPr>
          <p:spPr bwMode="auto">
            <a:xfrm flipV="1">
              <a:off x="8456090" y="5979411"/>
              <a:ext cx="0" cy="19941"/>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Line 44">
              <a:extLst>
                <a:ext uri="{FF2B5EF4-FFF2-40B4-BE49-F238E27FC236}">
                  <a16:creationId xmlns:a16="http://schemas.microsoft.com/office/drawing/2014/main" id="{D6275C6A-5F4B-4FD3-A720-7E0B07D31D72}"/>
                </a:ext>
              </a:extLst>
            </p:cNvPr>
            <p:cNvSpPr>
              <a:spLocks noChangeShapeType="1"/>
            </p:cNvSpPr>
            <p:nvPr/>
          </p:nvSpPr>
          <p:spPr bwMode="auto">
            <a:xfrm flipV="1">
              <a:off x="9046640" y="5979411"/>
              <a:ext cx="0" cy="19941"/>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Line 45">
              <a:extLst>
                <a:ext uri="{FF2B5EF4-FFF2-40B4-BE49-F238E27FC236}">
                  <a16:creationId xmlns:a16="http://schemas.microsoft.com/office/drawing/2014/main" id="{B3E1BF6F-E72C-410C-9AAE-34FC355CDFB2}"/>
                </a:ext>
              </a:extLst>
            </p:cNvPr>
            <p:cNvSpPr>
              <a:spLocks noChangeShapeType="1"/>
            </p:cNvSpPr>
            <p:nvPr/>
          </p:nvSpPr>
          <p:spPr bwMode="auto">
            <a:xfrm flipV="1">
              <a:off x="9638777" y="5979411"/>
              <a:ext cx="0" cy="19941"/>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46">
              <a:extLst>
                <a:ext uri="{FF2B5EF4-FFF2-40B4-BE49-F238E27FC236}">
                  <a16:creationId xmlns:a16="http://schemas.microsoft.com/office/drawing/2014/main" id="{226101C9-29F4-42EE-BDDF-F4F8F58C584A}"/>
                </a:ext>
              </a:extLst>
            </p:cNvPr>
            <p:cNvSpPr>
              <a:spLocks noChangeShapeType="1"/>
            </p:cNvSpPr>
            <p:nvPr/>
          </p:nvSpPr>
          <p:spPr bwMode="auto">
            <a:xfrm flipV="1">
              <a:off x="10229327" y="5979411"/>
              <a:ext cx="0" cy="19941"/>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47">
              <a:extLst>
                <a:ext uri="{FF2B5EF4-FFF2-40B4-BE49-F238E27FC236}">
                  <a16:creationId xmlns:a16="http://schemas.microsoft.com/office/drawing/2014/main" id="{F5F632D8-6DE4-457B-B773-B1A71246CE98}"/>
                </a:ext>
              </a:extLst>
            </p:cNvPr>
            <p:cNvSpPr>
              <a:spLocks noChangeShapeType="1"/>
            </p:cNvSpPr>
            <p:nvPr/>
          </p:nvSpPr>
          <p:spPr bwMode="auto">
            <a:xfrm flipV="1">
              <a:off x="10821465" y="5979411"/>
              <a:ext cx="0" cy="19941"/>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48">
              <a:extLst>
                <a:ext uri="{FF2B5EF4-FFF2-40B4-BE49-F238E27FC236}">
                  <a16:creationId xmlns:a16="http://schemas.microsoft.com/office/drawing/2014/main" id="{F5C0C53C-5C9E-4F81-9A6A-5E71A35236CD}"/>
                </a:ext>
              </a:extLst>
            </p:cNvPr>
            <p:cNvSpPr>
              <a:spLocks noChangeShapeType="1"/>
            </p:cNvSpPr>
            <p:nvPr/>
          </p:nvSpPr>
          <p:spPr bwMode="auto">
            <a:xfrm flipV="1">
              <a:off x="11412015" y="5979411"/>
              <a:ext cx="0" cy="19941"/>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49">
              <a:extLst>
                <a:ext uri="{FF2B5EF4-FFF2-40B4-BE49-F238E27FC236}">
                  <a16:creationId xmlns:a16="http://schemas.microsoft.com/office/drawing/2014/main" id="{21DCCF9B-9733-4AE7-B1F6-91734F2DEDF3}"/>
                </a:ext>
              </a:extLst>
            </p:cNvPr>
            <p:cNvSpPr>
              <a:spLocks noChangeShapeType="1"/>
            </p:cNvSpPr>
            <p:nvPr/>
          </p:nvSpPr>
          <p:spPr bwMode="auto">
            <a:xfrm flipV="1">
              <a:off x="12004152" y="5979411"/>
              <a:ext cx="0" cy="19941"/>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78">
              <a:extLst>
                <a:ext uri="{FF2B5EF4-FFF2-40B4-BE49-F238E27FC236}">
                  <a16:creationId xmlns:a16="http://schemas.microsoft.com/office/drawing/2014/main" id="{853C579E-4A65-4759-AB29-BEC807BEF64B}"/>
                </a:ext>
              </a:extLst>
            </p:cNvPr>
            <p:cNvSpPr>
              <a:spLocks/>
            </p:cNvSpPr>
            <p:nvPr/>
          </p:nvSpPr>
          <p:spPr bwMode="auto">
            <a:xfrm>
              <a:off x="7870302" y="5162476"/>
              <a:ext cx="3943350" cy="743151"/>
            </a:xfrm>
            <a:custGeom>
              <a:avLst/>
              <a:gdLst>
                <a:gd name="T0" fmla="*/ 38 w 2484"/>
                <a:gd name="T1" fmla="*/ 1112 h 1299"/>
                <a:gd name="T2" fmla="*/ 79 w 2484"/>
                <a:gd name="T3" fmla="*/ 1102 h 1299"/>
                <a:gd name="T4" fmla="*/ 120 w 2484"/>
                <a:gd name="T5" fmla="*/ 1141 h 1299"/>
                <a:gd name="T6" fmla="*/ 160 w 2484"/>
                <a:gd name="T7" fmla="*/ 1228 h 1299"/>
                <a:gd name="T8" fmla="*/ 202 w 2484"/>
                <a:gd name="T9" fmla="*/ 1299 h 1299"/>
                <a:gd name="T10" fmla="*/ 243 w 2484"/>
                <a:gd name="T11" fmla="*/ 919 h 1299"/>
                <a:gd name="T12" fmla="*/ 283 w 2484"/>
                <a:gd name="T13" fmla="*/ 152 h 1299"/>
                <a:gd name="T14" fmla="*/ 324 w 2484"/>
                <a:gd name="T15" fmla="*/ 407 h 1299"/>
                <a:gd name="T16" fmla="*/ 365 w 2484"/>
                <a:gd name="T17" fmla="*/ 952 h 1299"/>
                <a:gd name="T18" fmla="*/ 406 w 2484"/>
                <a:gd name="T19" fmla="*/ 1150 h 1299"/>
                <a:gd name="T20" fmla="*/ 447 w 2484"/>
                <a:gd name="T21" fmla="*/ 1074 h 1299"/>
                <a:gd name="T22" fmla="*/ 488 w 2484"/>
                <a:gd name="T23" fmla="*/ 748 h 1299"/>
                <a:gd name="T24" fmla="*/ 529 w 2484"/>
                <a:gd name="T25" fmla="*/ 651 h 1299"/>
                <a:gd name="T26" fmla="*/ 570 w 2484"/>
                <a:gd name="T27" fmla="*/ 891 h 1299"/>
                <a:gd name="T28" fmla="*/ 611 w 2484"/>
                <a:gd name="T29" fmla="*/ 1102 h 1299"/>
                <a:gd name="T30" fmla="*/ 652 w 2484"/>
                <a:gd name="T31" fmla="*/ 1181 h 1299"/>
                <a:gd name="T32" fmla="*/ 693 w 2484"/>
                <a:gd name="T33" fmla="*/ 1159 h 1299"/>
                <a:gd name="T34" fmla="*/ 734 w 2484"/>
                <a:gd name="T35" fmla="*/ 1103 h 1299"/>
                <a:gd name="T36" fmla="*/ 775 w 2484"/>
                <a:gd name="T37" fmla="*/ 1080 h 1299"/>
                <a:gd name="T38" fmla="*/ 816 w 2484"/>
                <a:gd name="T39" fmla="*/ 1126 h 1299"/>
                <a:gd name="T40" fmla="*/ 857 w 2484"/>
                <a:gd name="T41" fmla="*/ 1220 h 1299"/>
                <a:gd name="T42" fmla="*/ 898 w 2484"/>
                <a:gd name="T43" fmla="*/ 1281 h 1299"/>
                <a:gd name="T44" fmla="*/ 939 w 2484"/>
                <a:gd name="T45" fmla="*/ 860 h 1299"/>
                <a:gd name="T46" fmla="*/ 980 w 2484"/>
                <a:gd name="T47" fmla="*/ 124 h 1299"/>
                <a:gd name="T48" fmla="*/ 1021 w 2484"/>
                <a:gd name="T49" fmla="*/ 427 h 1299"/>
                <a:gd name="T50" fmla="*/ 1062 w 2484"/>
                <a:gd name="T51" fmla="*/ 953 h 1299"/>
                <a:gd name="T52" fmla="*/ 1103 w 2484"/>
                <a:gd name="T53" fmla="*/ 1136 h 1299"/>
                <a:gd name="T54" fmla="*/ 1144 w 2484"/>
                <a:gd name="T55" fmla="*/ 919 h 1299"/>
                <a:gd name="T56" fmla="*/ 1185 w 2484"/>
                <a:gd name="T57" fmla="*/ 318 h 1299"/>
                <a:gd name="T58" fmla="*/ 1226 w 2484"/>
                <a:gd name="T59" fmla="*/ 184 h 1299"/>
                <a:gd name="T60" fmla="*/ 1267 w 2484"/>
                <a:gd name="T61" fmla="*/ 642 h 1299"/>
                <a:gd name="T62" fmla="*/ 1308 w 2484"/>
                <a:gd name="T63" fmla="*/ 1035 h 1299"/>
                <a:gd name="T64" fmla="*/ 1349 w 2484"/>
                <a:gd name="T65" fmla="*/ 1197 h 1299"/>
                <a:gd name="T66" fmla="*/ 1390 w 2484"/>
                <a:gd name="T67" fmla="*/ 1178 h 1299"/>
                <a:gd name="T68" fmla="*/ 1430 w 2484"/>
                <a:gd name="T69" fmla="*/ 1123 h 1299"/>
                <a:gd name="T70" fmla="*/ 1472 w 2484"/>
                <a:gd name="T71" fmla="*/ 1095 h 1299"/>
                <a:gd name="T72" fmla="*/ 1513 w 2484"/>
                <a:gd name="T73" fmla="*/ 1137 h 1299"/>
                <a:gd name="T74" fmla="*/ 1553 w 2484"/>
                <a:gd name="T75" fmla="*/ 1226 h 1299"/>
                <a:gd name="T76" fmla="*/ 1594 w 2484"/>
                <a:gd name="T77" fmla="*/ 1273 h 1299"/>
                <a:gd name="T78" fmla="*/ 1635 w 2484"/>
                <a:gd name="T79" fmla="*/ 667 h 1299"/>
                <a:gd name="T80" fmla="*/ 1676 w 2484"/>
                <a:gd name="T81" fmla="*/ 9 h 1299"/>
                <a:gd name="T82" fmla="*/ 1717 w 2484"/>
                <a:gd name="T83" fmla="*/ 458 h 1299"/>
                <a:gd name="T84" fmla="*/ 1758 w 2484"/>
                <a:gd name="T85" fmla="*/ 947 h 1299"/>
                <a:gd name="T86" fmla="*/ 1799 w 2484"/>
                <a:gd name="T87" fmla="*/ 1052 h 1299"/>
                <a:gd name="T88" fmla="*/ 1840 w 2484"/>
                <a:gd name="T89" fmla="*/ 919 h 1299"/>
                <a:gd name="T90" fmla="*/ 1881 w 2484"/>
                <a:gd name="T91" fmla="*/ 681 h 1299"/>
                <a:gd name="T92" fmla="*/ 1922 w 2484"/>
                <a:gd name="T93" fmla="*/ 689 h 1299"/>
                <a:gd name="T94" fmla="*/ 1963 w 2484"/>
                <a:gd name="T95" fmla="*/ 907 h 1299"/>
                <a:gd name="T96" fmla="*/ 2004 w 2484"/>
                <a:gd name="T97" fmla="*/ 1075 h 1299"/>
                <a:gd name="T98" fmla="*/ 2045 w 2484"/>
                <a:gd name="T99" fmla="*/ 1134 h 1299"/>
                <a:gd name="T100" fmla="*/ 2086 w 2484"/>
                <a:gd name="T101" fmla="*/ 1116 h 1299"/>
                <a:gd name="T102" fmla="*/ 2127 w 2484"/>
                <a:gd name="T103" fmla="*/ 1075 h 1299"/>
                <a:gd name="T104" fmla="*/ 2168 w 2484"/>
                <a:gd name="T105" fmla="*/ 1063 h 1299"/>
                <a:gd name="T106" fmla="*/ 2209 w 2484"/>
                <a:gd name="T107" fmla="*/ 1116 h 1299"/>
                <a:gd name="T108" fmla="*/ 2250 w 2484"/>
                <a:gd name="T109" fmla="*/ 1203 h 1299"/>
                <a:gd name="T110" fmla="*/ 2291 w 2484"/>
                <a:gd name="T111" fmla="*/ 1260 h 1299"/>
                <a:gd name="T112" fmla="*/ 2332 w 2484"/>
                <a:gd name="T113" fmla="*/ 801 h 1299"/>
                <a:gd name="T114" fmla="*/ 2373 w 2484"/>
                <a:gd name="T115" fmla="*/ 29 h 1299"/>
                <a:gd name="T116" fmla="*/ 2414 w 2484"/>
                <a:gd name="T117" fmla="*/ 375 h 1299"/>
                <a:gd name="T118" fmla="*/ 2455 w 2484"/>
                <a:gd name="T119" fmla="*/ 899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84" h="1299">
                  <a:moveTo>
                    <a:pt x="0" y="1155"/>
                  </a:moveTo>
                  <a:lnTo>
                    <a:pt x="4" y="1151"/>
                  </a:lnTo>
                  <a:lnTo>
                    <a:pt x="8" y="1144"/>
                  </a:lnTo>
                  <a:lnTo>
                    <a:pt x="12" y="1141"/>
                  </a:lnTo>
                  <a:lnTo>
                    <a:pt x="15" y="1136"/>
                  </a:lnTo>
                  <a:lnTo>
                    <a:pt x="19" y="1136"/>
                  </a:lnTo>
                  <a:lnTo>
                    <a:pt x="23" y="1130"/>
                  </a:lnTo>
                  <a:lnTo>
                    <a:pt x="27" y="1125"/>
                  </a:lnTo>
                  <a:lnTo>
                    <a:pt x="30" y="1122"/>
                  </a:lnTo>
                  <a:lnTo>
                    <a:pt x="34" y="1117"/>
                  </a:lnTo>
                  <a:lnTo>
                    <a:pt x="38" y="1112"/>
                  </a:lnTo>
                  <a:lnTo>
                    <a:pt x="41" y="1112"/>
                  </a:lnTo>
                  <a:lnTo>
                    <a:pt x="45" y="1111"/>
                  </a:lnTo>
                  <a:lnTo>
                    <a:pt x="49" y="1106"/>
                  </a:lnTo>
                  <a:lnTo>
                    <a:pt x="53" y="1105"/>
                  </a:lnTo>
                  <a:lnTo>
                    <a:pt x="56" y="1098"/>
                  </a:lnTo>
                  <a:lnTo>
                    <a:pt x="60" y="1103"/>
                  </a:lnTo>
                  <a:lnTo>
                    <a:pt x="64" y="1098"/>
                  </a:lnTo>
                  <a:lnTo>
                    <a:pt x="67" y="1098"/>
                  </a:lnTo>
                  <a:lnTo>
                    <a:pt x="71" y="1097"/>
                  </a:lnTo>
                  <a:lnTo>
                    <a:pt x="75" y="1100"/>
                  </a:lnTo>
                  <a:lnTo>
                    <a:pt x="79" y="1102"/>
                  </a:lnTo>
                  <a:lnTo>
                    <a:pt x="82" y="1102"/>
                  </a:lnTo>
                  <a:lnTo>
                    <a:pt x="86" y="1100"/>
                  </a:lnTo>
                  <a:lnTo>
                    <a:pt x="90" y="1106"/>
                  </a:lnTo>
                  <a:lnTo>
                    <a:pt x="93" y="1108"/>
                  </a:lnTo>
                  <a:lnTo>
                    <a:pt x="97" y="1112"/>
                  </a:lnTo>
                  <a:lnTo>
                    <a:pt x="101" y="1117"/>
                  </a:lnTo>
                  <a:lnTo>
                    <a:pt x="105" y="1120"/>
                  </a:lnTo>
                  <a:lnTo>
                    <a:pt x="108" y="1122"/>
                  </a:lnTo>
                  <a:lnTo>
                    <a:pt x="112" y="1130"/>
                  </a:lnTo>
                  <a:lnTo>
                    <a:pt x="116" y="1136"/>
                  </a:lnTo>
                  <a:lnTo>
                    <a:pt x="120" y="1141"/>
                  </a:lnTo>
                  <a:lnTo>
                    <a:pt x="123" y="1150"/>
                  </a:lnTo>
                  <a:lnTo>
                    <a:pt x="127" y="1156"/>
                  </a:lnTo>
                  <a:lnTo>
                    <a:pt x="131" y="1162"/>
                  </a:lnTo>
                  <a:lnTo>
                    <a:pt x="134" y="1169"/>
                  </a:lnTo>
                  <a:lnTo>
                    <a:pt x="138" y="1176"/>
                  </a:lnTo>
                  <a:lnTo>
                    <a:pt x="142" y="1187"/>
                  </a:lnTo>
                  <a:lnTo>
                    <a:pt x="146" y="1194"/>
                  </a:lnTo>
                  <a:lnTo>
                    <a:pt x="149" y="1201"/>
                  </a:lnTo>
                  <a:lnTo>
                    <a:pt x="153" y="1212"/>
                  </a:lnTo>
                  <a:lnTo>
                    <a:pt x="157" y="1220"/>
                  </a:lnTo>
                  <a:lnTo>
                    <a:pt x="160" y="1228"/>
                  </a:lnTo>
                  <a:lnTo>
                    <a:pt x="164" y="1239"/>
                  </a:lnTo>
                  <a:lnTo>
                    <a:pt x="168" y="1248"/>
                  </a:lnTo>
                  <a:lnTo>
                    <a:pt x="172" y="1254"/>
                  </a:lnTo>
                  <a:lnTo>
                    <a:pt x="175" y="1265"/>
                  </a:lnTo>
                  <a:lnTo>
                    <a:pt x="179" y="1276"/>
                  </a:lnTo>
                  <a:lnTo>
                    <a:pt x="183" y="1282"/>
                  </a:lnTo>
                  <a:lnTo>
                    <a:pt x="186" y="1287"/>
                  </a:lnTo>
                  <a:lnTo>
                    <a:pt x="190" y="1296"/>
                  </a:lnTo>
                  <a:lnTo>
                    <a:pt x="194" y="1293"/>
                  </a:lnTo>
                  <a:lnTo>
                    <a:pt x="198" y="1296"/>
                  </a:lnTo>
                  <a:lnTo>
                    <a:pt x="202" y="1299"/>
                  </a:lnTo>
                  <a:lnTo>
                    <a:pt x="205" y="1298"/>
                  </a:lnTo>
                  <a:lnTo>
                    <a:pt x="209" y="1293"/>
                  </a:lnTo>
                  <a:lnTo>
                    <a:pt x="213" y="1282"/>
                  </a:lnTo>
                  <a:lnTo>
                    <a:pt x="216" y="1273"/>
                  </a:lnTo>
                  <a:lnTo>
                    <a:pt x="220" y="1250"/>
                  </a:lnTo>
                  <a:lnTo>
                    <a:pt x="224" y="1220"/>
                  </a:lnTo>
                  <a:lnTo>
                    <a:pt x="228" y="1176"/>
                  </a:lnTo>
                  <a:lnTo>
                    <a:pt x="231" y="1128"/>
                  </a:lnTo>
                  <a:lnTo>
                    <a:pt x="235" y="1064"/>
                  </a:lnTo>
                  <a:lnTo>
                    <a:pt x="239" y="994"/>
                  </a:lnTo>
                  <a:lnTo>
                    <a:pt x="243" y="919"/>
                  </a:lnTo>
                  <a:lnTo>
                    <a:pt x="246" y="835"/>
                  </a:lnTo>
                  <a:lnTo>
                    <a:pt x="250" y="748"/>
                  </a:lnTo>
                  <a:lnTo>
                    <a:pt x="254" y="662"/>
                  </a:lnTo>
                  <a:lnTo>
                    <a:pt x="257" y="575"/>
                  </a:lnTo>
                  <a:lnTo>
                    <a:pt x="261" y="495"/>
                  </a:lnTo>
                  <a:lnTo>
                    <a:pt x="265" y="414"/>
                  </a:lnTo>
                  <a:lnTo>
                    <a:pt x="269" y="344"/>
                  </a:lnTo>
                  <a:lnTo>
                    <a:pt x="272" y="283"/>
                  </a:lnTo>
                  <a:lnTo>
                    <a:pt x="276" y="229"/>
                  </a:lnTo>
                  <a:lnTo>
                    <a:pt x="280" y="184"/>
                  </a:lnTo>
                  <a:lnTo>
                    <a:pt x="283" y="152"/>
                  </a:lnTo>
                  <a:lnTo>
                    <a:pt x="287" y="123"/>
                  </a:lnTo>
                  <a:lnTo>
                    <a:pt x="291" y="104"/>
                  </a:lnTo>
                  <a:lnTo>
                    <a:pt x="295" y="98"/>
                  </a:lnTo>
                  <a:lnTo>
                    <a:pt x="298" y="103"/>
                  </a:lnTo>
                  <a:lnTo>
                    <a:pt x="302" y="121"/>
                  </a:lnTo>
                  <a:lnTo>
                    <a:pt x="306" y="146"/>
                  </a:lnTo>
                  <a:lnTo>
                    <a:pt x="309" y="187"/>
                  </a:lnTo>
                  <a:lnTo>
                    <a:pt x="313" y="234"/>
                  </a:lnTo>
                  <a:lnTo>
                    <a:pt x="317" y="288"/>
                  </a:lnTo>
                  <a:lnTo>
                    <a:pt x="321" y="344"/>
                  </a:lnTo>
                  <a:lnTo>
                    <a:pt x="324" y="407"/>
                  </a:lnTo>
                  <a:lnTo>
                    <a:pt x="328" y="466"/>
                  </a:lnTo>
                  <a:lnTo>
                    <a:pt x="332" y="522"/>
                  </a:lnTo>
                  <a:lnTo>
                    <a:pt x="336" y="584"/>
                  </a:lnTo>
                  <a:lnTo>
                    <a:pt x="339" y="643"/>
                  </a:lnTo>
                  <a:lnTo>
                    <a:pt x="343" y="696"/>
                  </a:lnTo>
                  <a:lnTo>
                    <a:pt x="347" y="746"/>
                  </a:lnTo>
                  <a:lnTo>
                    <a:pt x="350" y="794"/>
                  </a:lnTo>
                  <a:lnTo>
                    <a:pt x="354" y="841"/>
                  </a:lnTo>
                  <a:lnTo>
                    <a:pt x="358" y="877"/>
                  </a:lnTo>
                  <a:lnTo>
                    <a:pt x="362" y="918"/>
                  </a:lnTo>
                  <a:lnTo>
                    <a:pt x="365" y="952"/>
                  </a:lnTo>
                  <a:lnTo>
                    <a:pt x="369" y="982"/>
                  </a:lnTo>
                  <a:lnTo>
                    <a:pt x="373" y="1008"/>
                  </a:lnTo>
                  <a:lnTo>
                    <a:pt x="376" y="1036"/>
                  </a:lnTo>
                  <a:lnTo>
                    <a:pt x="380" y="1055"/>
                  </a:lnTo>
                  <a:lnTo>
                    <a:pt x="384" y="1074"/>
                  </a:lnTo>
                  <a:lnTo>
                    <a:pt x="388" y="1086"/>
                  </a:lnTo>
                  <a:lnTo>
                    <a:pt x="391" y="1103"/>
                  </a:lnTo>
                  <a:lnTo>
                    <a:pt x="395" y="1112"/>
                  </a:lnTo>
                  <a:lnTo>
                    <a:pt x="399" y="1128"/>
                  </a:lnTo>
                  <a:lnTo>
                    <a:pt x="402" y="1142"/>
                  </a:lnTo>
                  <a:lnTo>
                    <a:pt x="406" y="1150"/>
                  </a:lnTo>
                  <a:lnTo>
                    <a:pt x="410" y="1156"/>
                  </a:lnTo>
                  <a:lnTo>
                    <a:pt x="414" y="1161"/>
                  </a:lnTo>
                  <a:lnTo>
                    <a:pt x="418" y="1161"/>
                  </a:lnTo>
                  <a:lnTo>
                    <a:pt x="421" y="1159"/>
                  </a:lnTo>
                  <a:lnTo>
                    <a:pt x="425" y="1156"/>
                  </a:lnTo>
                  <a:lnTo>
                    <a:pt x="429" y="1151"/>
                  </a:lnTo>
                  <a:lnTo>
                    <a:pt x="432" y="1145"/>
                  </a:lnTo>
                  <a:lnTo>
                    <a:pt x="436" y="1133"/>
                  </a:lnTo>
                  <a:lnTo>
                    <a:pt x="440" y="1112"/>
                  </a:lnTo>
                  <a:lnTo>
                    <a:pt x="444" y="1098"/>
                  </a:lnTo>
                  <a:lnTo>
                    <a:pt x="447" y="1074"/>
                  </a:lnTo>
                  <a:lnTo>
                    <a:pt x="451" y="1046"/>
                  </a:lnTo>
                  <a:lnTo>
                    <a:pt x="455" y="1019"/>
                  </a:lnTo>
                  <a:lnTo>
                    <a:pt x="459" y="988"/>
                  </a:lnTo>
                  <a:lnTo>
                    <a:pt x="462" y="957"/>
                  </a:lnTo>
                  <a:lnTo>
                    <a:pt x="466" y="927"/>
                  </a:lnTo>
                  <a:lnTo>
                    <a:pt x="470" y="894"/>
                  </a:lnTo>
                  <a:lnTo>
                    <a:pt x="473" y="862"/>
                  </a:lnTo>
                  <a:lnTo>
                    <a:pt x="477" y="829"/>
                  </a:lnTo>
                  <a:lnTo>
                    <a:pt x="481" y="802"/>
                  </a:lnTo>
                  <a:lnTo>
                    <a:pt x="485" y="774"/>
                  </a:lnTo>
                  <a:lnTo>
                    <a:pt x="488" y="748"/>
                  </a:lnTo>
                  <a:lnTo>
                    <a:pt x="492" y="718"/>
                  </a:lnTo>
                  <a:lnTo>
                    <a:pt x="496" y="703"/>
                  </a:lnTo>
                  <a:lnTo>
                    <a:pt x="499" y="684"/>
                  </a:lnTo>
                  <a:lnTo>
                    <a:pt x="503" y="668"/>
                  </a:lnTo>
                  <a:lnTo>
                    <a:pt x="507" y="654"/>
                  </a:lnTo>
                  <a:lnTo>
                    <a:pt x="511" y="646"/>
                  </a:lnTo>
                  <a:lnTo>
                    <a:pt x="514" y="642"/>
                  </a:lnTo>
                  <a:lnTo>
                    <a:pt x="518" y="642"/>
                  </a:lnTo>
                  <a:lnTo>
                    <a:pt x="522" y="642"/>
                  </a:lnTo>
                  <a:lnTo>
                    <a:pt x="525" y="646"/>
                  </a:lnTo>
                  <a:lnTo>
                    <a:pt x="529" y="651"/>
                  </a:lnTo>
                  <a:lnTo>
                    <a:pt x="533" y="662"/>
                  </a:lnTo>
                  <a:lnTo>
                    <a:pt x="537" y="676"/>
                  </a:lnTo>
                  <a:lnTo>
                    <a:pt x="540" y="698"/>
                  </a:lnTo>
                  <a:lnTo>
                    <a:pt x="544" y="718"/>
                  </a:lnTo>
                  <a:lnTo>
                    <a:pt x="548" y="746"/>
                  </a:lnTo>
                  <a:lnTo>
                    <a:pt x="552" y="770"/>
                  </a:lnTo>
                  <a:lnTo>
                    <a:pt x="555" y="794"/>
                  </a:lnTo>
                  <a:lnTo>
                    <a:pt x="559" y="818"/>
                  </a:lnTo>
                  <a:lnTo>
                    <a:pt x="563" y="849"/>
                  </a:lnTo>
                  <a:lnTo>
                    <a:pt x="566" y="869"/>
                  </a:lnTo>
                  <a:lnTo>
                    <a:pt x="570" y="891"/>
                  </a:lnTo>
                  <a:lnTo>
                    <a:pt x="574" y="913"/>
                  </a:lnTo>
                  <a:lnTo>
                    <a:pt x="578" y="939"/>
                  </a:lnTo>
                  <a:lnTo>
                    <a:pt x="581" y="961"/>
                  </a:lnTo>
                  <a:lnTo>
                    <a:pt x="585" y="985"/>
                  </a:lnTo>
                  <a:lnTo>
                    <a:pt x="589" y="1003"/>
                  </a:lnTo>
                  <a:lnTo>
                    <a:pt x="592" y="1025"/>
                  </a:lnTo>
                  <a:lnTo>
                    <a:pt x="596" y="1041"/>
                  </a:lnTo>
                  <a:lnTo>
                    <a:pt x="600" y="1058"/>
                  </a:lnTo>
                  <a:lnTo>
                    <a:pt x="604" y="1075"/>
                  </a:lnTo>
                  <a:lnTo>
                    <a:pt x="607" y="1089"/>
                  </a:lnTo>
                  <a:lnTo>
                    <a:pt x="611" y="1102"/>
                  </a:lnTo>
                  <a:lnTo>
                    <a:pt x="615" y="1117"/>
                  </a:lnTo>
                  <a:lnTo>
                    <a:pt x="618" y="1128"/>
                  </a:lnTo>
                  <a:lnTo>
                    <a:pt x="622" y="1137"/>
                  </a:lnTo>
                  <a:lnTo>
                    <a:pt x="626" y="1141"/>
                  </a:lnTo>
                  <a:lnTo>
                    <a:pt x="630" y="1151"/>
                  </a:lnTo>
                  <a:lnTo>
                    <a:pt x="634" y="1161"/>
                  </a:lnTo>
                  <a:lnTo>
                    <a:pt x="637" y="1167"/>
                  </a:lnTo>
                  <a:lnTo>
                    <a:pt x="641" y="1172"/>
                  </a:lnTo>
                  <a:lnTo>
                    <a:pt x="645" y="1172"/>
                  </a:lnTo>
                  <a:lnTo>
                    <a:pt x="648" y="1176"/>
                  </a:lnTo>
                  <a:lnTo>
                    <a:pt x="652" y="1181"/>
                  </a:lnTo>
                  <a:lnTo>
                    <a:pt x="656" y="1181"/>
                  </a:lnTo>
                  <a:lnTo>
                    <a:pt x="660" y="1181"/>
                  </a:lnTo>
                  <a:lnTo>
                    <a:pt x="663" y="1178"/>
                  </a:lnTo>
                  <a:lnTo>
                    <a:pt x="667" y="1176"/>
                  </a:lnTo>
                  <a:lnTo>
                    <a:pt x="671" y="1180"/>
                  </a:lnTo>
                  <a:lnTo>
                    <a:pt x="675" y="1175"/>
                  </a:lnTo>
                  <a:lnTo>
                    <a:pt x="678" y="1170"/>
                  </a:lnTo>
                  <a:lnTo>
                    <a:pt x="682" y="1172"/>
                  </a:lnTo>
                  <a:lnTo>
                    <a:pt x="686" y="1166"/>
                  </a:lnTo>
                  <a:lnTo>
                    <a:pt x="689" y="1162"/>
                  </a:lnTo>
                  <a:lnTo>
                    <a:pt x="693" y="1159"/>
                  </a:lnTo>
                  <a:lnTo>
                    <a:pt x="697" y="1156"/>
                  </a:lnTo>
                  <a:lnTo>
                    <a:pt x="701" y="1151"/>
                  </a:lnTo>
                  <a:lnTo>
                    <a:pt x="704" y="1145"/>
                  </a:lnTo>
                  <a:lnTo>
                    <a:pt x="708" y="1139"/>
                  </a:lnTo>
                  <a:lnTo>
                    <a:pt x="712" y="1136"/>
                  </a:lnTo>
                  <a:lnTo>
                    <a:pt x="715" y="1130"/>
                  </a:lnTo>
                  <a:lnTo>
                    <a:pt x="719" y="1120"/>
                  </a:lnTo>
                  <a:lnTo>
                    <a:pt x="723" y="1117"/>
                  </a:lnTo>
                  <a:lnTo>
                    <a:pt x="727" y="1112"/>
                  </a:lnTo>
                  <a:lnTo>
                    <a:pt x="730" y="1103"/>
                  </a:lnTo>
                  <a:lnTo>
                    <a:pt x="734" y="1103"/>
                  </a:lnTo>
                  <a:lnTo>
                    <a:pt x="738" y="1098"/>
                  </a:lnTo>
                  <a:lnTo>
                    <a:pt x="741" y="1095"/>
                  </a:lnTo>
                  <a:lnTo>
                    <a:pt x="745" y="1091"/>
                  </a:lnTo>
                  <a:lnTo>
                    <a:pt x="749" y="1092"/>
                  </a:lnTo>
                  <a:lnTo>
                    <a:pt x="753" y="1086"/>
                  </a:lnTo>
                  <a:lnTo>
                    <a:pt x="756" y="1081"/>
                  </a:lnTo>
                  <a:lnTo>
                    <a:pt x="760" y="1083"/>
                  </a:lnTo>
                  <a:lnTo>
                    <a:pt x="764" y="1083"/>
                  </a:lnTo>
                  <a:lnTo>
                    <a:pt x="768" y="1083"/>
                  </a:lnTo>
                  <a:lnTo>
                    <a:pt x="771" y="1080"/>
                  </a:lnTo>
                  <a:lnTo>
                    <a:pt x="775" y="1080"/>
                  </a:lnTo>
                  <a:lnTo>
                    <a:pt x="779" y="1084"/>
                  </a:lnTo>
                  <a:lnTo>
                    <a:pt x="782" y="1084"/>
                  </a:lnTo>
                  <a:lnTo>
                    <a:pt x="786" y="1086"/>
                  </a:lnTo>
                  <a:lnTo>
                    <a:pt x="790" y="1089"/>
                  </a:lnTo>
                  <a:lnTo>
                    <a:pt x="794" y="1094"/>
                  </a:lnTo>
                  <a:lnTo>
                    <a:pt x="797" y="1095"/>
                  </a:lnTo>
                  <a:lnTo>
                    <a:pt x="801" y="1100"/>
                  </a:lnTo>
                  <a:lnTo>
                    <a:pt x="805" y="1112"/>
                  </a:lnTo>
                  <a:lnTo>
                    <a:pt x="808" y="1112"/>
                  </a:lnTo>
                  <a:lnTo>
                    <a:pt x="812" y="1119"/>
                  </a:lnTo>
                  <a:lnTo>
                    <a:pt x="816" y="1126"/>
                  </a:lnTo>
                  <a:lnTo>
                    <a:pt x="820" y="1133"/>
                  </a:lnTo>
                  <a:lnTo>
                    <a:pt x="823" y="1137"/>
                  </a:lnTo>
                  <a:lnTo>
                    <a:pt x="827" y="1147"/>
                  </a:lnTo>
                  <a:lnTo>
                    <a:pt x="831" y="1153"/>
                  </a:lnTo>
                  <a:lnTo>
                    <a:pt x="835" y="1162"/>
                  </a:lnTo>
                  <a:lnTo>
                    <a:pt x="838" y="1173"/>
                  </a:lnTo>
                  <a:lnTo>
                    <a:pt x="842" y="1187"/>
                  </a:lnTo>
                  <a:lnTo>
                    <a:pt x="846" y="1187"/>
                  </a:lnTo>
                  <a:lnTo>
                    <a:pt x="850" y="1197"/>
                  </a:lnTo>
                  <a:lnTo>
                    <a:pt x="853" y="1211"/>
                  </a:lnTo>
                  <a:lnTo>
                    <a:pt x="857" y="1220"/>
                  </a:lnTo>
                  <a:lnTo>
                    <a:pt x="861" y="1225"/>
                  </a:lnTo>
                  <a:lnTo>
                    <a:pt x="865" y="1236"/>
                  </a:lnTo>
                  <a:lnTo>
                    <a:pt x="868" y="1245"/>
                  </a:lnTo>
                  <a:lnTo>
                    <a:pt x="872" y="1256"/>
                  </a:lnTo>
                  <a:lnTo>
                    <a:pt x="876" y="1259"/>
                  </a:lnTo>
                  <a:lnTo>
                    <a:pt x="879" y="1267"/>
                  </a:lnTo>
                  <a:lnTo>
                    <a:pt x="883" y="1276"/>
                  </a:lnTo>
                  <a:lnTo>
                    <a:pt x="887" y="1278"/>
                  </a:lnTo>
                  <a:lnTo>
                    <a:pt x="891" y="1279"/>
                  </a:lnTo>
                  <a:lnTo>
                    <a:pt x="894" y="1281"/>
                  </a:lnTo>
                  <a:lnTo>
                    <a:pt x="898" y="1281"/>
                  </a:lnTo>
                  <a:lnTo>
                    <a:pt x="902" y="1282"/>
                  </a:lnTo>
                  <a:lnTo>
                    <a:pt x="905" y="1274"/>
                  </a:lnTo>
                  <a:lnTo>
                    <a:pt x="909" y="1259"/>
                  </a:lnTo>
                  <a:lnTo>
                    <a:pt x="913" y="1245"/>
                  </a:lnTo>
                  <a:lnTo>
                    <a:pt x="917" y="1218"/>
                  </a:lnTo>
                  <a:lnTo>
                    <a:pt x="920" y="1184"/>
                  </a:lnTo>
                  <a:lnTo>
                    <a:pt x="924" y="1134"/>
                  </a:lnTo>
                  <a:lnTo>
                    <a:pt x="928" y="1081"/>
                  </a:lnTo>
                  <a:lnTo>
                    <a:pt x="931" y="1014"/>
                  </a:lnTo>
                  <a:lnTo>
                    <a:pt x="935" y="941"/>
                  </a:lnTo>
                  <a:lnTo>
                    <a:pt x="939" y="860"/>
                  </a:lnTo>
                  <a:lnTo>
                    <a:pt x="943" y="774"/>
                  </a:lnTo>
                  <a:lnTo>
                    <a:pt x="946" y="690"/>
                  </a:lnTo>
                  <a:lnTo>
                    <a:pt x="950" y="606"/>
                  </a:lnTo>
                  <a:lnTo>
                    <a:pt x="954" y="523"/>
                  </a:lnTo>
                  <a:lnTo>
                    <a:pt x="958" y="439"/>
                  </a:lnTo>
                  <a:lnTo>
                    <a:pt x="961" y="371"/>
                  </a:lnTo>
                  <a:lnTo>
                    <a:pt x="965" y="307"/>
                  </a:lnTo>
                  <a:lnTo>
                    <a:pt x="969" y="246"/>
                  </a:lnTo>
                  <a:lnTo>
                    <a:pt x="972" y="196"/>
                  </a:lnTo>
                  <a:lnTo>
                    <a:pt x="976" y="152"/>
                  </a:lnTo>
                  <a:lnTo>
                    <a:pt x="980" y="124"/>
                  </a:lnTo>
                  <a:lnTo>
                    <a:pt x="984" y="98"/>
                  </a:lnTo>
                  <a:lnTo>
                    <a:pt x="987" y="89"/>
                  </a:lnTo>
                  <a:lnTo>
                    <a:pt x="991" y="89"/>
                  </a:lnTo>
                  <a:lnTo>
                    <a:pt x="995" y="103"/>
                  </a:lnTo>
                  <a:lnTo>
                    <a:pt x="998" y="123"/>
                  </a:lnTo>
                  <a:lnTo>
                    <a:pt x="1002" y="159"/>
                  </a:lnTo>
                  <a:lnTo>
                    <a:pt x="1006" y="202"/>
                  </a:lnTo>
                  <a:lnTo>
                    <a:pt x="1010" y="251"/>
                  </a:lnTo>
                  <a:lnTo>
                    <a:pt x="1013" y="308"/>
                  </a:lnTo>
                  <a:lnTo>
                    <a:pt x="1017" y="366"/>
                  </a:lnTo>
                  <a:lnTo>
                    <a:pt x="1021" y="427"/>
                  </a:lnTo>
                  <a:lnTo>
                    <a:pt x="1024" y="486"/>
                  </a:lnTo>
                  <a:lnTo>
                    <a:pt x="1028" y="544"/>
                  </a:lnTo>
                  <a:lnTo>
                    <a:pt x="1032" y="597"/>
                  </a:lnTo>
                  <a:lnTo>
                    <a:pt x="1036" y="654"/>
                  </a:lnTo>
                  <a:lnTo>
                    <a:pt x="1039" y="707"/>
                  </a:lnTo>
                  <a:lnTo>
                    <a:pt x="1043" y="762"/>
                  </a:lnTo>
                  <a:lnTo>
                    <a:pt x="1047" y="807"/>
                  </a:lnTo>
                  <a:lnTo>
                    <a:pt x="1051" y="851"/>
                  </a:lnTo>
                  <a:lnTo>
                    <a:pt x="1054" y="887"/>
                  </a:lnTo>
                  <a:lnTo>
                    <a:pt x="1058" y="924"/>
                  </a:lnTo>
                  <a:lnTo>
                    <a:pt x="1062" y="953"/>
                  </a:lnTo>
                  <a:lnTo>
                    <a:pt x="1066" y="982"/>
                  </a:lnTo>
                  <a:lnTo>
                    <a:pt x="1069" y="1011"/>
                  </a:lnTo>
                  <a:lnTo>
                    <a:pt x="1073" y="1033"/>
                  </a:lnTo>
                  <a:lnTo>
                    <a:pt x="1077" y="1052"/>
                  </a:lnTo>
                  <a:lnTo>
                    <a:pt x="1081" y="1067"/>
                  </a:lnTo>
                  <a:lnTo>
                    <a:pt x="1084" y="1086"/>
                  </a:lnTo>
                  <a:lnTo>
                    <a:pt x="1088" y="1102"/>
                  </a:lnTo>
                  <a:lnTo>
                    <a:pt x="1092" y="1111"/>
                  </a:lnTo>
                  <a:lnTo>
                    <a:pt x="1095" y="1120"/>
                  </a:lnTo>
                  <a:lnTo>
                    <a:pt x="1099" y="1130"/>
                  </a:lnTo>
                  <a:lnTo>
                    <a:pt x="1103" y="1136"/>
                  </a:lnTo>
                  <a:lnTo>
                    <a:pt x="1107" y="1144"/>
                  </a:lnTo>
                  <a:lnTo>
                    <a:pt x="1110" y="1147"/>
                  </a:lnTo>
                  <a:lnTo>
                    <a:pt x="1114" y="1150"/>
                  </a:lnTo>
                  <a:lnTo>
                    <a:pt x="1118" y="1100"/>
                  </a:lnTo>
                  <a:lnTo>
                    <a:pt x="1121" y="1097"/>
                  </a:lnTo>
                  <a:lnTo>
                    <a:pt x="1125" y="1078"/>
                  </a:lnTo>
                  <a:lnTo>
                    <a:pt x="1129" y="1063"/>
                  </a:lnTo>
                  <a:lnTo>
                    <a:pt x="1133" y="1044"/>
                  </a:lnTo>
                  <a:lnTo>
                    <a:pt x="1136" y="1007"/>
                  </a:lnTo>
                  <a:lnTo>
                    <a:pt x="1140" y="963"/>
                  </a:lnTo>
                  <a:lnTo>
                    <a:pt x="1144" y="919"/>
                  </a:lnTo>
                  <a:lnTo>
                    <a:pt x="1147" y="876"/>
                  </a:lnTo>
                  <a:lnTo>
                    <a:pt x="1151" y="823"/>
                  </a:lnTo>
                  <a:lnTo>
                    <a:pt x="1155" y="763"/>
                  </a:lnTo>
                  <a:lnTo>
                    <a:pt x="1159" y="701"/>
                  </a:lnTo>
                  <a:lnTo>
                    <a:pt x="1162" y="642"/>
                  </a:lnTo>
                  <a:lnTo>
                    <a:pt x="1166" y="589"/>
                  </a:lnTo>
                  <a:lnTo>
                    <a:pt x="1170" y="520"/>
                  </a:lnTo>
                  <a:lnTo>
                    <a:pt x="1174" y="464"/>
                  </a:lnTo>
                  <a:lnTo>
                    <a:pt x="1177" y="414"/>
                  </a:lnTo>
                  <a:lnTo>
                    <a:pt x="1181" y="355"/>
                  </a:lnTo>
                  <a:lnTo>
                    <a:pt x="1185" y="318"/>
                  </a:lnTo>
                  <a:lnTo>
                    <a:pt x="1188" y="277"/>
                  </a:lnTo>
                  <a:lnTo>
                    <a:pt x="1192" y="246"/>
                  </a:lnTo>
                  <a:lnTo>
                    <a:pt x="1196" y="209"/>
                  </a:lnTo>
                  <a:lnTo>
                    <a:pt x="1200" y="181"/>
                  </a:lnTo>
                  <a:lnTo>
                    <a:pt x="1203" y="171"/>
                  </a:lnTo>
                  <a:lnTo>
                    <a:pt x="1207" y="156"/>
                  </a:lnTo>
                  <a:lnTo>
                    <a:pt x="1211" y="143"/>
                  </a:lnTo>
                  <a:lnTo>
                    <a:pt x="1214" y="152"/>
                  </a:lnTo>
                  <a:lnTo>
                    <a:pt x="1218" y="156"/>
                  </a:lnTo>
                  <a:lnTo>
                    <a:pt x="1222" y="171"/>
                  </a:lnTo>
                  <a:lnTo>
                    <a:pt x="1226" y="184"/>
                  </a:lnTo>
                  <a:lnTo>
                    <a:pt x="1229" y="206"/>
                  </a:lnTo>
                  <a:lnTo>
                    <a:pt x="1233" y="234"/>
                  </a:lnTo>
                  <a:lnTo>
                    <a:pt x="1237" y="274"/>
                  </a:lnTo>
                  <a:lnTo>
                    <a:pt x="1240" y="321"/>
                  </a:lnTo>
                  <a:lnTo>
                    <a:pt x="1244" y="365"/>
                  </a:lnTo>
                  <a:lnTo>
                    <a:pt x="1248" y="411"/>
                  </a:lnTo>
                  <a:lnTo>
                    <a:pt x="1252" y="455"/>
                  </a:lnTo>
                  <a:lnTo>
                    <a:pt x="1255" y="502"/>
                  </a:lnTo>
                  <a:lnTo>
                    <a:pt x="1259" y="542"/>
                  </a:lnTo>
                  <a:lnTo>
                    <a:pt x="1263" y="589"/>
                  </a:lnTo>
                  <a:lnTo>
                    <a:pt x="1267" y="642"/>
                  </a:lnTo>
                  <a:lnTo>
                    <a:pt x="1270" y="679"/>
                  </a:lnTo>
                  <a:lnTo>
                    <a:pt x="1274" y="720"/>
                  </a:lnTo>
                  <a:lnTo>
                    <a:pt x="1278" y="757"/>
                  </a:lnTo>
                  <a:lnTo>
                    <a:pt x="1282" y="807"/>
                  </a:lnTo>
                  <a:lnTo>
                    <a:pt x="1285" y="848"/>
                  </a:lnTo>
                  <a:lnTo>
                    <a:pt x="1289" y="882"/>
                  </a:lnTo>
                  <a:lnTo>
                    <a:pt x="1293" y="913"/>
                  </a:lnTo>
                  <a:lnTo>
                    <a:pt x="1297" y="950"/>
                  </a:lnTo>
                  <a:lnTo>
                    <a:pt x="1300" y="975"/>
                  </a:lnTo>
                  <a:lnTo>
                    <a:pt x="1304" y="1000"/>
                  </a:lnTo>
                  <a:lnTo>
                    <a:pt x="1308" y="1035"/>
                  </a:lnTo>
                  <a:lnTo>
                    <a:pt x="1311" y="1056"/>
                  </a:lnTo>
                  <a:lnTo>
                    <a:pt x="1315" y="1081"/>
                  </a:lnTo>
                  <a:lnTo>
                    <a:pt x="1319" y="1100"/>
                  </a:lnTo>
                  <a:lnTo>
                    <a:pt x="1323" y="1119"/>
                  </a:lnTo>
                  <a:lnTo>
                    <a:pt x="1326" y="1128"/>
                  </a:lnTo>
                  <a:lnTo>
                    <a:pt x="1330" y="1144"/>
                  </a:lnTo>
                  <a:lnTo>
                    <a:pt x="1334" y="1169"/>
                  </a:lnTo>
                  <a:lnTo>
                    <a:pt x="1337" y="1172"/>
                  </a:lnTo>
                  <a:lnTo>
                    <a:pt x="1341" y="1178"/>
                  </a:lnTo>
                  <a:lnTo>
                    <a:pt x="1345" y="1187"/>
                  </a:lnTo>
                  <a:lnTo>
                    <a:pt x="1349" y="1197"/>
                  </a:lnTo>
                  <a:lnTo>
                    <a:pt x="1352" y="1197"/>
                  </a:lnTo>
                  <a:lnTo>
                    <a:pt x="1356" y="1194"/>
                  </a:lnTo>
                  <a:lnTo>
                    <a:pt x="1360" y="1194"/>
                  </a:lnTo>
                  <a:lnTo>
                    <a:pt x="1363" y="1200"/>
                  </a:lnTo>
                  <a:lnTo>
                    <a:pt x="1367" y="1197"/>
                  </a:lnTo>
                  <a:lnTo>
                    <a:pt x="1371" y="1198"/>
                  </a:lnTo>
                  <a:lnTo>
                    <a:pt x="1375" y="1194"/>
                  </a:lnTo>
                  <a:lnTo>
                    <a:pt x="1378" y="1189"/>
                  </a:lnTo>
                  <a:lnTo>
                    <a:pt x="1382" y="1184"/>
                  </a:lnTo>
                  <a:lnTo>
                    <a:pt x="1386" y="1184"/>
                  </a:lnTo>
                  <a:lnTo>
                    <a:pt x="1390" y="1178"/>
                  </a:lnTo>
                  <a:lnTo>
                    <a:pt x="1393" y="1175"/>
                  </a:lnTo>
                  <a:lnTo>
                    <a:pt x="1397" y="1169"/>
                  </a:lnTo>
                  <a:lnTo>
                    <a:pt x="1401" y="1166"/>
                  </a:lnTo>
                  <a:lnTo>
                    <a:pt x="1404" y="1155"/>
                  </a:lnTo>
                  <a:lnTo>
                    <a:pt x="1408" y="1153"/>
                  </a:lnTo>
                  <a:lnTo>
                    <a:pt x="1412" y="1147"/>
                  </a:lnTo>
                  <a:lnTo>
                    <a:pt x="1416" y="1144"/>
                  </a:lnTo>
                  <a:lnTo>
                    <a:pt x="1419" y="1136"/>
                  </a:lnTo>
                  <a:lnTo>
                    <a:pt x="1423" y="1128"/>
                  </a:lnTo>
                  <a:lnTo>
                    <a:pt x="1427" y="1133"/>
                  </a:lnTo>
                  <a:lnTo>
                    <a:pt x="1430" y="1123"/>
                  </a:lnTo>
                  <a:lnTo>
                    <a:pt x="1434" y="1119"/>
                  </a:lnTo>
                  <a:lnTo>
                    <a:pt x="1438" y="1112"/>
                  </a:lnTo>
                  <a:lnTo>
                    <a:pt x="1442" y="1111"/>
                  </a:lnTo>
                  <a:lnTo>
                    <a:pt x="1445" y="1109"/>
                  </a:lnTo>
                  <a:lnTo>
                    <a:pt x="1449" y="1102"/>
                  </a:lnTo>
                  <a:lnTo>
                    <a:pt x="1453" y="1103"/>
                  </a:lnTo>
                  <a:lnTo>
                    <a:pt x="1456" y="1102"/>
                  </a:lnTo>
                  <a:lnTo>
                    <a:pt x="1460" y="1097"/>
                  </a:lnTo>
                  <a:lnTo>
                    <a:pt x="1464" y="1097"/>
                  </a:lnTo>
                  <a:lnTo>
                    <a:pt x="1468" y="1098"/>
                  </a:lnTo>
                  <a:lnTo>
                    <a:pt x="1472" y="1095"/>
                  </a:lnTo>
                  <a:lnTo>
                    <a:pt x="1475" y="1095"/>
                  </a:lnTo>
                  <a:lnTo>
                    <a:pt x="1479" y="1100"/>
                  </a:lnTo>
                  <a:lnTo>
                    <a:pt x="1483" y="1100"/>
                  </a:lnTo>
                  <a:lnTo>
                    <a:pt x="1486" y="1105"/>
                  </a:lnTo>
                  <a:lnTo>
                    <a:pt x="1490" y="1106"/>
                  </a:lnTo>
                  <a:lnTo>
                    <a:pt x="1494" y="1111"/>
                  </a:lnTo>
                  <a:lnTo>
                    <a:pt x="1498" y="1114"/>
                  </a:lnTo>
                  <a:lnTo>
                    <a:pt x="1501" y="1119"/>
                  </a:lnTo>
                  <a:lnTo>
                    <a:pt x="1505" y="1128"/>
                  </a:lnTo>
                  <a:lnTo>
                    <a:pt x="1509" y="1134"/>
                  </a:lnTo>
                  <a:lnTo>
                    <a:pt x="1513" y="1137"/>
                  </a:lnTo>
                  <a:lnTo>
                    <a:pt x="1516" y="1144"/>
                  </a:lnTo>
                  <a:lnTo>
                    <a:pt x="1520" y="1155"/>
                  </a:lnTo>
                  <a:lnTo>
                    <a:pt x="1524" y="1159"/>
                  </a:lnTo>
                  <a:lnTo>
                    <a:pt x="1527" y="1166"/>
                  </a:lnTo>
                  <a:lnTo>
                    <a:pt x="1531" y="1175"/>
                  </a:lnTo>
                  <a:lnTo>
                    <a:pt x="1535" y="1184"/>
                  </a:lnTo>
                  <a:lnTo>
                    <a:pt x="1539" y="1189"/>
                  </a:lnTo>
                  <a:lnTo>
                    <a:pt x="1542" y="1198"/>
                  </a:lnTo>
                  <a:lnTo>
                    <a:pt x="1546" y="1208"/>
                  </a:lnTo>
                  <a:lnTo>
                    <a:pt x="1550" y="1217"/>
                  </a:lnTo>
                  <a:lnTo>
                    <a:pt x="1553" y="1226"/>
                  </a:lnTo>
                  <a:lnTo>
                    <a:pt x="1557" y="1232"/>
                  </a:lnTo>
                  <a:lnTo>
                    <a:pt x="1561" y="1242"/>
                  </a:lnTo>
                  <a:lnTo>
                    <a:pt x="1565" y="1251"/>
                  </a:lnTo>
                  <a:lnTo>
                    <a:pt x="1568" y="1259"/>
                  </a:lnTo>
                  <a:lnTo>
                    <a:pt x="1572" y="1267"/>
                  </a:lnTo>
                  <a:lnTo>
                    <a:pt x="1576" y="1273"/>
                  </a:lnTo>
                  <a:lnTo>
                    <a:pt x="1579" y="1276"/>
                  </a:lnTo>
                  <a:lnTo>
                    <a:pt x="1583" y="1279"/>
                  </a:lnTo>
                  <a:lnTo>
                    <a:pt x="1587" y="1279"/>
                  </a:lnTo>
                  <a:lnTo>
                    <a:pt x="1591" y="1276"/>
                  </a:lnTo>
                  <a:lnTo>
                    <a:pt x="1594" y="1273"/>
                  </a:lnTo>
                  <a:lnTo>
                    <a:pt x="1598" y="1260"/>
                  </a:lnTo>
                  <a:lnTo>
                    <a:pt x="1602" y="1246"/>
                  </a:lnTo>
                  <a:lnTo>
                    <a:pt x="1606" y="1222"/>
                  </a:lnTo>
                  <a:lnTo>
                    <a:pt x="1609" y="1186"/>
                  </a:lnTo>
                  <a:lnTo>
                    <a:pt x="1613" y="1136"/>
                  </a:lnTo>
                  <a:lnTo>
                    <a:pt x="1617" y="1080"/>
                  </a:lnTo>
                  <a:lnTo>
                    <a:pt x="1620" y="1011"/>
                  </a:lnTo>
                  <a:lnTo>
                    <a:pt x="1624" y="933"/>
                  </a:lnTo>
                  <a:lnTo>
                    <a:pt x="1628" y="851"/>
                  </a:lnTo>
                  <a:lnTo>
                    <a:pt x="1632" y="760"/>
                  </a:lnTo>
                  <a:lnTo>
                    <a:pt x="1635" y="667"/>
                  </a:lnTo>
                  <a:lnTo>
                    <a:pt x="1639" y="576"/>
                  </a:lnTo>
                  <a:lnTo>
                    <a:pt x="1643" y="492"/>
                  </a:lnTo>
                  <a:lnTo>
                    <a:pt x="1646" y="411"/>
                  </a:lnTo>
                  <a:lnTo>
                    <a:pt x="1650" y="332"/>
                  </a:lnTo>
                  <a:lnTo>
                    <a:pt x="1654" y="260"/>
                  </a:lnTo>
                  <a:lnTo>
                    <a:pt x="1658" y="196"/>
                  </a:lnTo>
                  <a:lnTo>
                    <a:pt x="1661" y="137"/>
                  </a:lnTo>
                  <a:lnTo>
                    <a:pt x="1665" y="95"/>
                  </a:lnTo>
                  <a:lnTo>
                    <a:pt x="1669" y="54"/>
                  </a:lnTo>
                  <a:lnTo>
                    <a:pt x="1672" y="28"/>
                  </a:lnTo>
                  <a:lnTo>
                    <a:pt x="1676" y="9"/>
                  </a:lnTo>
                  <a:lnTo>
                    <a:pt x="1680" y="8"/>
                  </a:lnTo>
                  <a:lnTo>
                    <a:pt x="1684" y="15"/>
                  </a:lnTo>
                  <a:lnTo>
                    <a:pt x="1688" y="37"/>
                  </a:lnTo>
                  <a:lnTo>
                    <a:pt x="1691" y="72"/>
                  </a:lnTo>
                  <a:lnTo>
                    <a:pt x="1695" y="109"/>
                  </a:lnTo>
                  <a:lnTo>
                    <a:pt x="1699" y="163"/>
                  </a:lnTo>
                  <a:lnTo>
                    <a:pt x="1703" y="220"/>
                  </a:lnTo>
                  <a:lnTo>
                    <a:pt x="1706" y="286"/>
                  </a:lnTo>
                  <a:lnTo>
                    <a:pt x="1710" y="340"/>
                  </a:lnTo>
                  <a:lnTo>
                    <a:pt x="1714" y="399"/>
                  </a:lnTo>
                  <a:lnTo>
                    <a:pt x="1717" y="458"/>
                  </a:lnTo>
                  <a:lnTo>
                    <a:pt x="1721" y="522"/>
                  </a:lnTo>
                  <a:lnTo>
                    <a:pt x="1725" y="586"/>
                  </a:lnTo>
                  <a:lnTo>
                    <a:pt x="1729" y="639"/>
                  </a:lnTo>
                  <a:lnTo>
                    <a:pt x="1732" y="690"/>
                  </a:lnTo>
                  <a:lnTo>
                    <a:pt x="1736" y="738"/>
                  </a:lnTo>
                  <a:lnTo>
                    <a:pt x="1740" y="779"/>
                  </a:lnTo>
                  <a:lnTo>
                    <a:pt x="1743" y="827"/>
                  </a:lnTo>
                  <a:lnTo>
                    <a:pt x="1747" y="860"/>
                  </a:lnTo>
                  <a:lnTo>
                    <a:pt x="1751" y="888"/>
                  </a:lnTo>
                  <a:lnTo>
                    <a:pt x="1755" y="918"/>
                  </a:lnTo>
                  <a:lnTo>
                    <a:pt x="1758" y="947"/>
                  </a:lnTo>
                  <a:lnTo>
                    <a:pt x="1762" y="964"/>
                  </a:lnTo>
                  <a:lnTo>
                    <a:pt x="1766" y="982"/>
                  </a:lnTo>
                  <a:lnTo>
                    <a:pt x="1769" y="994"/>
                  </a:lnTo>
                  <a:lnTo>
                    <a:pt x="1773" y="1008"/>
                  </a:lnTo>
                  <a:lnTo>
                    <a:pt x="1777" y="1019"/>
                  </a:lnTo>
                  <a:lnTo>
                    <a:pt x="1781" y="1028"/>
                  </a:lnTo>
                  <a:lnTo>
                    <a:pt x="1784" y="1036"/>
                  </a:lnTo>
                  <a:lnTo>
                    <a:pt x="1788" y="1042"/>
                  </a:lnTo>
                  <a:lnTo>
                    <a:pt x="1792" y="1046"/>
                  </a:lnTo>
                  <a:lnTo>
                    <a:pt x="1796" y="1049"/>
                  </a:lnTo>
                  <a:lnTo>
                    <a:pt x="1799" y="1052"/>
                  </a:lnTo>
                  <a:lnTo>
                    <a:pt x="1803" y="1052"/>
                  </a:lnTo>
                  <a:lnTo>
                    <a:pt x="1807" y="1049"/>
                  </a:lnTo>
                  <a:lnTo>
                    <a:pt x="1810" y="1039"/>
                  </a:lnTo>
                  <a:lnTo>
                    <a:pt x="1814" y="1038"/>
                  </a:lnTo>
                  <a:lnTo>
                    <a:pt x="1818" y="1028"/>
                  </a:lnTo>
                  <a:lnTo>
                    <a:pt x="1822" y="1016"/>
                  </a:lnTo>
                  <a:lnTo>
                    <a:pt x="1825" y="1002"/>
                  </a:lnTo>
                  <a:lnTo>
                    <a:pt x="1829" y="988"/>
                  </a:lnTo>
                  <a:lnTo>
                    <a:pt x="1833" y="966"/>
                  </a:lnTo>
                  <a:lnTo>
                    <a:pt x="1836" y="944"/>
                  </a:lnTo>
                  <a:lnTo>
                    <a:pt x="1840" y="919"/>
                  </a:lnTo>
                  <a:lnTo>
                    <a:pt x="1844" y="904"/>
                  </a:lnTo>
                  <a:lnTo>
                    <a:pt x="1848" y="876"/>
                  </a:lnTo>
                  <a:lnTo>
                    <a:pt x="1851" y="859"/>
                  </a:lnTo>
                  <a:lnTo>
                    <a:pt x="1855" y="824"/>
                  </a:lnTo>
                  <a:lnTo>
                    <a:pt x="1859" y="796"/>
                  </a:lnTo>
                  <a:lnTo>
                    <a:pt x="1862" y="774"/>
                  </a:lnTo>
                  <a:lnTo>
                    <a:pt x="1866" y="754"/>
                  </a:lnTo>
                  <a:lnTo>
                    <a:pt x="1870" y="731"/>
                  </a:lnTo>
                  <a:lnTo>
                    <a:pt x="1874" y="717"/>
                  </a:lnTo>
                  <a:lnTo>
                    <a:pt x="1877" y="696"/>
                  </a:lnTo>
                  <a:lnTo>
                    <a:pt x="1881" y="681"/>
                  </a:lnTo>
                  <a:lnTo>
                    <a:pt x="1885" y="668"/>
                  </a:lnTo>
                  <a:lnTo>
                    <a:pt x="1889" y="662"/>
                  </a:lnTo>
                  <a:lnTo>
                    <a:pt x="1892" y="651"/>
                  </a:lnTo>
                  <a:lnTo>
                    <a:pt x="1896" y="645"/>
                  </a:lnTo>
                  <a:lnTo>
                    <a:pt x="1900" y="640"/>
                  </a:lnTo>
                  <a:lnTo>
                    <a:pt x="1904" y="640"/>
                  </a:lnTo>
                  <a:lnTo>
                    <a:pt x="1907" y="646"/>
                  </a:lnTo>
                  <a:lnTo>
                    <a:pt x="1911" y="651"/>
                  </a:lnTo>
                  <a:lnTo>
                    <a:pt x="1915" y="657"/>
                  </a:lnTo>
                  <a:lnTo>
                    <a:pt x="1919" y="672"/>
                  </a:lnTo>
                  <a:lnTo>
                    <a:pt x="1922" y="689"/>
                  </a:lnTo>
                  <a:lnTo>
                    <a:pt x="1926" y="706"/>
                  </a:lnTo>
                  <a:lnTo>
                    <a:pt x="1930" y="726"/>
                  </a:lnTo>
                  <a:lnTo>
                    <a:pt x="1933" y="743"/>
                  </a:lnTo>
                  <a:lnTo>
                    <a:pt x="1937" y="768"/>
                  </a:lnTo>
                  <a:lnTo>
                    <a:pt x="1941" y="787"/>
                  </a:lnTo>
                  <a:lnTo>
                    <a:pt x="1945" y="805"/>
                  </a:lnTo>
                  <a:lnTo>
                    <a:pt x="1948" y="824"/>
                  </a:lnTo>
                  <a:lnTo>
                    <a:pt x="1952" y="846"/>
                  </a:lnTo>
                  <a:lnTo>
                    <a:pt x="1956" y="866"/>
                  </a:lnTo>
                  <a:lnTo>
                    <a:pt x="1959" y="888"/>
                  </a:lnTo>
                  <a:lnTo>
                    <a:pt x="1963" y="907"/>
                  </a:lnTo>
                  <a:lnTo>
                    <a:pt x="1967" y="924"/>
                  </a:lnTo>
                  <a:lnTo>
                    <a:pt x="1971" y="944"/>
                  </a:lnTo>
                  <a:lnTo>
                    <a:pt x="1974" y="964"/>
                  </a:lnTo>
                  <a:lnTo>
                    <a:pt x="1978" y="977"/>
                  </a:lnTo>
                  <a:lnTo>
                    <a:pt x="1982" y="997"/>
                  </a:lnTo>
                  <a:lnTo>
                    <a:pt x="1985" y="1013"/>
                  </a:lnTo>
                  <a:lnTo>
                    <a:pt x="1989" y="1022"/>
                  </a:lnTo>
                  <a:lnTo>
                    <a:pt x="1993" y="1036"/>
                  </a:lnTo>
                  <a:lnTo>
                    <a:pt x="1997" y="1052"/>
                  </a:lnTo>
                  <a:lnTo>
                    <a:pt x="2000" y="1066"/>
                  </a:lnTo>
                  <a:lnTo>
                    <a:pt x="2004" y="1075"/>
                  </a:lnTo>
                  <a:lnTo>
                    <a:pt x="2008" y="1084"/>
                  </a:lnTo>
                  <a:lnTo>
                    <a:pt x="2012" y="1092"/>
                  </a:lnTo>
                  <a:lnTo>
                    <a:pt x="2015" y="1105"/>
                  </a:lnTo>
                  <a:lnTo>
                    <a:pt x="2019" y="1111"/>
                  </a:lnTo>
                  <a:lnTo>
                    <a:pt x="2023" y="1119"/>
                  </a:lnTo>
                  <a:lnTo>
                    <a:pt x="2026" y="1119"/>
                  </a:lnTo>
                  <a:lnTo>
                    <a:pt x="2030" y="1125"/>
                  </a:lnTo>
                  <a:lnTo>
                    <a:pt x="2034" y="1131"/>
                  </a:lnTo>
                  <a:lnTo>
                    <a:pt x="2038" y="1134"/>
                  </a:lnTo>
                  <a:lnTo>
                    <a:pt x="2041" y="1136"/>
                  </a:lnTo>
                  <a:lnTo>
                    <a:pt x="2045" y="1134"/>
                  </a:lnTo>
                  <a:lnTo>
                    <a:pt x="2049" y="1134"/>
                  </a:lnTo>
                  <a:lnTo>
                    <a:pt x="2052" y="1136"/>
                  </a:lnTo>
                  <a:lnTo>
                    <a:pt x="2056" y="1137"/>
                  </a:lnTo>
                  <a:lnTo>
                    <a:pt x="2060" y="1137"/>
                  </a:lnTo>
                  <a:lnTo>
                    <a:pt x="2064" y="1134"/>
                  </a:lnTo>
                  <a:lnTo>
                    <a:pt x="2067" y="1130"/>
                  </a:lnTo>
                  <a:lnTo>
                    <a:pt x="2071" y="1126"/>
                  </a:lnTo>
                  <a:lnTo>
                    <a:pt x="2075" y="1122"/>
                  </a:lnTo>
                  <a:lnTo>
                    <a:pt x="2078" y="1120"/>
                  </a:lnTo>
                  <a:lnTo>
                    <a:pt x="2082" y="1119"/>
                  </a:lnTo>
                  <a:lnTo>
                    <a:pt x="2086" y="1116"/>
                  </a:lnTo>
                  <a:lnTo>
                    <a:pt x="2090" y="1111"/>
                  </a:lnTo>
                  <a:lnTo>
                    <a:pt x="2093" y="1109"/>
                  </a:lnTo>
                  <a:lnTo>
                    <a:pt x="2097" y="1108"/>
                  </a:lnTo>
                  <a:lnTo>
                    <a:pt x="2101" y="1102"/>
                  </a:lnTo>
                  <a:lnTo>
                    <a:pt x="2105" y="1094"/>
                  </a:lnTo>
                  <a:lnTo>
                    <a:pt x="2108" y="1092"/>
                  </a:lnTo>
                  <a:lnTo>
                    <a:pt x="2112" y="1086"/>
                  </a:lnTo>
                  <a:lnTo>
                    <a:pt x="2116" y="1086"/>
                  </a:lnTo>
                  <a:lnTo>
                    <a:pt x="2120" y="1083"/>
                  </a:lnTo>
                  <a:lnTo>
                    <a:pt x="2123" y="1080"/>
                  </a:lnTo>
                  <a:lnTo>
                    <a:pt x="2127" y="1075"/>
                  </a:lnTo>
                  <a:lnTo>
                    <a:pt x="2131" y="1075"/>
                  </a:lnTo>
                  <a:lnTo>
                    <a:pt x="2135" y="1069"/>
                  </a:lnTo>
                  <a:lnTo>
                    <a:pt x="2138" y="1069"/>
                  </a:lnTo>
                  <a:lnTo>
                    <a:pt x="2142" y="1066"/>
                  </a:lnTo>
                  <a:lnTo>
                    <a:pt x="2146" y="1066"/>
                  </a:lnTo>
                  <a:lnTo>
                    <a:pt x="2149" y="1061"/>
                  </a:lnTo>
                  <a:lnTo>
                    <a:pt x="2153" y="1063"/>
                  </a:lnTo>
                  <a:lnTo>
                    <a:pt x="2157" y="1064"/>
                  </a:lnTo>
                  <a:lnTo>
                    <a:pt x="2161" y="1063"/>
                  </a:lnTo>
                  <a:lnTo>
                    <a:pt x="2164" y="1061"/>
                  </a:lnTo>
                  <a:lnTo>
                    <a:pt x="2168" y="1063"/>
                  </a:lnTo>
                  <a:lnTo>
                    <a:pt x="2172" y="1066"/>
                  </a:lnTo>
                  <a:lnTo>
                    <a:pt x="2175" y="1067"/>
                  </a:lnTo>
                  <a:lnTo>
                    <a:pt x="2179" y="1070"/>
                  </a:lnTo>
                  <a:lnTo>
                    <a:pt x="2183" y="1069"/>
                  </a:lnTo>
                  <a:lnTo>
                    <a:pt x="2187" y="1078"/>
                  </a:lnTo>
                  <a:lnTo>
                    <a:pt x="2190" y="1081"/>
                  </a:lnTo>
                  <a:lnTo>
                    <a:pt x="2194" y="1086"/>
                  </a:lnTo>
                  <a:lnTo>
                    <a:pt x="2198" y="1091"/>
                  </a:lnTo>
                  <a:lnTo>
                    <a:pt x="2201" y="1097"/>
                  </a:lnTo>
                  <a:lnTo>
                    <a:pt x="2205" y="1105"/>
                  </a:lnTo>
                  <a:lnTo>
                    <a:pt x="2209" y="1116"/>
                  </a:lnTo>
                  <a:lnTo>
                    <a:pt x="2213" y="1116"/>
                  </a:lnTo>
                  <a:lnTo>
                    <a:pt x="2216" y="1126"/>
                  </a:lnTo>
                  <a:lnTo>
                    <a:pt x="2220" y="1134"/>
                  </a:lnTo>
                  <a:lnTo>
                    <a:pt x="2224" y="1144"/>
                  </a:lnTo>
                  <a:lnTo>
                    <a:pt x="2228" y="1150"/>
                  </a:lnTo>
                  <a:lnTo>
                    <a:pt x="2231" y="1161"/>
                  </a:lnTo>
                  <a:lnTo>
                    <a:pt x="2235" y="1166"/>
                  </a:lnTo>
                  <a:lnTo>
                    <a:pt x="2239" y="1173"/>
                  </a:lnTo>
                  <a:lnTo>
                    <a:pt x="2242" y="1184"/>
                  </a:lnTo>
                  <a:lnTo>
                    <a:pt x="2246" y="1192"/>
                  </a:lnTo>
                  <a:lnTo>
                    <a:pt x="2250" y="1203"/>
                  </a:lnTo>
                  <a:lnTo>
                    <a:pt x="2254" y="1211"/>
                  </a:lnTo>
                  <a:lnTo>
                    <a:pt x="2257" y="1217"/>
                  </a:lnTo>
                  <a:lnTo>
                    <a:pt x="2261" y="1225"/>
                  </a:lnTo>
                  <a:lnTo>
                    <a:pt x="2265" y="1232"/>
                  </a:lnTo>
                  <a:lnTo>
                    <a:pt x="2268" y="1239"/>
                  </a:lnTo>
                  <a:lnTo>
                    <a:pt x="2272" y="1250"/>
                  </a:lnTo>
                  <a:lnTo>
                    <a:pt x="2276" y="1253"/>
                  </a:lnTo>
                  <a:lnTo>
                    <a:pt x="2280" y="1265"/>
                  </a:lnTo>
                  <a:lnTo>
                    <a:pt x="2283" y="1265"/>
                  </a:lnTo>
                  <a:lnTo>
                    <a:pt x="2287" y="1262"/>
                  </a:lnTo>
                  <a:lnTo>
                    <a:pt x="2291" y="1260"/>
                  </a:lnTo>
                  <a:lnTo>
                    <a:pt x="2294" y="1259"/>
                  </a:lnTo>
                  <a:lnTo>
                    <a:pt x="2298" y="1246"/>
                  </a:lnTo>
                  <a:lnTo>
                    <a:pt x="2302" y="1234"/>
                  </a:lnTo>
                  <a:lnTo>
                    <a:pt x="2306" y="1215"/>
                  </a:lnTo>
                  <a:lnTo>
                    <a:pt x="2309" y="1187"/>
                  </a:lnTo>
                  <a:lnTo>
                    <a:pt x="2313" y="1147"/>
                  </a:lnTo>
                  <a:lnTo>
                    <a:pt x="2317" y="1095"/>
                  </a:lnTo>
                  <a:lnTo>
                    <a:pt x="2321" y="1035"/>
                  </a:lnTo>
                  <a:lnTo>
                    <a:pt x="2324" y="964"/>
                  </a:lnTo>
                  <a:lnTo>
                    <a:pt x="2328" y="885"/>
                  </a:lnTo>
                  <a:lnTo>
                    <a:pt x="2332" y="801"/>
                  </a:lnTo>
                  <a:lnTo>
                    <a:pt x="2336" y="710"/>
                  </a:lnTo>
                  <a:lnTo>
                    <a:pt x="2339" y="620"/>
                  </a:lnTo>
                  <a:lnTo>
                    <a:pt x="2343" y="531"/>
                  </a:lnTo>
                  <a:lnTo>
                    <a:pt x="2347" y="445"/>
                  </a:lnTo>
                  <a:lnTo>
                    <a:pt x="2351" y="365"/>
                  </a:lnTo>
                  <a:lnTo>
                    <a:pt x="2354" y="290"/>
                  </a:lnTo>
                  <a:lnTo>
                    <a:pt x="2358" y="220"/>
                  </a:lnTo>
                  <a:lnTo>
                    <a:pt x="2362" y="159"/>
                  </a:lnTo>
                  <a:lnTo>
                    <a:pt x="2365" y="103"/>
                  </a:lnTo>
                  <a:lnTo>
                    <a:pt x="2369" y="59"/>
                  </a:lnTo>
                  <a:lnTo>
                    <a:pt x="2373" y="29"/>
                  </a:lnTo>
                  <a:lnTo>
                    <a:pt x="2377" y="9"/>
                  </a:lnTo>
                  <a:lnTo>
                    <a:pt x="2380" y="0"/>
                  </a:lnTo>
                  <a:lnTo>
                    <a:pt x="2384" y="3"/>
                  </a:lnTo>
                  <a:lnTo>
                    <a:pt x="2388" y="23"/>
                  </a:lnTo>
                  <a:lnTo>
                    <a:pt x="2391" y="48"/>
                  </a:lnTo>
                  <a:lnTo>
                    <a:pt x="2395" y="92"/>
                  </a:lnTo>
                  <a:lnTo>
                    <a:pt x="2399" y="138"/>
                  </a:lnTo>
                  <a:lnTo>
                    <a:pt x="2403" y="190"/>
                  </a:lnTo>
                  <a:lnTo>
                    <a:pt x="2406" y="248"/>
                  </a:lnTo>
                  <a:lnTo>
                    <a:pt x="2410" y="314"/>
                  </a:lnTo>
                  <a:lnTo>
                    <a:pt x="2414" y="375"/>
                  </a:lnTo>
                  <a:lnTo>
                    <a:pt x="2417" y="436"/>
                  </a:lnTo>
                  <a:lnTo>
                    <a:pt x="2421" y="497"/>
                  </a:lnTo>
                  <a:lnTo>
                    <a:pt x="2425" y="555"/>
                  </a:lnTo>
                  <a:lnTo>
                    <a:pt x="2429" y="608"/>
                  </a:lnTo>
                  <a:lnTo>
                    <a:pt x="2432" y="661"/>
                  </a:lnTo>
                  <a:lnTo>
                    <a:pt x="2436" y="717"/>
                  </a:lnTo>
                  <a:lnTo>
                    <a:pt x="2440" y="757"/>
                  </a:lnTo>
                  <a:lnTo>
                    <a:pt x="2444" y="798"/>
                  </a:lnTo>
                  <a:lnTo>
                    <a:pt x="2447" y="838"/>
                  </a:lnTo>
                  <a:lnTo>
                    <a:pt x="2451" y="873"/>
                  </a:lnTo>
                  <a:lnTo>
                    <a:pt x="2455" y="899"/>
                  </a:lnTo>
                  <a:lnTo>
                    <a:pt x="2458" y="924"/>
                  </a:lnTo>
                  <a:lnTo>
                    <a:pt x="2462" y="950"/>
                  </a:lnTo>
                  <a:lnTo>
                    <a:pt x="2466" y="974"/>
                  </a:lnTo>
                  <a:lnTo>
                    <a:pt x="2470" y="988"/>
                  </a:lnTo>
                  <a:lnTo>
                    <a:pt x="2473" y="999"/>
                  </a:lnTo>
                  <a:lnTo>
                    <a:pt x="2477" y="1010"/>
                  </a:lnTo>
                  <a:lnTo>
                    <a:pt x="2481" y="1021"/>
                  </a:lnTo>
                  <a:lnTo>
                    <a:pt x="2484" y="1035"/>
                  </a:lnTo>
                </a:path>
              </a:pathLst>
            </a:custGeom>
            <a:noFill/>
            <a:ln w="12700" cap="flat">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5689A273-5A99-4E9A-82E5-704FD33BC8B6}"/>
                </a:ext>
              </a:extLst>
            </p:cNvPr>
            <p:cNvSpPr/>
            <p:nvPr/>
          </p:nvSpPr>
          <p:spPr>
            <a:xfrm>
              <a:off x="9633272" y="5103896"/>
              <a:ext cx="365900" cy="888216"/>
            </a:xfrm>
            <a:prstGeom prst="rect">
              <a:avLst/>
            </a:prstGeom>
            <a:solidFill>
              <a:srgbClr val="FFFF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C2F3B5E-2BA0-4691-85DD-DB1F1B217780}"/>
                </a:ext>
              </a:extLst>
            </p:cNvPr>
            <p:cNvSpPr/>
            <p:nvPr/>
          </p:nvSpPr>
          <p:spPr>
            <a:xfrm>
              <a:off x="10004676" y="5154746"/>
              <a:ext cx="585043" cy="838613"/>
            </a:xfrm>
            <a:prstGeom prst="rect">
              <a:avLst/>
            </a:prstGeom>
            <a:solidFill>
              <a:srgbClr val="00B0F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58B4DC9-4DB4-44A8-8A96-8B1C8F47DC27}"/>
                </a:ext>
              </a:extLst>
            </p:cNvPr>
            <p:cNvSpPr/>
            <p:nvPr/>
          </p:nvSpPr>
          <p:spPr>
            <a:xfrm>
              <a:off x="9049075" y="5153498"/>
              <a:ext cx="583960" cy="83861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EB00CA79-338C-4C13-85B9-6CADA9187887}"/>
              </a:ext>
            </a:extLst>
          </p:cNvPr>
          <p:cNvSpPr txBox="1"/>
          <p:nvPr/>
        </p:nvSpPr>
        <p:spPr>
          <a:xfrm>
            <a:off x="7905033" y="5298291"/>
            <a:ext cx="4286967" cy="523220"/>
          </a:xfrm>
          <a:prstGeom prst="rect">
            <a:avLst/>
          </a:prstGeom>
          <a:noFill/>
        </p:spPr>
        <p:txBody>
          <a:bodyPr wrap="square">
            <a:spAutoFit/>
          </a:bodyPr>
          <a:lstStyle/>
          <a:p>
            <a:r>
              <a:rPr lang="en-US" sz="1400" dirty="0"/>
              <a:t>True anomaly is in yellow region, but prediction in any part of the highlighted region is marked as correct.</a:t>
            </a:r>
          </a:p>
        </p:txBody>
      </p:sp>
    </p:spTree>
    <p:extLst>
      <p:ext uri="{BB962C8B-B14F-4D97-AF65-F5344CB8AC3E}">
        <p14:creationId xmlns:p14="http://schemas.microsoft.com/office/powerpoint/2010/main" val="363926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87BF-CFC1-4BB6-AEAB-A46E5B441191}"/>
              </a:ext>
            </a:extLst>
          </p:cNvPr>
          <p:cNvSpPr>
            <a:spLocks noGrp="1"/>
          </p:cNvSpPr>
          <p:nvPr>
            <p:ph type="title"/>
          </p:nvPr>
        </p:nvSpPr>
        <p:spPr>
          <a:xfrm>
            <a:off x="142240" y="70485"/>
            <a:ext cx="10515600" cy="1325563"/>
          </a:xfrm>
        </p:spPr>
        <p:txBody>
          <a:bodyPr/>
          <a:lstStyle/>
          <a:p>
            <a:r>
              <a:rPr lang="en-US" dirty="0"/>
              <a:t>The Rationale for the Contest Design</a:t>
            </a:r>
          </a:p>
        </p:txBody>
      </p:sp>
      <p:sp>
        <p:nvSpPr>
          <p:cNvPr id="3" name="Content Placeholder 2">
            <a:extLst>
              <a:ext uri="{FF2B5EF4-FFF2-40B4-BE49-F238E27FC236}">
                <a16:creationId xmlns:a16="http://schemas.microsoft.com/office/drawing/2014/main" id="{7A255347-C70C-4C85-8981-0A1019C2A5C5}"/>
              </a:ext>
            </a:extLst>
          </p:cNvPr>
          <p:cNvSpPr>
            <a:spLocks noGrp="1"/>
          </p:cNvSpPr>
          <p:nvPr>
            <p:ph idx="1"/>
          </p:nvPr>
        </p:nvSpPr>
        <p:spPr>
          <a:xfrm>
            <a:off x="492760" y="1470024"/>
            <a:ext cx="11739880" cy="5387976"/>
          </a:xfrm>
        </p:spPr>
        <p:txBody>
          <a:bodyPr>
            <a:normAutofit/>
          </a:bodyPr>
          <a:lstStyle/>
          <a:p>
            <a:r>
              <a:rPr lang="en-US" sz="2400" dirty="0"/>
              <a:t>Anomaly discovery methods typically have two parts </a:t>
            </a:r>
          </a:p>
          <a:p>
            <a:endParaRPr lang="en-US" sz="2400" dirty="0"/>
          </a:p>
          <a:p>
            <a:pPr lvl="1"/>
            <a:r>
              <a:rPr lang="en-US" sz="2000" dirty="0"/>
              <a:t>(</a:t>
            </a:r>
            <a:r>
              <a:rPr lang="en-US" sz="2000" dirty="0">
                <a:solidFill>
                  <a:srgbClr val="C00000"/>
                </a:solidFill>
              </a:rPr>
              <a:t>a</a:t>
            </a:r>
            <a:r>
              <a:rPr lang="en-US" sz="2000" dirty="0"/>
              <a:t>) finding the region(s) most likely to be an anomaly</a:t>
            </a:r>
          </a:p>
          <a:p>
            <a:pPr lvl="1"/>
            <a:r>
              <a:rPr lang="en-US" sz="2000" dirty="0"/>
              <a:t>(</a:t>
            </a:r>
            <a:r>
              <a:rPr lang="en-US" sz="2000" dirty="0">
                <a:solidFill>
                  <a:srgbClr val="0070C0"/>
                </a:solidFill>
              </a:rPr>
              <a:t>b</a:t>
            </a:r>
            <a:r>
              <a:rPr lang="en-US" sz="2000" dirty="0"/>
              <a:t>) using some “threshold” to predict if it really </a:t>
            </a:r>
            <a:r>
              <a:rPr lang="en-US" sz="2000" i="1" dirty="0"/>
              <a:t>is</a:t>
            </a:r>
            <a:r>
              <a:rPr lang="en-US" sz="2000" dirty="0"/>
              <a:t> an anomaly.</a:t>
            </a:r>
          </a:p>
          <a:p>
            <a:pPr lvl="1"/>
            <a:endParaRPr lang="en-US" sz="2000" dirty="0"/>
          </a:p>
          <a:p>
            <a:r>
              <a:rPr lang="en-US" sz="2400" dirty="0"/>
              <a:t>We may be wrong, but we see ‘</a:t>
            </a:r>
            <a:r>
              <a:rPr lang="en-US" sz="2400" dirty="0">
                <a:solidFill>
                  <a:srgbClr val="C00000"/>
                </a:solidFill>
              </a:rPr>
              <a:t>a</a:t>
            </a:r>
            <a:r>
              <a:rPr lang="en-US" sz="2400" dirty="0"/>
              <a:t>’ as being the hardest part of the challenge. In any case, ‘</a:t>
            </a:r>
            <a:r>
              <a:rPr lang="en-US" sz="2400" dirty="0">
                <a:solidFill>
                  <a:srgbClr val="0070C0"/>
                </a:solidFill>
              </a:rPr>
              <a:t>b</a:t>
            </a:r>
            <a:r>
              <a:rPr lang="en-US" sz="2400" dirty="0"/>
              <a:t>’ can sometimes depend on some out-of-band information.</a:t>
            </a:r>
          </a:p>
          <a:p>
            <a:r>
              <a:rPr lang="en-US" sz="2400" dirty="0"/>
              <a:t>We can completely remove the ‘</a:t>
            </a:r>
            <a:r>
              <a:rPr lang="en-US" sz="2400" dirty="0">
                <a:solidFill>
                  <a:srgbClr val="0070C0"/>
                </a:solidFill>
              </a:rPr>
              <a:t>b</a:t>
            </a:r>
            <a:r>
              <a:rPr lang="en-US" sz="2400" dirty="0"/>
              <a:t>’ question by having </a:t>
            </a:r>
            <a:r>
              <a:rPr lang="en-US" sz="2400" i="1" dirty="0"/>
              <a:t>exactly</a:t>
            </a:r>
            <a:r>
              <a:rPr lang="en-US" sz="2400" dirty="0"/>
              <a:t> one anomaly per dataset, and telling people there is </a:t>
            </a:r>
            <a:r>
              <a:rPr lang="en-US" sz="2400" i="1" dirty="0"/>
              <a:t>exactly</a:t>
            </a:r>
            <a:r>
              <a:rPr lang="en-US" sz="2400" dirty="0"/>
              <a:t> one anomaly per dataset. </a:t>
            </a:r>
          </a:p>
          <a:p>
            <a:endParaRPr lang="en-US" sz="2400" dirty="0"/>
          </a:p>
          <a:p>
            <a:r>
              <a:rPr lang="en-US" sz="2400" dirty="0"/>
              <a:t>If we do have binary scores per dataset, we are going to need to have lots of datasets, in order to have discrimination among teams. </a:t>
            </a:r>
          </a:p>
          <a:p>
            <a:r>
              <a:rPr lang="en-US" sz="2400" dirty="0"/>
              <a:t>How do we get lots of datasets?? </a:t>
            </a:r>
            <a:r>
              <a:rPr lang="en-US" sz="2400" dirty="0">
                <a:solidFill>
                  <a:schemeClr val="bg1">
                    <a:lumMod val="75000"/>
                  </a:schemeClr>
                </a:solidFill>
              </a:rPr>
              <a:t>(next slide)</a:t>
            </a:r>
          </a:p>
        </p:txBody>
      </p:sp>
    </p:spTree>
    <p:extLst>
      <p:ext uri="{BB962C8B-B14F-4D97-AF65-F5344CB8AC3E}">
        <p14:creationId xmlns:p14="http://schemas.microsoft.com/office/powerpoint/2010/main" val="19668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87BF-CFC1-4BB6-AEAB-A46E5B441191}"/>
              </a:ext>
            </a:extLst>
          </p:cNvPr>
          <p:cNvSpPr>
            <a:spLocks noGrp="1"/>
          </p:cNvSpPr>
          <p:nvPr>
            <p:ph type="title"/>
          </p:nvPr>
        </p:nvSpPr>
        <p:spPr>
          <a:xfrm>
            <a:off x="142240" y="70485"/>
            <a:ext cx="10515600" cy="1325563"/>
          </a:xfrm>
        </p:spPr>
        <p:txBody>
          <a:bodyPr/>
          <a:lstStyle/>
          <a:p>
            <a:r>
              <a:rPr lang="en-US" dirty="0"/>
              <a:t>Getting Datasets</a:t>
            </a:r>
          </a:p>
        </p:txBody>
      </p:sp>
      <p:sp>
        <p:nvSpPr>
          <p:cNvPr id="3" name="Content Placeholder 2">
            <a:extLst>
              <a:ext uri="{FF2B5EF4-FFF2-40B4-BE49-F238E27FC236}">
                <a16:creationId xmlns:a16="http://schemas.microsoft.com/office/drawing/2014/main" id="{7A255347-C70C-4C85-8981-0A1019C2A5C5}"/>
              </a:ext>
            </a:extLst>
          </p:cNvPr>
          <p:cNvSpPr>
            <a:spLocks noGrp="1"/>
          </p:cNvSpPr>
          <p:nvPr>
            <p:ph idx="1"/>
          </p:nvPr>
        </p:nvSpPr>
        <p:spPr>
          <a:xfrm>
            <a:off x="492760" y="1470024"/>
            <a:ext cx="11699240" cy="4874896"/>
          </a:xfrm>
        </p:spPr>
        <p:txBody>
          <a:bodyPr>
            <a:normAutofit/>
          </a:bodyPr>
          <a:lstStyle/>
          <a:p>
            <a:r>
              <a:rPr lang="en-US" sz="2400" dirty="0"/>
              <a:t>We posted a call for datasets in Reddit/ML and in </a:t>
            </a:r>
            <a:r>
              <a:rPr lang="en-US" sz="2400" dirty="0" err="1"/>
              <a:t>Dbworld</a:t>
            </a:r>
            <a:endParaRPr lang="en-US" sz="2400" dirty="0"/>
          </a:p>
          <a:p>
            <a:r>
              <a:rPr lang="en-US" sz="2400" dirty="0"/>
              <a:t>We  wrote to essentially everyone that published a paper in SIGKDD, ICDM, ICDE, SDM, VLDB, SIGMOD, </a:t>
            </a:r>
            <a:r>
              <a:rPr lang="en-US" sz="2400" dirty="0" err="1"/>
              <a:t>NeurIPS</a:t>
            </a:r>
            <a:r>
              <a:rPr lang="en-US" sz="2400" dirty="0"/>
              <a:t> in the last five years, on the topic of time series anomaly detection</a:t>
            </a:r>
            <a:r>
              <a:rPr lang="en-US" sz="2400" baseline="30000" dirty="0"/>
              <a:t>1</a:t>
            </a:r>
            <a:r>
              <a:rPr lang="en-US" sz="2400" dirty="0"/>
              <a:t>.</a:t>
            </a:r>
          </a:p>
          <a:p>
            <a:r>
              <a:rPr lang="en-US" sz="2400" dirty="0"/>
              <a:t>We wrote to essentially everyone that cited </a:t>
            </a:r>
            <a:r>
              <a:rPr lang="en-US" sz="2400" b="1" dirty="0"/>
              <a:t>Yahoo</a:t>
            </a:r>
            <a:r>
              <a:rPr lang="en-US" sz="2400" dirty="0"/>
              <a:t>, </a:t>
            </a:r>
            <a:r>
              <a:rPr lang="en-US" sz="2400" b="1" dirty="0"/>
              <a:t>Numenta</a:t>
            </a:r>
            <a:r>
              <a:rPr lang="en-US" sz="2400" dirty="0"/>
              <a:t>, </a:t>
            </a:r>
            <a:r>
              <a:rPr lang="en-US" sz="2400" b="1" dirty="0"/>
              <a:t>SMAP</a:t>
            </a:r>
            <a:r>
              <a:rPr lang="en-US" sz="2400" dirty="0"/>
              <a:t>, </a:t>
            </a:r>
            <a:r>
              <a:rPr lang="en-US" sz="2400" b="1" dirty="0"/>
              <a:t>MSL</a:t>
            </a:r>
            <a:r>
              <a:rPr lang="en-US" sz="2400" dirty="0"/>
              <a:t>, </a:t>
            </a:r>
            <a:r>
              <a:rPr lang="en-US" sz="2400" b="1" dirty="0"/>
              <a:t>SDM</a:t>
            </a:r>
            <a:r>
              <a:rPr lang="en-US" sz="2400" dirty="0"/>
              <a:t>, </a:t>
            </a:r>
            <a:r>
              <a:rPr lang="en-US" sz="2400" b="1" dirty="0"/>
              <a:t>MBA-ECG</a:t>
            </a:r>
            <a:r>
              <a:rPr lang="en-US" sz="2400" dirty="0"/>
              <a:t> </a:t>
            </a:r>
            <a:r>
              <a:rPr lang="en-US" sz="2400" b="1" dirty="0"/>
              <a:t>SWAT </a:t>
            </a:r>
            <a:r>
              <a:rPr lang="en-US" sz="2400" dirty="0"/>
              <a:t>(using Google scholar). </a:t>
            </a:r>
          </a:p>
          <a:p>
            <a:r>
              <a:rPr lang="en-US" sz="2400" dirty="0">
                <a:highlight>
                  <a:srgbClr val="FFFF00"/>
                </a:highlight>
              </a:rPr>
              <a:t>These efforts yielded zero datasets. </a:t>
            </a:r>
          </a:p>
          <a:p>
            <a:endParaRPr lang="en-US" sz="2400" dirty="0"/>
          </a:p>
          <a:p>
            <a:r>
              <a:rPr lang="en-US" sz="2400" dirty="0"/>
              <a:t>Thus, Dr. Keogh created the datasets himself (with some help from his students)</a:t>
            </a:r>
          </a:p>
        </p:txBody>
      </p:sp>
      <p:sp>
        <p:nvSpPr>
          <p:cNvPr id="4" name="TextBox 3">
            <a:extLst>
              <a:ext uri="{FF2B5EF4-FFF2-40B4-BE49-F238E27FC236}">
                <a16:creationId xmlns:a16="http://schemas.microsoft.com/office/drawing/2014/main" id="{0FA4E1AD-80B3-4D1B-94C1-1363B827B365}"/>
              </a:ext>
            </a:extLst>
          </p:cNvPr>
          <p:cNvSpPr txBox="1"/>
          <p:nvPr/>
        </p:nvSpPr>
        <p:spPr>
          <a:xfrm>
            <a:off x="0" y="6550223"/>
            <a:ext cx="10193020" cy="307777"/>
          </a:xfrm>
          <a:prstGeom prst="rect">
            <a:avLst/>
          </a:prstGeom>
          <a:noFill/>
        </p:spPr>
        <p:txBody>
          <a:bodyPr wrap="square">
            <a:spAutoFit/>
          </a:bodyPr>
          <a:lstStyle/>
          <a:p>
            <a:r>
              <a:rPr lang="en-US" sz="1100" baseline="30000" dirty="0"/>
              <a:t>1</a:t>
            </a:r>
            <a:r>
              <a:rPr lang="en-US" sz="1100" dirty="0"/>
              <a:t>To be fair, we might have missed a paper or two, and we did not aggressively pursue bounce emails etc</a:t>
            </a:r>
            <a:r>
              <a:rPr lang="en-US" sz="1400" dirty="0"/>
              <a:t>.</a:t>
            </a:r>
          </a:p>
        </p:txBody>
      </p:sp>
    </p:spTree>
    <p:extLst>
      <p:ext uri="{BB962C8B-B14F-4D97-AF65-F5344CB8AC3E}">
        <p14:creationId xmlns:p14="http://schemas.microsoft.com/office/powerpoint/2010/main" val="138386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6742B6-604B-4E6E-9BD4-26BFC3B634F2}"/>
              </a:ext>
            </a:extLst>
          </p:cNvPr>
          <p:cNvSpPr txBox="1"/>
          <p:nvPr/>
        </p:nvSpPr>
        <p:spPr>
          <a:xfrm>
            <a:off x="751373" y="1554847"/>
            <a:ext cx="11496984" cy="1477328"/>
          </a:xfrm>
          <a:prstGeom prst="rect">
            <a:avLst/>
          </a:prstGeom>
          <a:noFill/>
        </p:spPr>
        <p:txBody>
          <a:bodyPr wrap="square" rtlCol="0">
            <a:spAutoFit/>
          </a:bodyPr>
          <a:lstStyle/>
          <a:p>
            <a:r>
              <a:rPr lang="en-US" dirty="0"/>
              <a:t>This original dataset comes from someone walking on a force plate in a biomechanics lab. The individual had a mostly symmetric gait, however, after some time, the left foot sensor developed a fault.</a:t>
            </a:r>
          </a:p>
          <a:p>
            <a:endParaRPr lang="en-US" dirty="0"/>
          </a:p>
          <a:p>
            <a:r>
              <a:rPr lang="en-US" dirty="0"/>
              <a:t>This allows us to create an almost 100% natural dataset. We simply took faulty data from  the left foot, and used it to replace two cycles of right foot data. We shifted it by a half cycle, slightly smoothing it to remove cut and paste artifacts.</a:t>
            </a:r>
          </a:p>
        </p:txBody>
      </p:sp>
      <p:pic>
        <p:nvPicPr>
          <p:cNvPr id="1026" name="Picture 2">
            <a:extLst>
              <a:ext uri="{FF2B5EF4-FFF2-40B4-BE49-F238E27FC236}">
                <a16:creationId xmlns:a16="http://schemas.microsoft.com/office/drawing/2014/main" id="{A88FD7E1-0860-4151-91EC-B8894FC3D0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1453" b="66341"/>
          <a:stretch/>
        </p:blipFill>
        <p:spPr bwMode="auto">
          <a:xfrm>
            <a:off x="4197435" y="4520348"/>
            <a:ext cx="3206302" cy="10216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13D6981-F79A-4B14-8CB0-AEE6A5B5A400}"/>
              </a:ext>
            </a:extLst>
          </p:cNvPr>
          <p:cNvSpPr txBox="1"/>
          <p:nvPr/>
        </p:nvSpPr>
        <p:spPr>
          <a:xfrm>
            <a:off x="3688074" y="4803896"/>
            <a:ext cx="773836" cy="646331"/>
          </a:xfrm>
          <a:prstGeom prst="rect">
            <a:avLst/>
          </a:prstGeom>
          <a:noFill/>
        </p:spPr>
        <p:txBody>
          <a:bodyPr wrap="square">
            <a:spAutoFit/>
          </a:bodyPr>
          <a:lstStyle/>
          <a:p>
            <a:r>
              <a:rPr lang="en-US" sz="1200" dirty="0">
                <a:solidFill>
                  <a:srgbClr val="7030A0"/>
                </a:solidFill>
              </a:rPr>
              <a:t>Fault in left sensor</a:t>
            </a:r>
          </a:p>
        </p:txBody>
      </p:sp>
      <p:sp>
        <p:nvSpPr>
          <p:cNvPr id="52" name="TextBox 51">
            <a:extLst>
              <a:ext uri="{FF2B5EF4-FFF2-40B4-BE49-F238E27FC236}">
                <a16:creationId xmlns:a16="http://schemas.microsoft.com/office/drawing/2014/main" id="{6CFCC312-ADB4-4F07-B9F0-81EDB146DC10}"/>
              </a:ext>
            </a:extLst>
          </p:cNvPr>
          <p:cNvSpPr txBox="1"/>
          <p:nvPr/>
        </p:nvSpPr>
        <p:spPr>
          <a:xfrm>
            <a:off x="2044432" y="6038850"/>
            <a:ext cx="8964262" cy="461665"/>
          </a:xfrm>
          <a:prstGeom prst="rect">
            <a:avLst/>
          </a:prstGeom>
          <a:noFill/>
        </p:spPr>
        <p:txBody>
          <a:bodyPr wrap="square">
            <a:spAutoFit/>
          </a:bodyPr>
          <a:lstStyle/>
          <a:p>
            <a:r>
              <a:rPr lang="en-US" sz="2400" dirty="0">
                <a:solidFill>
                  <a:srgbClr val="000000"/>
                </a:solidFill>
                <a:latin typeface="Courier New" panose="02070309020205020404" pitchFamily="49" charset="0"/>
                <a:cs typeface="Courier New" panose="02070309020205020404" pitchFamily="49" charset="0"/>
              </a:rPr>
              <a:t>UCR_Anomaly_gaitHunt2_18500_31200_31850.txt</a:t>
            </a:r>
          </a:p>
        </p:txBody>
      </p:sp>
      <p:sp>
        <p:nvSpPr>
          <p:cNvPr id="7" name="AutoShape 3">
            <a:extLst>
              <a:ext uri="{FF2B5EF4-FFF2-40B4-BE49-F238E27FC236}">
                <a16:creationId xmlns:a16="http://schemas.microsoft.com/office/drawing/2014/main" id="{A6D0287C-58CC-45AD-A173-194C1121E6C0}"/>
              </a:ext>
            </a:extLst>
          </p:cNvPr>
          <p:cNvSpPr>
            <a:spLocks noChangeAspect="1" noChangeArrowheads="1" noTextEdit="1"/>
          </p:cNvSpPr>
          <p:nvPr/>
        </p:nvSpPr>
        <p:spPr bwMode="auto">
          <a:xfrm>
            <a:off x="-1492250" y="5627688"/>
            <a:ext cx="151765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Line 6">
            <a:extLst>
              <a:ext uri="{FF2B5EF4-FFF2-40B4-BE49-F238E27FC236}">
                <a16:creationId xmlns:a16="http://schemas.microsoft.com/office/drawing/2014/main" id="{6C206736-F0CA-4D63-AFC6-1AC3DE201F31}"/>
              </a:ext>
            </a:extLst>
          </p:cNvPr>
          <p:cNvSpPr>
            <a:spLocks noChangeShapeType="1"/>
          </p:cNvSpPr>
          <p:nvPr/>
        </p:nvSpPr>
        <p:spPr bwMode="auto">
          <a:xfrm>
            <a:off x="482600" y="6604000"/>
            <a:ext cx="11766550"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7">
            <a:extLst>
              <a:ext uri="{FF2B5EF4-FFF2-40B4-BE49-F238E27FC236}">
                <a16:creationId xmlns:a16="http://schemas.microsoft.com/office/drawing/2014/main" id="{11620BC7-6944-4695-8C44-0461B359A82C}"/>
              </a:ext>
            </a:extLst>
          </p:cNvPr>
          <p:cNvSpPr>
            <a:spLocks noChangeShapeType="1"/>
          </p:cNvSpPr>
          <p:nvPr/>
        </p:nvSpPr>
        <p:spPr bwMode="auto">
          <a:xfrm flipV="1">
            <a:off x="482600" y="6508750"/>
            <a:ext cx="0" cy="9525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8">
            <a:extLst>
              <a:ext uri="{FF2B5EF4-FFF2-40B4-BE49-F238E27FC236}">
                <a16:creationId xmlns:a16="http://schemas.microsoft.com/office/drawing/2014/main" id="{7F0EDABB-CC46-4A49-ADE6-9075216B095E}"/>
              </a:ext>
            </a:extLst>
          </p:cNvPr>
          <p:cNvSpPr>
            <a:spLocks noChangeShapeType="1"/>
          </p:cNvSpPr>
          <p:nvPr/>
        </p:nvSpPr>
        <p:spPr bwMode="auto">
          <a:xfrm flipV="1">
            <a:off x="2163763" y="6508750"/>
            <a:ext cx="0" cy="9525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9">
            <a:extLst>
              <a:ext uri="{FF2B5EF4-FFF2-40B4-BE49-F238E27FC236}">
                <a16:creationId xmlns:a16="http://schemas.microsoft.com/office/drawing/2014/main" id="{7E04FCC1-970E-4EBC-B81D-8180904A7DFD}"/>
              </a:ext>
            </a:extLst>
          </p:cNvPr>
          <p:cNvSpPr>
            <a:spLocks noChangeShapeType="1"/>
          </p:cNvSpPr>
          <p:nvPr/>
        </p:nvSpPr>
        <p:spPr bwMode="auto">
          <a:xfrm flipV="1">
            <a:off x="3844925" y="6508750"/>
            <a:ext cx="0" cy="9525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10">
            <a:extLst>
              <a:ext uri="{FF2B5EF4-FFF2-40B4-BE49-F238E27FC236}">
                <a16:creationId xmlns:a16="http://schemas.microsoft.com/office/drawing/2014/main" id="{8FD25B05-1ACE-496E-B9BD-1DB64A370637}"/>
              </a:ext>
            </a:extLst>
          </p:cNvPr>
          <p:cNvSpPr>
            <a:spLocks noChangeShapeType="1"/>
          </p:cNvSpPr>
          <p:nvPr/>
        </p:nvSpPr>
        <p:spPr bwMode="auto">
          <a:xfrm flipV="1">
            <a:off x="5526088" y="6508750"/>
            <a:ext cx="0" cy="9525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11">
            <a:extLst>
              <a:ext uri="{FF2B5EF4-FFF2-40B4-BE49-F238E27FC236}">
                <a16:creationId xmlns:a16="http://schemas.microsoft.com/office/drawing/2014/main" id="{37BDCB5A-70F4-4FF5-A7E7-0DBAA7F97BEE}"/>
              </a:ext>
            </a:extLst>
          </p:cNvPr>
          <p:cNvSpPr>
            <a:spLocks noChangeShapeType="1"/>
          </p:cNvSpPr>
          <p:nvPr/>
        </p:nvSpPr>
        <p:spPr bwMode="auto">
          <a:xfrm flipV="1">
            <a:off x="7205663" y="6508750"/>
            <a:ext cx="0" cy="9525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2">
            <a:extLst>
              <a:ext uri="{FF2B5EF4-FFF2-40B4-BE49-F238E27FC236}">
                <a16:creationId xmlns:a16="http://schemas.microsoft.com/office/drawing/2014/main" id="{46184E87-A286-4421-95CA-8617D9816847}"/>
              </a:ext>
            </a:extLst>
          </p:cNvPr>
          <p:cNvSpPr>
            <a:spLocks noChangeShapeType="1"/>
          </p:cNvSpPr>
          <p:nvPr/>
        </p:nvSpPr>
        <p:spPr bwMode="auto">
          <a:xfrm flipV="1">
            <a:off x="8886825" y="6508750"/>
            <a:ext cx="0" cy="9525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3">
            <a:extLst>
              <a:ext uri="{FF2B5EF4-FFF2-40B4-BE49-F238E27FC236}">
                <a16:creationId xmlns:a16="http://schemas.microsoft.com/office/drawing/2014/main" id="{097B1509-5713-4F21-A6EB-7F833DCAE86D}"/>
              </a:ext>
            </a:extLst>
          </p:cNvPr>
          <p:cNvSpPr>
            <a:spLocks noChangeShapeType="1"/>
          </p:cNvSpPr>
          <p:nvPr/>
        </p:nvSpPr>
        <p:spPr bwMode="auto">
          <a:xfrm flipV="1">
            <a:off x="10567988" y="6508750"/>
            <a:ext cx="0" cy="9525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14">
            <a:extLst>
              <a:ext uri="{FF2B5EF4-FFF2-40B4-BE49-F238E27FC236}">
                <a16:creationId xmlns:a16="http://schemas.microsoft.com/office/drawing/2014/main" id="{BCA517DE-D4B1-4E59-B071-B0010C61BA40}"/>
              </a:ext>
            </a:extLst>
          </p:cNvPr>
          <p:cNvSpPr>
            <a:spLocks noChangeShapeType="1"/>
          </p:cNvSpPr>
          <p:nvPr/>
        </p:nvSpPr>
        <p:spPr bwMode="auto">
          <a:xfrm flipV="1">
            <a:off x="12249150" y="6508750"/>
            <a:ext cx="0" cy="9525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15">
            <a:extLst>
              <a:ext uri="{FF2B5EF4-FFF2-40B4-BE49-F238E27FC236}">
                <a16:creationId xmlns:a16="http://schemas.microsoft.com/office/drawing/2014/main" id="{D7081E94-7E66-4E93-A83F-E9AD96E3CAD4}"/>
              </a:ext>
            </a:extLst>
          </p:cNvPr>
          <p:cNvSpPr>
            <a:spLocks noChangeArrowheads="1"/>
          </p:cNvSpPr>
          <p:nvPr/>
        </p:nvSpPr>
        <p:spPr bwMode="auto">
          <a:xfrm>
            <a:off x="452438" y="6634163"/>
            <a:ext cx="109538"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16">
            <a:extLst>
              <a:ext uri="{FF2B5EF4-FFF2-40B4-BE49-F238E27FC236}">
                <a16:creationId xmlns:a16="http://schemas.microsoft.com/office/drawing/2014/main" id="{C377262F-0C87-4117-B3A8-962914BE36D4}"/>
              </a:ext>
            </a:extLst>
          </p:cNvPr>
          <p:cNvSpPr>
            <a:spLocks noChangeArrowheads="1"/>
          </p:cNvSpPr>
          <p:nvPr/>
        </p:nvSpPr>
        <p:spPr bwMode="auto">
          <a:xfrm>
            <a:off x="2130425" y="6634163"/>
            <a:ext cx="109538"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17">
            <a:extLst>
              <a:ext uri="{FF2B5EF4-FFF2-40B4-BE49-F238E27FC236}">
                <a16:creationId xmlns:a16="http://schemas.microsoft.com/office/drawing/2014/main" id="{3CEC441B-1F63-452A-8853-12C5808137E1}"/>
              </a:ext>
            </a:extLst>
          </p:cNvPr>
          <p:cNvSpPr>
            <a:spLocks noChangeArrowheads="1"/>
          </p:cNvSpPr>
          <p:nvPr/>
        </p:nvSpPr>
        <p:spPr bwMode="auto">
          <a:xfrm>
            <a:off x="3814763" y="6634163"/>
            <a:ext cx="109538"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18">
            <a:extLst>
              <a:ext uri="{FF2B5EF4-FFF2-40B4-BE49-F238E27FC236}">
                <a16:creationId xmlns:a16="http://schemas.microsoft.com/office/drawing/2014/main" id="{71A20074-49AC-42A8-807C-AC5401531D0B}"/>
              </a:ext>
            </a:extLst>
          </p:cNvPr>
          <p:cNvSpPr>
            <a:spLocks noChangeArrowheads="1"/>
          </p:cNvSpPr>
          <p:nvPr/>
        </p:nvSpPr>
        <p:spPr bwMode="auto">
          <a:xfrm>
            <a:off x="5492750" y="6634163"/>
            <a:ext cx="109538"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19">
            <a:extLst>
              <a:ext uri="{FF2B5EF4-FFF2-40B4-BE49-F238E27FC236}">
                <a16:creationId xmlns:a16="http://schemas.microsoft.com/office/drawing/2014/main" id="{93C517C1-5FB6-4633-8DDF-094BE5CE21CC}"/>
              </a:ext>
            </a:extLst>
          </p:cNvPr>
          <p:cNvSpPr>
            <a:spLocks noChangeArrowheads="1"/>
          </p:cNvSpPr>
          <p:nvPr/>
        </p:nvSpPr>
        <p:spPr bwMode="auto">
          <a:xfrm>
            <a:off x="7177088" y="6634163"/>
            <a:ext cx="109538"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20">
            <a:extLst>
              <a:ext uri="{FF2B5EF4-FFF2-40B4-BE49-F238E27FC236}">
                <a16:creationId xmlns:a16="http://schemas.microsoft.com/office/drawing/2014/main" id="{D6419742-2236-46DB-BAE3-52C586EADBD9}"/>
              </a:ext>
            </a:extLst>
          </p:cNvPr>
          <p:cNvSpPr>
            <a:spLocks noChangeArrowheads="1"/>
          </p:cNvSpPr>
          <p:nvPr/>
        </p:nvSpPr>
        <p:spPr bwMode="auto">
          <a:xfrm>
            <a:off x="8855075" y="6634163"/>
            <a:ext cx="109538"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21">
            <a:extLst>
              <a:ext uri="{FF2B5EF4-FFF2-40B4-BE49-F238E27FC236}">
                <a16:creationId xmlns:a16="http://schemas.microsoft.com/office/drawing/2014/main" id="{ED0A0C42-3C47-4F92-92C9-D6B9A2FE44E0}"/>
              </a:ext>
            </a:extLst>
          </p:cNvPr>
          <p:cNvSpPr>
            <a:spLocks noChangeArrowheads="1"/>
          </p:cNvSpPr>
          <p:nvPr/>
        </p:nvSpPr>
        <p:spPr bwMode="auto">
          <a:xfrm>
            <a:off x="10539413" y="6634163"/>
            <a:ext cx="109538"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22">
            <a:extLst>
              <a:ext uri="{FF2B5EF4-FFF2-40B4-BE49-F238E27FC236}">
                <a16:creationId xmlns:a16="http://schemas.microsoft.com/office/drawing/2014/main" id="{D228E5CA-20CA-45C5-B449-F09C48E5F5E9}"/>
              </a:ext>
            </a:extLst>
          </p:cNvPr>
          <p:cNvSpPr>
            <a:spLocks noChangeArrowheads="1"/>
          </p:cNvSpPr>
          <p:nvPr/>
        </p:nvSpPr>
        <p:spPr bwMode="auto">
          <a:xfrm>
            <a:off x="12217400" y="6634163"/>
            <a:ext cx="109538"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Freeform 23">
            <a:extLst>
              <a:ext uri="{FF2B5EF4-FFF2-40B4-BE49-F238E27FC236}">
                <a16:creationId xmlns:a16="http://schemas.microsoft.com/office/drawing/2014/main" id="{FF55027D-CDDD-42AC-AA4D-2D0A6B9A70AA}"/>
              </a:ext>
            </a:extLst>
          </p:cNvPr>
          <p:cNvSpPr>
            <a:spLocks/>
          </p:cNvSpPr>
          <p:nvPr/>
        </p:nvSpPr>
        <p:spPr bwMode="auto">
          <a:xfrm>
            <a:off x="12015788" y="6802438"/>
            <a:ext cx="49213" cy="39687"/>
          </a:xfrm>
          <a:custGeom>
            <a:avLst/>
            <a:gdLst>
              <a:gd name="T0" fmla="*/ 0 w 66"/>
              <a:gd name="T1" fmla="*/ 63 h 65"/>
              <a:gd name="T2" fmla="*/ 1 w 66"/>
              <a:gd name="T3" fmla="*/ 61 h 65"/>
              <a:gd name="T4" fmla="*/ 29 w 66"/>
              <a:gd name="T5" fmla="*/ 32 h 65"/>
              <a:gd name="T6" fmla="*/ 1 w 66"/>
              <a:gd name="T7" fmla="*/ 4 h 65"/>
              <a:gd name="T8" fmla="*/ 0 w 66"/>
              <a:gd name="T9" fmla="*/ 2 h 65"/>
              <a:gd name="T10" fmla="*/ 1 w 66"/>
              <a:gd name="T11" fmla="*/ 1 h 65"/>
              <a:gd name="T12" fmla="*/ 3 w 66"/>
              <a:gd name="T13" fmla="*/ 0 h 65"/>
              <a:gd name="T14" fmla="*/ 5 w 66"/>
              <a:gd name="T15" fmla="*/ 1 h 65"/>
              <a:gd name="T16" fmla="*/ 33 w 66"/>
              <a:gd name="T17" fmla="*/ 29 h 65"/>
              <a:gd name="T18" fmla="*/ 61 w 66"/>
              <a:gd name="T19" fmla="*/ 1 h 65"/>
              <a:gd name="T20" fmla="*/ 63 w 66"/>
              <a:gd name="T21" fmla="*/ 0 h 65"/>
              <a:gd name="T22" fmla="*/ 65 w 66"/>
              <a:gd name="T23" fmla="*/ 0 h 65"/>
              <a:gd name="T24" fmla="*/ 66 w 66"/>
              <a:gd name="T25" fmla="*/ 2 h 65"/>
              <a:gd name="T26" fmla="*/ 65 w 66"/>
              <a:gd name="T27" fmla="*/ 4 h 65"/>
              <a:gd name="T28" fmla="*/ 37 w 66"/>
              <a:gd name="T29" fmla="*/ 32 h 65"/>
              <a:gd name="T30" fmla="*/ 65 w 66"/>
              <a:gd name="T31" fmla="*/ 61 h 65"/>
              <a:gd name="T32" fmla="*/ 66 w 66"/>
              <a:gd name="T33" fmla="*/ 63 h 65"/>
              <a:gd name="T34" fmla="*/ 65 w 66"/>
              <a:gd name="T35" fmla="*/ 64 h 65"/>
              <a:gd name="T36" fmla="*/ 63 w 66"/>
              <a:gd name="T37" fmla="*/ 65 h 65"/>
              <a:gd name="T38" fmla="*/ 61 w 66"/>
              <a:gd name="T39" fmla="*/ 64 h 65"/>
              <a:gd name="T40" fmla="*/ 33 w 66"/>
              <a:gd name="T41" fmla="*/ 36 h 65"/>
              <a:gd name="T42" fmla="*/ 5 w 66"/>
              <a:gd name="T43" fmla="*/ 64 h 65"/>
              <a:gd name="T44" fmla="*/ 3 w 66"/>
              <a:gd name="T45" fmla="*/ 65 h 65"/>
              <a:gd name="T46" fmla="*/ 1 w 66"/>
              <a:gd name="T47" fmla="*/ 64 h 65"/>
              <a:gd name="T48" fmla="*/ 0 w 66"/>
              <a:gd name="T49" fmla="*/ 6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65">
                <a:moveTo>
                  <a:pt x="0" y="63"/>
                </a:moveTo>
                <a:cubicBezTo>
                  <a:pt x="0" y="62"/>
                  <a:pt x="1" y="61"/>
                  <a:pt x="1" y="61"/>
                </a:cubicBezTo>
                <a:lnTo>
                  <a:pt x="29" y="32"/>
                </a:lnTo>
                <a:lnTo>
                  <a:pt x="1" y="4"/>
                </a:lnTo>
                <a:cubicBezTo>
                  <a:pt x="1" y="4"/>
                  <a:pt x="0" y="3"/>
                  <a:pt x="0" y="2"/>
                </a:cubicBezTo>
                <a:cubicBezTo>
                  <a:pt x="0" y="2"/>
                  <a:pt x="1" y="1"/>
                  <a:pt x="1" y="1"/>
                </a:cubicBezTo>
                <a:cubicBezTo>
                  <a:pt x="2" y="0"/>
                  <a:pt x="2" y="0"/>
                  <a:pt x="3" y="0"/>
                </a:cubicBezTo>
                <a:cubicBezTo>
                  <a:pt x="4" y="0"/>
                  <a:pt x="4" y="0"/>
                  <a:pt x="5" y="1"/>
                </a:cubicBezTo>
                <a:lnTo>
                  <a:pt x="33" y="29"/>
                </a:lnTo>
                <a:lnTo>
                  <a:pt x="61" y="1"/>
                </a:lnTo>
                <a:cubicBezTo>
                  <a:pt x="62" y="0"/>
                  <a:pt x="63" y="0"/>
                  <a:pt x="63" y="0"/>
                </a:cubicBezTo>
                <a:cubicBezTo>
                  <a:pt x="64" y="0"/>
                  <a:pt x="65" y="0"/>
                  <a:pt x="65" y="0"/>
                </a:cubicBezTo>
                <a:cubicBezTo>
                  <a:pt x="66" y="1"/>
                  <a:pt x="66" y="2"/>
                  <a:pt x="66" y="2"/>
                </a:cubicBezTo>
                <a:cubicBezTo>
                  <a:pt x="66" y="3"/>
                  <a:pt x="66" y="4"/>
                  <a:pt x="65" y="4"/>
                </a:cubicBezTo>
                <a:lnTo>
                  <a:pt x="37" y="32"/>
                </a:lnTo>
                <a:lnTo>
                  <a:pt x="65" y="61"/>
                </a:lnTo>
                <a:cubicBezTo>
                  <a:pt x="66" y="61"/>
                  <a:pt x="66" y="62"/>
                  <a:pt x="66" y="63"/>
                </a:cubicBezTo>
                <a:cubicBezTo>
                  <a:pt x="66" y="63"/>
                  <a:pt x="66" y="64"/>
                  <a:pt x="65" y="64"/>
                </a:cubicBezTo>
                <a:cubicBezTo>
                  <a:pt x="65" y="65"/>
                  <a:pt x="64" y="65"/>
                  <a:pt x="63" y="65"/>
                </a:cubicBezTo>
                <a:cubicBezTo>
                  <a:pt x="63" y="65"/>
                  <a:pt x="62" y="65"/>
                  <a:pt x="61" y="64"/>
                </a:cubicBezTo>
                <a:lnTo>
                  <a:pt x="33" y="36"/>
                </a:lnTo>
                <a:lnTo>
                  <a:pt x="5" y="64"/>
                </a:lnTo>
                <a:cubicBezTo>
                  <a:pt x="5" y="65"/>
                  <a:pt x="4" y="65"/>
                  <a:pt x="3" y="65"/>
                </a:cubicBezTo>
                <a:cubicBezTo>
                  <a:pt x="2" y="65"/>
                  <a:pt x="2" y="65"/>
                  <a:pt x="1" y="64"/>
                </a:cubicBezTo>
                <a:cubicBezTo>
                  <a:pt x="1" y="64"/>
                  <a:pt x="0" y="63"/>
                  <a:pt x="0" y="63"/>
                </a:cubicBezTo>
                <a:close/>
              </a:path>
            </a:pathLst>
          </a:custGeom>
          <a:solidFill>
            <a:srgbClr val="262626"/>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24">
            <a:extLst>
              <a:ext uri="{FF2B5EF4-FFF2-40B4-BE49-F238E27FC236}">
                <a16:creationId xmlns:a16="http://schemas.microsoft.com/office/drawing/2014/main" id="{42F5DBD3-089C-49D9-8E04-3C2D186642B6}"/>
              </a:ext>
            </a:extLst>
          </p:cNvPr>
          <p:cNvSpPr>
            <a:spLocks noChangeArrowheads="1"/>
          </p:cNvSpPr>
          <p:nvPr/>
        </p:nvSpPr>
        <p:spPr bwMode="auto">
          <a:xfrm>
            <a:off x="12084050" y="6765925"/>
            <a:ext cx="169863"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25">
            <a:extLst>
              <a:ext uri="{FF2B5EF4-FFF2-40B4-BE49-F238E27FC236}">
                <a16:creationId xmlns:a16="http://schemas.microsoft.com/office/drawing/2014/main" id="{17EDAA72-D703-4531-8798-4797564E31DE}"/>
              </a:ext>
            </a:extLst>
          </p:cNvPr>
          <p:cNvSpPr>
            <a:spLocks noChangeArrowheads="1"/>
          </p:cNvSpPr>
          <p:nvPr/>
        </p:nvSpPr>
        <p:spPr bwMode="auto">
          <a:xfrm>
            <a:off x="12199938" y="6740525"/>
            <a:ext cx="96838" cy="10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rgbClr val="262626"/>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Line 26">
            <a:extLst>
              <a:ext uri="{FF2B5EF4-FFF2-40B4-BE49-F238E27FC236}">
                <a16:creationId xmlns:a16="http://schemas.microsoft.com/office/drawing/2014/main" id="{4E222D76-B622-4FFD-B5F2-427C0F994133}"/>
              </a:ext>
            </a:extLst>
          </p:cNvPr>
          <p:cNvSpPr>
            <a:spLocks noChangeShapeType="1"/>
          </p:cNvSpPr>
          <p:nvPr/>
        </p:nvSpPr>
        <p:spPr bwMode="auto">
          <a:xfrm flipV="1">
            <a:off x="482600" y="5719763"/>
            <a:ext cx="0" cy="884237"/>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27">
            <a:extLst>
              <a:ext uri="{FF2B5EF4-FFF2-40B4-BE49-F238E27FC236}">
                <a16:creationId xmlns:a16="http://schemas.microsoft.com/office/drawing/2014/main" id="{A4D98318-2DCF-4B6A-96AA-2F8124C450F5}"/>
              </a:ext>
            </a:extLst>
          </p:cNvPr>
          <p:cNvSpPr>
            <a:spLocks noChangeShapeType="1"/>
          </p:cNvSpPr>
          <p:nvPr/>
        </p:nvSpPr>
        <p:spPr bwMode="auto">
          <a:xfrm>
            <a:off x="482600" y="6604000"/>
            <a:ext cx="117475"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28">
            <a:extLst>
              <a:ext uri="{FF2B5EF4-FFF2-40B4-BE49-F238E27FC236}">
                <a16:creationId xmlns:a16="http://schemas.microsoft.com/office/drawing/2014/main" id="{03310300-2048-4B5F-8106-F694C85FDBB8}"/>
              </a:ext>
            </a:extLst>
          </p:cNvPr>
          <p:cNvSpPr>
            <a:spLocks noChangeShapeType="1"/>
          </p:cNvSpPr>
          <p:nvPr/>
        </p:nvSpPr>
        <p:spPr bwMode="auto">
          <a:xfrm>
            <a:off x="482600" y="6427788"/>
            <a:ext cx="117475"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29">
            <a:extLst>
              <a:ext uri="{FF2B5EF4-FFF2-40B4-BE49-F238E27FC236}">
                <a16:creationId xmlns:a16="http://schemas.microsoft.com/office/drawing/2014/main" id="{88988AFE-0781-4D17-8758-097C149A0B93}"/>
              </a:ext>
            </a:extLst>
          </p:cNvPr>
          <p:cNvSpPr>
            <a:spLocks noChangeShapeType="1"/>
          </p:cNvSpPr>
          <p:nvPr/>
        </p:nvSpPr>
        <p:spPr bwMode="auto">
          <a:xfrm>
            <a:off x="482600" y="6249988"/>
            <a:ext cx="117475"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30">
            <a:extLst>
              <a:ext uri="{FF2B5EF4-FFF2-40B4-BE49-F238E27FC236}">
                <a16:creationId xmlns:a16="http://schemas.microsoft.com/office/drawing/2014/main" id="{62E7FE26-D510-426C-BBD8-E9035B38A582}"/>
              </a:ext>
            </a:extLst>
          </p:cNvPr>
          <p:cNvSpPr>
            <a:spLocks noChangeShapeType="1"/>
          </p:cNvSpPr>
          <p:nvPr/>
        </p:nvSpPr>
        <p:spPr bwMode="auto">
          <a:xfrm>
            <a:off x="482600" y="6073775"/>
            <a:ext cx="117475"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31">
            <a:extLst>
              <a:ext uri="{FF2B5EF4-FFF2-40B4-BE49-F238E27FC236}">
                <a16:creationId xmlns:a16="http://schemas.microsoft.com/office/drawing/2014/main" id="{2AC73B5D-A941-413A-9523-F322B35AF84E}"/>
              </a:ext>
            </a:extLst>
          </p:cNvPr>
          <p:cNvSpPr>
            <a:spLocks noChangeShapeType="1"/>
          </p:cNvSpPr>
          <p:nvPr/>
        </p:nvSpPr>
        <p:spPr bwMode="auto">
          <a:xfrm>
            <a:off x="482600" y="5897563"/>
            <a:ext cx="117475"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32">
            <a:extLst>
              <a:ext uri="{FF2B5EF4-FFF2-40B4-BE49-F238E27FC236}">
                <a16:creationId xmlns:a16="http://schemas.microsoft.com/office/drawing/2014/main" id="{63901928-DDB8-4017-A947-050BCE1AF70A}"/>
              </a:ext>
            </a:extLst>
          </p:cNvPr>
          <p:cNvSpPr>
            <a:spLocks noChangeShapeType="1"/>
          </p:cNvSpPr>
          <p:nvPr/>
        </p:nvSpPr>
        <p:spPr bwMode="auto">
          <a:xfrm>
            <a:off x="482600" y="5719763"/>
            <a:ext cx="117475" cy="0"/>
          </a:xfrm>
          <a:prstGeom prst="line">
            <a:avLst/>
          </a:prstGeom>
          <a:noFill/>
          <a:ln w="6350"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ectangle 33">
            <a:extLst>
              <a:ext uri="{FF2B5EF4-FFF2-40B4-BE49-F238E27FC236}">
                <a16:creationId xmlns:a16="http://schemas.microsoft.com/office/drawing/2014/main" id="{DAB9D018-B6F4-46AC-8FA8-30013AB79369}"/>
              </a:ext>
            </a:extLst>
          </p:cNvPr>
          <p:cNvSpPr>
            <a:spLocks noChangeArrowheads="1"/>
          </p:cNvSpPr>
          <p:nvPr/>
        </p:nvSpPr>
        <p:spPr bwMode="auto">
          <a:xfrm>
            <a:off x="192088" y="6561138"/>
            <a:ext cx="327025"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34">
            <a:extLst>
              <a:ext uri="{FF2B5EF4-FFF2-40B4-BE49-F238E27FC236}">
                <a16:creationId xmlns:a16="http://schemas.microsoft.com/office/drawing/2014/main" id="{0028BF7E-9059-4CFB-AFD9-343212E3A385}"/>
              </a:ext>
            </a:extLst>
          </p:cNvPr>
          <p:cNvSpPr>
            <a:spLocks noChangeArrowheads="1"/>
          </p:cNvSpPr>
          <p:nvPr/>
        </p:nvSpPr>
        <p:spPr bwMode="auto">
          <a:xfrm>
            <a:off x="192088" y="6384925"/>
            <a:ext cx="327025"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35">
            <a:extLst>
              <a:ext uri="{FF2B5EF4-FFF2-40B4-BE49-F238E27FC236}">
                <a16:creationId xmlns:a16="http://schemas.microsoft.com/office/drawing/2014/main" id="{339F1931-3298-4A19-B27E-DA1B436A1846}"/>
              </a:ext>
            </a:extLst>
          </p:cNvPr>
          <p:cNvSpPr>
            <a:spLocks noChangeArrowheads="1"/>
          </p:cNvSpPr>
          <p:nvPr/>
        </p:nvSpPr>
        <p:spPr bwMode="auto">
          <a:xfrm>
            <a:off x="192088" y="6208713"/>
            <a:ext cx="327025"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36">
            <a:extLst>
              <a:ext uri="{FF2B5EF4-FFF2-40B4-BE49-F238E27FC236}">
                <a16:creationId xmlns:a16="http://schemas.microsoft.com/office/drawing/2014/main" id="{FBDEFED6-8C06-4F3C-9F4E-6CEE025A871E}"/>
              </a:ext>
            </a:extLst>
          </p:cNvPr>
          <p:cNvSpPr>
            <a:spLocks noChangeArrowheads="1"/>
          </p:cNvSpPr>
          <p:nvPr/>
        </p:nvSpPr>
        <p:spPr bwMode="auto">
          <a:xfrm>
            <a:off x="246063" y="6027738"/>
            <a:ext cx="266700"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37">
            <a:extLst>
              <a:ext uri="{FF2B5EF4-FFF2-40B4-BE49-F238E27FC236}">
                <a16:creationId xmlns:a16="http://schemas.microsoft.com/office/drawing/2014/main" id="{D4E192A1-BB01-4EC6-A8D7-33A972C81421}"/>
              </a:ext>
            </a:extLst>
          </p:cNvPr>
          <p:cNvSpPr>
            <a:spLocks noChangeArrowheads="1"/>
          </p:cNvSpPr>
          <p:nvPr/>
        </p:nvSpPr>
        <p:spPr bwMode="auto">
          <a:xfrm>
            <a:off x="398463" y="5853113"/>
            <a:ext cx="109538"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38">
            <a:extLst>
              <a:ext uri="{FF2B5EF4-FFF2-40B4-BE49-F238E27FC236}">
                <a16:creationId xmlns:a16="http://schemas.microsoft.com/office/drawing/2014/main" id="{65550263-6DCF-4E47-8CD5-E7B542F874DA}"/>
              </a:ext>
            </a:extLst>
          </p:cNvPr>
          <p:cNvSpPr>
            <a:spLocks noChangeArrowheads="1"/>
          </p:cNvSpPr>
          <p:nvPr/>
        </p:nvSpPr>
        <p:spPr bwMode="auto">
          <a:xfrm>
            <a:off x="282575" y="5676900"/>
            <a:ext cx="230188" cy="11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262626"/>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Freeform 39">
            <a:extLst>
              <a:ext uri="{FF2B5EF4-FFF2-40B4-BE49-F238E27FC236}">
                <a16:creationId xmlns:a16="http://schemas.microsoft.com/office/drawing/2014/main" id="{183B186F-9949-4896-A5AE-990157425861}"/>
              </a:ext>
            </a:extLst>
          </p:cNvPr>
          <p:cNvSpPr>
            <a:spLocks/>
          </p:cNvSpPr>
          <p:nvPr/>
        </p:nvSpPr>
        <p:spPr bwMode="auto">
          <a:xfrm>
            <a:off x="484188" y="5754688"/>
            <a:ext cx="10756900" cy="831850"/>
          </a:xfrm>
          <a:custGeom>
            <a:avLst/>
            <a:gdLst>
              <a:gd name="T0" fmla="*/ 89 w 6776"/>
              <a:gd name="T1" fmla="*/ 119 h 524"/>
              <a:gd name="T2" fmla="*/ 199 w 6776"/>
              <a:gd name="T3" fmla="*/ 73 h 524"/>
              <a:gd name="T4" fmla="*/ 307 w 6776"/>
              <a:gd name="T5" fmla="*/ 495 h 524"/>
              <a:gd name="T6" fmla="*/ 413 w 6776"/>
              <a:gd name="T7" fmla="*/ 489 h 524"/>
              <a:gd name="T8" fmla="*/ 518 w 6776"/>
              <a:gd name="T9" fmla="*/ 309 h 524"/>
              <a:gd name="T10" fmla="*/ 620 w 6776"/>
              <a:gd name="T11" fmla="*/ 140 h 524"/>
              <a:gd name="T12" fmla="*/ 724 w 6776"/>
              <a:gd name="T13" fmla="*/ 101 h 524"/>
              <a:gd name="T14" fmla="*/ 833 w 6776"/>
              <a:gd name="T15" fmla="*/ 100 h 524"/>
              <a:gd name="T16" fmla="*/ 941 w 6776"/>
              <a:gd name="T17" fmla="*/ 105 h 524"/>
              <a:gd name="T18" fmla="*/ 1050 w 6776"/>
              <a:gd name="T19" fmla="*/ 88 h 524"/>
              <a:gd name="T20" fmla="*/ 1158 w 6776"/>
              <a:gd name="T21" fmla="*/ 117 h 524"/>
              <a:gd name="T22" fmla="*/ 1264 w 6776"/>
              <a:gd name="T23" fmla="*/ 118 h 524"/>
              <a:gd name="T24" fmla="*/ 1375 w 6776"/>
              <a:gd name="T25" fmla="*/ 479 h 524"/>
              <a:gd name="T26" fmla="*/ 1483 w 6776"/>
              <a:gd name="T27" fmla="*/ 500 h 524"/>
              <a:gd name="T28" fmla="*/ 1587 w 6776"/>
              <a:gd name="T29" fmla="*/ 509 h 524"/>
              <a:gd name="T30" fmla="*/ 1691 w 6776"/>
              <a:gd name="T31" fmla="*/ 519 h 524"/>
              <a:gd name="T32" fmla="*/ 1798 w 6776"/>
              <a:gd name="T33" fmla="*/ 31 h 524"/>
              <a:gd name="T34" fmla="*/ 1903 w 6776"/>
              <a:gd name="T35" fmla="*/ 25 h 524"/>
              <a:gd name="T36" fmla="*/ 2007 w 6776"/>
              <a:gd name="T37" fmla="*/ 224 h 524"/>
              <a:gd name="T38" fmla="*/ 2114 w 6776"/>
              <a:gd name="T39" fmla="*/ 99 h 524"/>
              <a:gd name="T40" fmla="*/ 2218 w 6776"/>
              <a:gd name="T41" fmla="*/ 474 h 524"/>
              <a:gd name="T42" fmla="*/ 2325 w 6776"/>
              <a:gd name="T43" fmla="*/ 499 h 524"/>
              <a:gd name="T44" fmla="*/ 2434 w 6776"/>
              <a:gd name="T45" fmla="*/ 503 h 524"/>
              <a:gd name="T46" fmla="*/ 2540 w 6776"/>
              <a:gd name="T47" fmla="*/ 119 h 524"/>
              <a:gd name="T48" fmla="*/ 2644 w 6776"/>
              <a:gd name="T49" fmla="*/ 88 h 524"/>
              <a:gd name="T50" fmla="*/ 2749 w 6776"/>
              <a:gd name="T51" fmla="*/ 92 h 524"/>
              <a:gd name="T52" fmla="*/ 2856 w 6776"/>
              <a:gd name="T53" fmla="*/ 102 h 524"/>
              <a:gd name="T54" fmla="*/ 2960 w 6776"/>
              <a:gd name="T55" fmla="*/ 185 h 524"/>
              <a:gd name="T56" fmla="*/ 3070 w 6776"/>
              <a:gd name="T57" fmla="*/ 481 h 524"/>
              <a:gd name="T58" fmla="*/ 3177 w 6776"/>
              <a:gd name="T59" fmla="*/ 475 h 524"/>
              <a:gd name="T60" fmla="*/ 3285 w 6776"/>
              <a:gd name="T61" fmla="*/ 507 h 524"/>
              <a:gd name="T62" fmla="*/ 3393 w 6776"/>
              <a:gd name="T63" fmla="*/ 519 h 524"/>
              <a:gd name="T64" fmla="*/ 3496 w 6776"/>
              <a:gd name="T65" fmla="*/ 502 h 524"/>
              <a:gd name="T66" fmla="*/ 3605 w 6776"/>
              <a:gd name="T67" fmla="*/ 266 h 524"/>
              <a:gd name="T68" fmla="*/ 3709 w 6776"/>
              <a:gd name="T69" fmla="*/ 512 h 524"/>
              <a:gd name="T70" fmla="*/ 3814 w 6776"/>
              <a:gd name="T71" fmla="*/ 506 h 524"/>
              <a:gd name="T72" fmla="*/ 3922 w 6776"/>
              <a:gd name="T73" fmla="*/ 128 h 524"/>
              <a:gd name="T74" fmla="*/ 4026 w 6776"/>
              <a:gd name="T75" fmla="*/ 27 h 524"/>
              <a:gd name="T76" fmla="*/ 4137 w 6776"/>
              <a:gd name="T77" fmla="*/ 100 h 524"/>
              <a:gd name="T78" fmla="*/ 4245 w 6776"/>
              <a:gd name="T79" fmla="*/ 117 h 524"/>
              <a:gd name="T80" fmla="*/ 4354 w 6776"/>
              <a:gd name="T81" fmla="*/ 153 h 524"/>
              <a:gd name="T82" fmla="*/ 4461 w 6776"/>
              <a:gd name="T83" fmla="*/ 444 h 524"/>
              <a:gd name="T84" fmla="*/ 4569 w 6776"/>
              <a:gd name="T85" fmla="*/ 480 h 524"/>
              <a:gd name="T86" fmla="*/ 4674 w 6776"/>
              <a:gd name="T87" fmla="*/ 451 h 524"/>
              <a:gd name="T88" fmla="*/ 4782 w 6776"/>
              <a:gd name="T89" fmla="*/ 105 h 524"/>
              <a:gd name="T90" fmla="*/ 4893 w 6776"/>
              <a:gd name="T91" fmla="*/ 478 h 524"/>
              <a:gd name="T92" fmla="*/ 4998 w 6776"/>
              <a:gd name="T93" fmla="*/ 266 h 524"/>
              <a:gd name="T94" fmla="*/ 5104 w 6776"/>
              <a:gd name="T95" fmla="*/ 363 h 524"/>
              <a:gd name="T96" fmla="*/ 5210 w 6776"/>
              <a:gd name="T97" fmla="*/ 384 h 524"/>
              <a:gd name="T98" fmla="*/ 5314 w 6776"/>
              <a:gd name="T99" fmla="*/ 96 h 524"/>
              <a:gd name="T100" fmla="*/ 5420 w 6776"/>
              <a:gd name="T101" fmla="*/ 100 h 524"/>
              <a:gd name="T102" fmla="*/ 5527 w 6776"/>
              <a:gd name="T103" fmla="*/ 24 h 524"/>
              <a:gd name="T104" fmla="*/ 5632 w 6776"/>
              <a:gd name="T105" fmla="*/ 22 h 524"/>
              <a:gd name="T106" fmla="*/ 5739 w 6776"/>
              <a:gd name="T107" fmla="*/ 91 h 524"/>
              <a:gd name="T108" fmla="*/ 5850 w 6776"/>
              <a:gd name="T109" fmla="*/ 200 h 524"/>
              <a:gd name="T110" fmla="*/ 5958 w 6776"/>
              <a:gd name="T111" fmla="*/ 130 h 524"/>
              <a:gd name="T112" fmla="*/ 6061 w 6776"/>
              <a:gd name="T113" fmla="*/ 153 h 524"/>
              <a:gd name="T114" fmla="*/ 6166 w 6776"/>
              <a:gd name="T115" fmla="*/ 76 h 524"/>
              <a:gd name="T116" fmla="*/ 6275 w 6776"/>
              <a:gd name="T117" fmla="*/ 101 h 524"/>
              <a:gd name="T118" fmla="*/ 6380 w 6776"/>
              <a:gd name="T119" fmla="*/ 81 h 524"/>
              <a:gd name="T120" fmla="*/ 6486 w 6776"/>
              <a:gd name="T121" fmla="*/ 86 h 524"/>
              <a:gd name="T122" fmla="*/ 6590 w 6776"/>
              <a:gd name="T123" fmla="*/ 188 h 524"/>
              <a:gd name="T124" fmla="*/ 6696 w 6776"/>
              <a:gd name="T125" fmla="*/ 116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76" h="524">
                <a:moveTo>
                  <a:pt x="0" y="136"/>
                </a:moveTo>
                <a:lnTo>
                  <a:pt x="0" y="135"/>
                </a:lnTo>
                <a:lnTo>
                  <a:pt x="0" y="136"/>
                </a:lnTo>
                <a:lnTo>
                  <a:pt x="1" y="136"/>
                </a:lnTo>
                <a:lnTo>
                  <a:pt x="1" y="135"/>
                </a:lnTo>
                <a:lnTo>
                  <a:pt x="1" y="135"/>
                </a:lnTo>
                <a:lnTo>
                  <a:pt x="2" y="135"/>
                </a:lnTo>
                <a:lnTo>
                  <a:pt x="2" y="135"/>
                </a:lnTo>
                <a:lnTo>
                  <a:pt x="2" y="135"/>
                </a:lnTo>
                <a:lnTo>
                  <a:pt x="2" y="135"/>
                </a:lnTo>
                <a:lnTo>
                  <a:pt x="3" y="135"/>
                </a:lnTo>
                <a:lnTo>
                  <a:pt x="3" y="135"/>
                </a:lnTo>
                <a:lnTo>
                  <a:pt x="3" y="135"/>
                </a:lnTo>
                <a:lnTo>
                  <a:pt x="4" y="135"/>
                </a:lnTo>
                <a:lnTo>
                  <a:pt x="4" y="135"/>
                </a:lnTo>
                <a:lnTo>
                  <a:pt x="5" y="135"/>
                </a:lnTo>
                <a:lnTo>
                  <a:pt x="5" y="135"/>
                </a:lnTo>
                <a:lnTo>
                  <a:pt x="5" y="135"/>
                </a:lnTo>
                <a:lnTo>
                  <a:pt x="6" y="134"/>
                </a:lnTo>
                <a:lnTo>
                  <a:pt x="6" y="134"/>
                </a:lnTo>
                <a:lnTo>
                  <a:pt x="7" y="133"/>
                </a:lnTo>
                <a:lnTo>
                  <a:pt x="7" y="133"/>
                </a:lnTo>
                <a:lnTo>
                  <a:pt x="8" y="133"/>
                </a:lnTo>
                <a:lnTo>
                  <a:pt x="8" y="133"/>
                </a:lnTo>
                <a:lnTo>
                  <a:pt x="8" y="133"/>
                </a:lnTo>
                <a:lnTo>
                  <a:pt x="9" y="132"/>
                </a:lnTo>
                <a:lnTo>
                  <a:pt x="9" y="132"/>
                </a:lnTo>
                <a:lnTo>
                  <a:pt x="9" y="132"/>
                </a:lnTo>
                <a:lnTo>
                  <a:pt x="10" y="131"/>
                </a:lnTo>
                <a:lnTo>
                  <a:pt x="10" y="131"/>
                </a:lnTo>
                <a:lnTo>
                  <a:pt x="10" y="131"/>
                </a:lnTo>
                <a:lnTo>
                  <a:pt x="11" y="130"/>
                </a:lnTo>
                <a:lnTo>
                  <a:pt x="11" y="130"/>
                </a:lnTo>
                <a:lnTo>
                  <a:pt x="11" y="130"/>
                </a:lnTo>
                <a:lnTo>
                  <a:pt x="12" y="129"/>
                </a:lnTo>
                <a:lnTo>
                  <a:pt x="12" y="129"/>
                </a:lnTo>
                <a:lnTo>
                  <a:pt x="12" y="129"/>
                </a:lnTo>
                <a:lnTo>
                  <a:pt x="12" y="128"/>
                </a:lnTo>
                <a:lnTo>
                  <a:pt x="13" y="128"/>
                </a:lnTo>
                <a:lnTo>
                  <a:pt x="13" y="127"/>
                </a:lnTo>
                <a:lnTo>
                  <a:pt x="13" y="127"/>
                </a:lnTo>
                <a:lnTo>
                  <a:pt x="14" y="127"/>
                </a:lnTo>
                <a:lnTo>
                  <a:pt x="14" y="127"/>
                </a:lnTo>
                <a:lnTo>
                  <a:pt x="14" y="127"/>
                </a:lnTo>
                <a:lnTo>
                  <a:pt x="15" y="127"/>
                </a:lnTo>
                <a:lnTo>
                  <a:pt x="15" y="127"/>
                </a:lnTo>
                <a:lnTo>
                  <a:pt x="15" y="127"/>
                </a:lnTo>
                <a:lnTo>
                  <a:pt x="16" y="127"/>
                </a:lnTo>
                <a:lnTo>
                  <a:pt x="16" y="127"/>
                </a:lnTo>
                <a:lnTo>
                  <a:pt x="16" y="127"/>
                </a:lnTo>
                <a:lnTo>
                  <a:pt x="17" y="127"/>
                </a:lnTo>
                <a:lnTo>
                  <a:pt x="17" y="127"/>
                </a:lnTo>
                <a:lnTo>
                  <a:pt x="17" y="126"/>
                </a:lnTo>
                <a:lnTo>
                  <a:pt x="18" y="126"/>
                </a:lnTo>
                <a:lnTo>
                  <a:pt x="18" y="126"/>
                </a:lnTo>
                <a:lnTo>
                  <a:pt x="18" y="126"/>
                </a:lnTo>
                <a:lnTo>
                  <a:pt x="19" y="126"/>
                </a:lnTo>
                <a:lnTo>
                  <a:pt x="19" y="125"/>
                </a:lnTo>
                <a:lnTo>
                  <a:pt x="19" y="125"/>
                </a:lnTo>
                <a:lnTo>
                  <a:pt x="20" y="125"/>
                </a:lnTo>
                <a:lnTo>
                  <a:pt x="20" y="125"/>
                </a:lnTo>
                <a:lnTo>
                  <a:pt x="20" y="125"/>
                </a:lnTo>
                <a:lnTo>
                  <a:pt x="21" y="125"/>
                </a:lnTo>
                <a:lnTo>
                  <a:pt x="21" y="125"/>
                </a:lnTo>
                <a:lnTo>
                  <a:pt x="22" y="125"/>
                </a:lnTo>
                <a:lnTo>
                  <a:pt x="22" y="125"/>
                </a:lnTo>
                <a:lnTo>
                  <a:pt x="22" y="125"/>
                </a:lnTo>
                <a:lnTo>
                  <a:pt x="23" y="125"/>
                </a:lnTo>
                <a:lnTo>
                  <a:pt x="23" y="125"/>
                </a:lnTo>
                <a:lnTo>
                  <a:pt x="23" y="125"/>
                </a:lnTo>
                <a:lnTo>
                  <a:pt x="24" y="124"/>
                </a:lnTo>
                <a:lnTo>
                  <a:pt x="24" y="125"/>
                </a:lnTo>
                <a:lnTo>
                  <a:pt x="24" y="125"/>
                </a:lnTo>
                <a:lnTo>
                  <a:pt x="25" y="124"/>
                </a:lnTo>
                <a:lnTo>
                  <a:pt x="25" y="124"/>
                </a:lnTo>
                <a:lnTo>
                  <a:pt x="25" y="124"/>
                </a:lnTo>
                <a:lnTo>
                  <a:pt x="26" y="125"/>
                </a:lnTo>
                <a:lnTo>
                  <a:pt x="26" y="125"/>
                </a:lnTo>
                <a:lnTo>
                  <a:pt x="26" y="125"/>
                </a:lnTo>
                <a:lnTo>
                  <a:pt x="26" y="126"/>
                </a:lnTo>
                <a:lnTo>
                  <a:pt x="27" y="125"/>
                </a:lnTo>
                <a:lnTo>
                  <a:pt x="27" y="125"/>
                </a:lnTo>
                <a:lnTo>
                  <a:pt x="28" y="124"/>
                </a:lnTo>
                <a:lnTo>
                  <a:pt x="28" y="124"/>
                </a:lnTo>
                <a:lnTo>
                  <a:pt x="29" y="124"/>
                </a:lnTo>
                <a:lnTo>
                  <a:pt x="29" y="124"/>
                </a:lnTo>
                <a:lnTo>
                  <a:pt x="29" y="124"/>
                </a:lnTo>
                <a:lnTo>
                  <a:pt x="30" y="123"/>
                </a:lnTo>
                <a:lnTo>
                  <a:pt x="30" y="124"/>
                </a:lnTo>
                <a:lnTo>
                  <a:pt x="30" y="124"/>
                </a:lnTo>
                <a:lnTo>
                  <a:pt x="31" y="123"/>
                </a:lnTo>
                <a:lnTo>
                  <a:pt x="31" y="123"/>
                </a:lnTo>
                <a:lnTo>
                  <a:pt x="31" y="123"/>
                </a:lnTo>
                <a:lnTo>
                  <a:pt x="32" y="123"/>
                </a:lnTo>
                <a:lnTo>
                  <a:pt x="32" y="123"/>
                </a:lnTo>
                <a:lnTo>
                  <a:pt x="32" y="123"/>
                </a:lnTo>
                <a:lnTo>
                  <a:pt x="32" y="122"/>
                </a:lnTo>
                <a:lnTo>
                  <a:pt x="33" y="122"/>
                </a:lnTo>
                <a:lnTo>
                  <a:pt x="33" y="122"/>
                </a:lnTo>
                <a:lnTo>
                  <a:pt x="33" y="124"/>
                </a:lnTo>
                <a:lnTo>
                  <a:pt x="33" y="124"/>
                </a:lnTo>
                <a:lnTo>
                  <a:pt x="34" y="124"/>
                </a:lnTo>
                <a:lnTo>
                  <a:pt x="34" y="123"/>
                </a:lnTo>
                <a:lnTo>
                  <a:pt x="34" y="123"/>
                </a:lnTo>
                <a:lnTo>
                  <a:pt x="35" y="123"/>
                </a:lnTo>
                <a:lnTo>
                  <a:pt x="35" y="123"/>
                </a:lnTo>
                <a:lnTo>
                  <a:pt x="35" y="123"/>
                </a:lnTo>
                <a:lnTo>
                  <a:pt x="36" y="123"/>
                </a:lnTo>
                <a:lnTo>
                  <a:pt x="36" y="123"/>
                </a:lnTo>
                <a:lnTo>
                  <a:pt x="36" y="123"/>
                </a:lnTo>
                <a:lnTo>
                  <a:pt x="37" y="123"/>
                </a:lnTo>
                <a:lnTo>
                  <a:pt x="37" y="123"/>
                </a:lnTo>
                <a:lnTo>
                  <a:pt x="37" y="123"/>
                </a:lnTo>
                <a:lnTo>
                  <a:pt x="38" y="123"/>
                </a:lnTo>
                <a:lnTo>
                  <a:pt x="38" y="124"/>
                </a:lnTo>
                <a:lnTo>
                  <a:pt x="38" y="124"/>
                </a:lnTo>
                <a:lnTo>
                  <a:pt x="39" y="124"/>
                </a:lnTo>
                <a:lnTo>
                  <a:pt x="39" y="124"/>
                </a:lnTo>
                <a:lnTo>
                  <a:pt x="39" y="124"/>
                </a:lnTo>
                <a:lnTo>
                  <a:pt x="40" y="124"/>
                </a:lnTo>
                <a:lnTo>
                  <a:pt x="40" y="125"/>
                </a:lnTo>
                <a:lnTo>
                  <a:pt x="40" y="125"/>
                </a:lnTo>
                <a:lnTo>
                  <a:pt x="41" y="125"/>
                </a:lnTo>
                <a:lnTo>
                  <a:pt x="41" y="125"/>
                </a:lnTo>
                <a:lnTo>
                  <a:pt x="41" y="125"/>
                </a:lnTo>
                <a:lnTo>
                  <a:pt x="42" y="126"/>
                </a:lnTo>
                <a:lnTo>
                  <a:pt x="42" y="126"/>
                </a:lnTo>
                <a:lnTo>
                  <a:pt x="42" y="126"/>
                </a:lnTo>
                <a:lnTo>
                  <a:pt x="43" y="126"/>
                </a:lnTo>
                <a:lnTo>
                  <a:pt x="43" y="128"/>
                </a:lnTo>
                <a:lnTo>
                  <a:pt x="43" y="128"/>
                </a:lnTo>
                <a:lnTo>
                  <a:pt x="44" y="129"/>
                </a:lnTo>
                <a:lnTo>
                  <a:pt x="44" y="129"/>
                </a:lnTo>
                <a:lnTo>
                  <a:pt x="45" y="130"/>
                </a:lnTo>
                <a:lnTo>
                  <a:pt x="45" y="130"/>
                </a:lnTo>
                <a:lnTo>
                  <a:pt x="46" y="131"/>
                </a:lnTo>
                <a:lnTo>
                  <a:pt x="46" y="131"/>
                </a:lnTo>
                <a:lnTo>
                  <a:pt x="46" y="131"/>
                </a:lnTo>
                <a:lnTo>
                  <a:pt x="47" y="132"/>
                </a:lnTo>
                <a:lnTo>
                  <a:pt x="47" y="132"/>
                </a:lnTo>
                <a:lnTo>
                  <a:pt x="48" y="133"/>
                </a:lnTo>
                <a:lnTo>
                  <a:pt x="48" y="133"/>
                </a:lnTo>
                <a:lnTo>
                  <a:pt x="48" y="133"/>
                </a:lnTo>
                <a:lnTo>
                  <a:pt x="49" y="134"/>
                </a:lnTo>
                <a:lnTo>
                  <a:pt x="49" y="134"/>
                </a:lnTo>
                <a:lnTo>
                  <a:pt x="50" y="135"/>
                </a:lnTo>
                <a:lnTo>
                  <a:pt x="50" y="135"/>
                </a:lnTo>
                <a:lnTo>
                  <a:pt x="50" y="135"/>
                </a:lnTo>
                <a:lnTo>
                  <a:pt x="51" y="135"/>
                </a:lnTo>
                <a:lnTo>
                  <a:pt x="51" y="135"/>
                </a:lnTo>
                <a:lnTo>
                  <a:pt x="51" y="135"/>
                </a:lnTo>
                <a:lnTo>
                  <a:pt x="51" y="135"/>
                </a:lnTo>
                <a:lnTo>
                  <a:pt x="52" y="135"/>
                </a:lnTo>
                <a:lnTo>
                  <a:pt x="52" y="135"/>
                </a:lnTo>
                <a:lnTo>
                  <a:pt x="53" y="135"/>
                </a:lnTo>
                <a:lnTo>
                  <a:pt x="53" y="135"/>
                </a:lnTo>
                <a:lnTo>
                  <a:pt x="53" y="135"/>
                </a:lnTo>
                <a:lnTo>
                  <a:pt x="54" y="135"/>
                </a:lnTo>
                <a:lnTo>
                  <a:pt x="54" y="135"/>
                </a:lnTo>
                <a:lnTo>
                  <a:pt x="54" y="135"/>
                </a:lnTo>
                <a:lnTo>
                  <a:pt x="54" y="135"/>
                </a:lnTo>
                <a:lnTo>
                  <a:pt x="55" y="135"/>
                </a:lnTo>
                <a:lnTo>
                  <a:pt x="55" y="133"/>
                </a:lnTo>
                <a:lnTo>
                  <a:pt x="55" y="133"/>
                </a:lnTo>
                <a:lnTo>
                  <a:pt x="56" y="133"/>
                </a:lnTo>
                <a:lnTo>
                  <a:pt x="56" y="133"/>
                </a:lnTo>
                <a:lnTo>
                  <a:pt x="56" y="133"/>
                </a:lnTo>
                <a:lnTo>
                  <a:pt x="57" y="133"/>
                </a:lnTo>
                <a:lnTo>
                  <a:pt x="57" y="132"/>
                </a:lnTo>
                <a:lnTo>
                  <a:pt x="57" y="132"/>
                </a:lnTo>
                <a:lnTo>
                  <a:pt x="58" y="132"/>
                </a:lnTo>
                <a:lnTo>
                  <a:pt x="58" y="131"/>
                </a:lnTo>
                <a:lnTo>
                  <a:pt x="58" y="132"/>
                </a:lnTo>
                <a:lnTo>
                  <a:pt x="59" y="131"/>
                </a:lnTo>
                <a:lnTo>
                  <a:pt x="59" y="131"/>
                </a:lnTo>
                <a:lnTo>
                  <a:pt x="59" y="131"/>
                </a:lnTo>
                <a:lnTo>
                  <a:pt x="60" y="131"/>
                </a:lnTo>
                <a:lnTo>
                  <a:pt x="60" y="131"/>
                </a:lnTo>
                <a:lnTo>
                  <a:pt x="60" y="131"/>
                </a:lnTo>
                <a:lnTo>
                  <a:pt x="61" y="131"/>
                </a:lnTo>
                <a:lnTo>
                  <a:pt x="61" y="131"/>
                </a:lnTo>
                <a:lnTo>
                  <a:pt x="61" y="131"/>
                </a:lnTo>
                <a:lnTo>
                  <a:pt x="62" y="131"/>
                </a:lnTo>
                <a:lnTo>
                  <a:pt x="62" y="131"/>
                </a:lnTo>
                <a:lnTo>
                  <a:pt x="62" y="131"/>
                </a:lnTo>
                <a:lnTo>
                  <a:pt x="63" y="131"/>
                </a:lnTo>
                <a:lnTo>
                  <a:pt x="63" y="131"/>
                </a:lnTo>
                <a:lnTo>
                  <a:pt x="63" y="131"/>
                </a:lnTo>
                <a:lnTo>
                  <a:pt x="64" y="131"/>
                </a:lnTo>
                <a:lnTo>
                  <a:pt x="64" y="130"/>
                </a:lnTo>
                <a:lnTo>
                  <a:pt x="64" y="130"/>
                </a:lnTo>
                <a:lnTo>
                  <a:pt x="64" y="130"/>
                </a:lnTo>
                <a:lnTo>
                  <a:pt x="64" y="130"/>
                </a:lnTo>
                <a:lnTo>
                  <a:pt x="65" y="130"/>
                </a:lnTo>
                <a:lnTo>
                  <a:pt x="65" y="130"/>
                </a:lnTo>
                <a:lnTo>
                  <a:pt x="65" y="130"/>
                </a:lnTo>
                <a:lnTo>
                  <a:pt x="66" y="130"/>
                </a:lnTo>
                <a:lnTo>
                  <a:pt x="66" y="130"/>
                </a:lnTo>
                <a:lnTo>
                  <a:pt x="67" y="130"/>
                </a:lnTo>
                <a:lnTo>
                  <a:pt x="67" y="130"/>
                </a:lnTo>
                <a:lnTo>
                  <a:pt x="68" y="130"/>
                </a:lnTo>
                <a:lnTo>
                  <a:pt x="68" y="130"/>
                </a:lnTo>
                <a:lnTo>
                  <a:pt x="68" y="130"/>
                </a:lnTo>
                <a:lnTo>
                  <a:pt x="69" y="130"/>
                </a:lnTo>
                <a:lnTo>
                  <a:pt x="69" y="130"/>
                </a:lnTo>
                <a:lnTo>
                  <a:pt x="70" y="130"/>
                </a:lnTo>
                <a:lnTo>
                  <a:pt x="70" y="130"/>
                </a:lnTo>
                <a:lnTo>
                  <a:pt x="70" y="130"/>
                </a:lnTo>
                <a:lnTo>
                  <a:pt x="71" y="130"/>
                </a:lnTo>
                <a:lnTo>
                  <a:pt x="71" y="130"/>
                </a:lnTo>
                <a:lnTo>
                  <a:pt x="71" y="129"/>
                </a:lnTo>
                <a:lnTo>
                  <a:pt x="72" y="129"/>
                </a:lnTo>
                <a:lnTo>
                  <a:pt x="72" y="129"/>
                </a:lnTo>
                <a:lnTo>
                  <a:pt x="73" y="129"/>
                </a:lnTo>
                <a:lnTo>
                  <a:pt x="73" y="129"/>
                </a:lnTo>
                <a:lnTo>
                  <a:pt x="74" y="130"/>
                </a:lnTo>
                <a:lnTo>
                  <a:pt x="74" y="130"/>
                </a:lnTo>
                <a:lnTo>
                  <a:pt x="74" y="130"/>
                </a:lnTo>
                <a:lnTo>
                  <a:pt x="75" y="129"/>
                </a:lnTo>
                <a:lnTo>
                  <a:pt x="75" y="129"/>
                </a:lnTo>
                <a:lnTo>
                  <a:pt x="75" y="129"/>
                </a:lnTo>
                <a:lnTo>
                  <a:pt x="75" y="128"/>
                </a:lnTo>
                <a:lnTo>
                  <a:pt x="75" y="128"/>
                </a:lnTo>
                <a:lnTo>
                  <a:pt x="76" y="127"/>
                </a:lnTo>
                <a:lnTo>
                  <a:pt x="76" y="127"/>
                </a:lnTo>
                <a:lnTo>
                  <a:pt x="77" y="126"/>
                </a:lnTo>
                <a:lnTo>
                  <a:pt x="77" y="126"/>
                </a:lnTo>
                <a:lnTo>
                  <a:pt x="78" y="125"/>
                </a:lnTo>
                <a:lnTo>
                  <a:pt x="78" y="125"/>
                </a:lnTo>
                <a:lnTo>
                  <a:pt x="78" y="125"/>
                </a:lnTo>
                <a:lnTo>
                  <a:pt x="79" y="125"/>
                </a:lnTo>
                <a:lnTo>
                  <a:pt x="79" y="125"/>
                </a:lnTo>
                <a:lnTo>
                  <a:pt x="79" y="125"/>
                </a:lnTo>
                <a:lnTo>
                  <a:pt x="80" y="126"/>
                </a:lnTo>
                <a:lnTo>
                  <a:pt x="80" y="126"/>
                </a:lnTo>
                <a:lnTo>
                  <a:pt x="81" y="128"/>
                </a:lnTo>
                <a:lnTo>
                  <a:pt x="81" y="128"/>
                </a:lnTo>
                <a:lnTo>
                  <a:pt x="82" y="130"/>
                </a:lnTo>
                <a:lnTo>
                  <a:pt x="82" y="130"/>
                </a:lnTo>
                <a:lnTo>
                  <a:pt x="83" y="131"/>
                </a:lnTo>
                <a:lnTo>
                  <a:pt x="83" y="131"/>
                </a:lnTo>
                <a:lnTo>
                  <a:pt x="83" y="131"/>
                </a:lnTo>
                <a:lnTo>
                  <a:pt x="84" y="130"/>
                </a:lnTo>
                <a:lnTo>
                  <a:pt x="85" y="130"/>
                </a:lnTo>
                <a:lnTo>
                  <a:pt x="85" y="128"/>
                </a:lnTo>
                <a:lnTo>
                  <a:pt x="85" y="127"/>
                </a:lnTo>
                <a:lnTo>
                  <a:pt x="86" y="125"/>
                </a:lnTo>
                <a:lnTo>
                  <a:pt x="86" y="125"/>
                </a:lnTo>
                <a:lnTo>
                  <a:pt x="87" y="121"/>
                </a:lnTo>
                <a:lnTo>
                  <a:pt x="87" y="120"/>
                </a:lnTo>
                <a:lnTo>
                  <a:pt x="88" y="116"/>
                </a:lnTo>
                <a:lnTo>
                  <a:pt x="88" y="117"/>
                </a:lnTo>
                <a:lnTo>
                  <a:pt x="89" y="119"/>
                </a:lnTo>
                <a:lnTo>
                  <a:pt x="89" y="119"/>
                </a:lnTo>
                <a:lnTo>
                  <a:pt x="90" y="120"/>
                </a:lnTo>
                <a:lnTo>
                  <a:pt x="90" y="120"/>
                </a:lnTo>
                <a:lnTo>
                  <a:pt x="91" y="121"/>
                </a:lnTo>
                <a:lnTo>
                  <a:pt x="91" y="120"/>
                </a:lnTo>
                <a:lnTo>
                  <a:pt x="91" y="121"/>
                </a:lnTo>
                <a:lnTo>
                  <a:pt x="92" y="121"/>
                </a:lnTo>
                <a:lnTo>
                  <a:pt x="92" y="121"/>
                </a:lnTo>
                <a:lnTo>
                  <a:pt x="92" y="120"/>
                </a:lnTo>
                <a:lnTo>
                  <a:pt x="93" y="120"/>
                </a:lnTo>
                <a:lnTo>
                  <a:pt x="93" y="120"/>
                </a:lnTo>
                <a:lnTo>
                  <a:pt x="93" y="121"/>
                </a:lnTo>
                <a:lnTo>
                  <a:pt x="94" y="121"/>
                </a:lnTo>
                <a:lnTo>
                  <a:pt x="94" y="121"/>
                </a:lnTo>
                <a:lnTo>
                  <a:pt x="94" y="121"/>
                </a:lnTo>
                <a:lnTo>
                  <a:pt x="95" y="121"/>
                </a:lnTo>
                <a:lnTo>
                  <a:pt x="95" y="121"/>
                </a:lnTo>
                <a:lnTo>
                  <a:pt x="95" y="120"/>
                </a:lnTo>
                <a:lnTo>
                  <a:pt x="96" y="120"/>
                </a:lnTo>
                <a:lnTo>
                  <a:pt x="96" y="120"/>
                </a:lnTo>
                <a:lnTo>
                  <a:pt x="96" y="120"/>
                </a:lnTo>
                <a:lnTo>
                  <a:pt x="96" y="120"/>
                </a:lnTo>
                <a:lnTo>
                  <a:pt x="97" y="120"/>
                </a:lnTo>
                <a:lnTo>
                  <a:pt x="97" y="120"/>
                </a:lnTo>
                <a:lnTo>
                  <a:pt x="98" y="120"/>
                </a:lnTo>
                <a:lnTo>
                  <a:pt x="98" y="121"/>
                </a:lnTo>
                <a:lnTo>
                  <a:pt x="98" y="121"/>
                </a:lnTo>
                <a:lnTo>
                  <a:pt x="99" y="121"/>
                </a:lnTo>
                <a:lnTo>
                  <a:pt x="99" y="124"/>
                </a:lnTo>
                <a:lnTo>
                  <a:pt x="100" y="124"/>
                </a:lnTo>
                <a:lnTo>
                  <a:pt x="100" y="126"/>
                </a:lnTo>
                <a:lnTo>
                  <a:pt x="101" y="126"/>
                </a:lnTo>
                <a:lnTo>
                  <a:pt x="101" y="133"/>
                </a:lnTo>
                <a:lnTo>
                  <a:pt x="102" y="134"/>
                </a:lnTo>
                <a:lnTo>
                  <a:pt x="102" y="141"/>
                </a:lnTo>
                <a:lnTo>
                  <a:pt x="103" y="143"/>
                </a:lnTo>
                <a:lnTo>
                  <a:pt x="103" y="150"/>
                </a:lnTo>
                <a:lnTo>
                  <a:pt x="104" y="152"/>
                </a:lnTo>
                <a:lnTo>
                  <a:pt x="104" y="159"/>
                </a:lnTo>
                <a:lnTo>
                  <a:pt x="105" y="161"/>
                </a:lnTo>
                <a:lnTo>
                  <a:pt x="105" y="168"/>
                </a:lnTo>
                <a:lnTo>
                  <a:pt x="106" y="168"/>
                </a:lnTo>
                <a:lnTo>
                  <a:pt x="106" y="173"/>
                </a:lnTo>
                <a:lnTo>
                  <a:pt x="106" y="174"/>
                </a:lnTo>
                <a:lnTo>
                  <a:pt x="107" y="176"/>
                </a:lnTo>
                <a:lnTo>
                  <a:pt x="107" y="176"/>
                </a:lnTo>
                <a:lnTo>
                  <a:pt x="108" y="179"/>
                </a:lnTo>
                <a:lnTo>
                  <a:pt x="108" y="179"/>
                </a:lnTo>
                <a:lnTo>
                  <a:pt x="109" y="181"/>
                </a:lnTo>
                <a:lnTo>
                  <a:pt x="109" y="181"/>
                </a:lnTo>
                <a:lnTo>
                  <a:pt x="110" y="181"/>
                </a:lnTo>
                <a:lnTo>
                  <a:pt x="110" y="181"/>
                </a:lnTo>
                <a:lnTo>
                  <a:pt x="110" y="180"/>
                </a:lnTo>
                <a:lnTo>
                  <a:pt x="111" y="179"/>
                </a:lnTo>
                <a:lnTo>
                  <a:pt x="111" y="179"/>
                </a:lnTo>
                <a:lnTo>
                  <a:pt x="111" y="179"/>
                </a:lnTo>
                <a:lnTo>
                  <a:pt x="112" y="177"/>
                </a:lnTo>
                <a:lnTo>
                  <a:pt x="112" y="177"/>
                </a:lnTo>
                <a:lnTo>
                  <a:pt x="113" y="174"/>
                </a:lnTo>
                <a:lnTo>
                  <a:pt x="113" y="174"/>
                </a:lnTo>
                <a:lnTo>
                  <a:pt x="114" y="170"/>
                </a:lnTo>
                <a:lnTo>
                  <a:pt x="114" y="170"/>
                </a:lnTo>
                <a:lnTo>
                  <a:pt x="115" y="166"/>
                </a:lnTo>
                <a:lnTo>
                  <a:pt x="115" y="166"/>
                </a:lnTo>
                <a:lnTo>
                  <a:pt x="116" y="164"/>
                </a:lnTo>
                <a:lnTo>
                  <a:pt x="116" y="163"/>
                </a:lnTo>
                <a:lnTo>
                  <a:pt x="116" y="160"/>
                </a:lnTo>
                <a:lnTo>
                  <a:pt x="117" y="160"/>
                </a:lnTo>
                <a:lnTo>
                  <a:pt x="117" y="158"/>
                </a:lnTo>
                <a:lnTo>
                  <a:pt x="117" y="158"/>
                </a:lnTo>
                <a:lnTo>
                  <a:pt x="118" y="158"/>
                </a:lnTo>
                <a:lnTo>
                  <a:pt x="118" y="156"/>
                </a:lnTo>
                <a:lnTo>
                  <a:pt x="119" y="155"/>
                </a:lnTo>
                <a:lnTo>
                  <a:pt x="119" y="153"/>
                </a:lnTo>
                <a:lnTo>
                  <a:pt x="120" y="153"/>
                </a:lnTo>
                <a:lnTo>
                  <a:pt x="120" y="150"/>
                </a:lnTo>
                <a:lnTo>
                  <a:pt x="121" y="149"/>
                </a:lnTo>
                <a:lnTo>
                  <a:pt x="121" y="146"/>
                </a:lnTo>
                <a:lnTo>
                  <a:pt x="122" y="146"/>
                </a:lnTo>
                <a:lnTo>
                  <a:pt x="122" y="143"/>
                </a:lnTo>
                <a:lnTo>
                  <a:pt x="123" y="142"/>
                </a:lnTo>
                <a:lnTo>
                  <a:pt x="123" y="140"/>
                </a:lnTo>
                <a:lnTo>
                  <a:pt x="124" y="139"/>
                </a:lnTo>
                <a:lnTo>
                  <a:pt x="124" y="137"/>
                </a:lnTo>
                <a:lnTo>
                  <a:pt x="125" y="136"/>
                </a:lnTo>
                <a:lnTo>
                  <a:pt x="125" y="135"/>
                </a:lnTo>
                <a:lnTo>
                  <a:pt x="125" y="135"/>
                </a:lnTo>
                <a:lnTo>
                  <a:pt x="126" y="135"/>
                </a:lnTo>
                <a:lnTo>
                  <a:pt x="126" y="134"/>
                </a:lnTo>
                <a:lnTo>
                  <a:pt x="127" y="133"/>
                </a:lnTo>
                <a:lnTo>
                  <a:pt x="127" y="132"/>
                </a:lnTo>
                <a:lnTo>
                  <a:pt x="127" y="132"/>
                </a:lnTo>
                <a:lnTo>
                  <a:pt x="128" y="131"/>
                </a:lnTo>
                <a:lnTo>
                  <a:pt x="128" y="131"/>
                </a:lnTo>
                <a:lnTo>
                  <a:pt x="128" y="130"/>
                </a:lnTo>
                <a:lnTo>
                  <a:pt x="129" y="129"/>
                </a:lnTo>
                <a:lnTo>
                  <a:pt x="129" y="128"/>
                </a:lnTo>
                <a:lnTo>
                  <a:pt x="130" y="127"/>
                </a:lnTo>
                <a:lnTo>
                  <a:pt x="130" y="126"/>
                </a:lnTo>
                <a:lnTo>
                  <a:pt x="131" y="125"/>
                </a:lnTo>
                <a:lnTo>
                  <a:pt x="131" y="125"/>
                </a:lnTo>
                <a:lnTo>
                  <a:pt x="132" y="123"/>
                </a:lnTo>
                <a:lnTo>
                  <a:pt x="132" y="123"/>
                </a:lnTo>
                <a:lnTo>
                  <a:pt x="132" y="123"/>
                </a:lnTo>
                <a:lnTo>
                  <a:pt x="133" y="121"/>
                </a:lnTo>
                <a:lnTo>
                  <a:pt x="133" y="120"/>
                </a:lnTo>
                <a:lnTo>
                  <a:pt x="134" y="120"/>
                </a:lnTo>
                <a:lnTo>
                  <a:pt x="134" y="120"/>
                </a:lnTo>
                <a:lnTo>
                  <a:pt x="134" y="120"/>
                </a:lnTo>
                <a:lnTo>
                  <a:pt x="135" y="120"/>
                </a:lnTo>
                <a:lnTo>
                  <a:pt x="135" y="120"/>
                </a:lnTo>
                <a:lnTo>
                  <a:pt x="135" y="120"/>
                </a:lnTo>
                <a:lnTo>
                  <a:pt x="136" y="120"/>
                </a:lnTo>
                <a:lnTo>
                  <a:pt x="136" y="120"/>
                </a:lnTo>
                <a:lnTo>
                  <a:pt x="137" y="121"/>
                </a:lnTo>
                <a:lnTo>
                  <a:pt x="137" y="121"/>
                </a:lnTo>
                <a:lnTo>
                  <a:pt x="137" y="122"/>
                </a:lnTo>
                <a:lnTo>
                  <a:pt x="138" y="122"/>
                </a:lnTo>
                <a:lnTo>
                  <a:pt x="138" y="123"/>
                </a:lnTo>
                <a:lnTo>
                  <a:pt x="139" y="123"/>
                </a:lnTo>
                <a:lnTo>
                  <a:pt x="139" y="125"/>
                </a:lnTo>
                <a:lnTo>
                  <a:pt x="140" y="125"/>
                </a:lnTo>
                <a:lnTo>
                  <a:pt x="140" y="127"/>
                </a:lnTo>
                <a:lnTo>
                  <a:pt x="141" y="128"/>
                </a:lnTo>
                <a:lnTo>
                  <a:pt x="141" y="130"/>
                </a:lnTo>
                <a:lnTo>
                  <a:pt x="142" y="130"/>
                </a:lnTo>
                <a:lnTo>
                  <a:pt x="142" y="132"/>
                </a:lnTo>
                <a:lnTo>
                  <a:pt x="143" y="133"/>
                </a:lnTo>
                <a:lnTo>
                  <a:pt x="143" y="135"/>
                </a:lnTo>
                <a:lnTo>
                  <a:pt x="144" y="135"/>
                </a:lnTo>
                <a:lnTo>
                  <a:pt x="144" y="138"/>
                </a:lnTo>
                <a:lnTo>
                  <a:pt x="145" y="138"/>
                </a:lnTo>
                <a:lnTo>
                  <a:pt x="145" y="140"/>
                </a:lnTo>
                <a:lnTo>
                  <a:pt x="146" y="141"/>
                </a:lnTo>
                <a:lnTo>
                  <a:pt x="146" y="142"/>
                </a:lnTo>
                <a:lnTo>
                  <a:pt x="147" y="143"/>
                </a:lnTo>
                <a:lnTo>
                  <a:pt x="147" y="145"/>
                </a:lnTo>
                <a:lnTo>
                  <a:pt x="147" y="145"/>
                </a:lnTo>
                <a:lnTo>
                  <a:pt x="147" y="146"/>
                </a:lnTo>
                <a:lnTo>
                  <a:pt x="148" y="149"/>
                </a:lnTo>
                <a:lnTo>
                  <a:pt x="148" y="149"/>
                </a:lnTo>
                <a:lnTo>
                  <a:pt x="149" y="153"/>
                </a:lnTo>
                <a:lnTo>
                  <a:pt x="149" y="154"/>
                </a:lnTo>
                <a:lnTo>
                  <a:pt x="150" y="158"/>
                </a:lnTo>
                <a:lnTo>
                  <a:pt x="150" y="158"/>
                </a:lnTo>
                <a:lnTo>
                  <a:pt x="151" y="161"/>
                </a:lnTo>
                <a:lnTo>
                  <a:pt x="151" y="162"/>
                </a:lnTo>
                <a:lnTo>
                  <a:pt x="152" y="166"/>
                </a:lnTo>
                <a:lnTo>
                  <a:pt x="152" y="166"/>
                </a:lnTo>
                <a:lnTo>
                  <a:pt x="153" y="171"/>
                </a:lnTo>
                <a:lnTo>
                  <a:pt x="153" y="171"/>
                </a:lnTo>
                <a:lnTo>
                  <a:pt x="153" y="171"/>
                </a:lnTo>
                <a:lnTo>
                  <a:pt x="154" y="174"/>
                </a:lnTo>
                <a:lnTo>
                  <a:pt x="154" y="174"/>
                </a:lnTo>
                <a:lnTo>
                  <a:pt x="154" y="174"/>
                </a:lnTo>
                <a:lnTo>
                  <a:pt x="155" y="174"/>
                </a:lnTo>
                <a:lnTo>
                  <a:pt x="155" y="173"/>
                </a:lnTo>
                <a:lnTo>
                  <a:pt x="156" y="176"/>
                </a:lnTo>
                <a:lnTo>
                  <a:pt x="156" y="177"/>
                </a:lnTo>
                <a:lnTo>
                  <a:pt x="157" y="188"/>
                </a:lnTo>
                <a:lnTo>
                  <a:pt x="157" y="190"/>
                </a:lnTo>
                <a:lnTo>
                  <a:pt x="158" y="198"/>
                </a:lnTo>
                <a:lnTo>
                  <a:pt x="158" y="198"/>
                </a:lnTo>
                <a:lnTo>
                  <a:pt x="158" y="201"/>
                </a:lnTo>
                <a:lnTo>
                  <a:pt x="158" y="202"/>
                </a:lnTo>
                <a:lnTo>
                  <a:pt x="159" y="204"/>
                </a:lnTo>
                <a:lnTo>
                  <a:pt x="159" y="204"/>
                </a:lnTo>
                <a:lnTo>
                  <a:pt x="159" y="204"/>
                </a:lnTo>
                <a:lnTo>
                  <a:pt x="160" y="198"/>
                </a:lnTo>
                <a:lnTo>
                  <a:pt x="160" y="198"/>
                </a:lnTo>
                <a:lnTo>
                  <a:pt x="161" y="193"/>
                </a:lnTo>
                <a:lnTo>
                  <a:pt x="161" y="192"/>
                </a:lnTo>
                <a:lnTo>
                  <a:pt x="162" y="191"/>
                </a:lnTo>
                <a:lnTo>
                  <a:pt x="162" y="191"/>
                </a:lnTo>
                <a:lnTo>
                  <a:pt x="162" y="191"/>
                </a:lnTo>
                <a:lnTo>
                  <a:pt x="163" y="190"/>
                </a:lnTo>
                <a:lnTo>
                  <a:pt x="163" y="190"/>
                </a:lnTo>
                <a:lnTo>
                  <a:pt x="164" y="187"/>
                </a:lnTo>
                <a:lnTo>
                  <a:pt x="164" y="187"/>
                </a:lnTo>
                <a:lnTo>
                  <a:pt x="164" y="186"/>
                </a:lnTo>
                <a:lnTo>
                  <a:pt x="165" y="183"/>
                </a:lnTo>
                <a:lnTo>
                  <a:pt x="165" y="183"/>
                </a:lnTo>
                <a:lnTo>
                  <a:pt x="166" y="179"/>
                </a:lnTo>
                <a:lnTo>
                  <a:pt x="166" y="179"/>
                </a:lnTo>
                <a:lnTo>
                  <a:pt x="167" y="174"/>
                </a:lnTo>
                <a:lnTo>
                  <a:pt x="167" y="173"/>
                </a:lnTo>
                <a:lnTo>
                  <a:pt x="168" y="169"/>
                </a:lnTo>
                <a:lnTo>
                  <a:pt x="168" y="169"/>
                </a:lnTo>
                <a:lnTo>
                  <a:pt x="169" y="165"/>
                </a:lnTo>
                <a:lnTo>
                  <a:pt x="169" y="165"/>
                </a:lnTo>
                <a:lnTo>
                  <a:pt x="170" y="162"/>
                </a:lnTo>
                <a:lnTo>
                  <a:pt x="170" y="162"/>
                </a:lnTo>
                <a:lnTo>
                  <a:pt x="171" y="159"/>
                </a:lnTo>
                <a:lnTo>
                  <a:pt x="171" y="159"/>
                </a:lnTo>
                <a:lnTo>
                  <a:pt x="172" y="156"/>
                </a:lnTo>
                <a:lnTo>
                  <a:pt x="172" y="156"/>
                </a:lnTo>
                <a:lnTo>
                  <a:pt x="173" y="155"/>
                </a:lnTo>
                <a:lnTo>
                  <a:pt x="173" y="155"/>
                </a:lnTo>
                <a:lnTo>
                  <a:pt x="173" y="154"/>
                </a:lnTo>
                <a:lnTo>
                  <a:pt x="174" y="154"/>
                </a:lnTo>
                <a:lnTo>
                  <a:pt x="174" y="155"/>
                </a:lnTo>
                <a:lnTo>
                  <a:pt x="175" y="156"/>
                </a:lnTo>
                <a:lnTo>
                  <a:pt x="175" y="156"/>
                </a:lnTo>
                <a:lnTo>
                  <a:pt x="176" y="157"/>
                </a:lnTo>
                <a:lnTo>
                  <a:pt x="176" y="158"/>
                </a:lnTo>
                <a:lnTo>
                  <a:pt x="177" y="161"/>
                </a:lnTo>
                <a:lnTo>
                  <a:pt x="177" y="161"/>
                </a:lnTo>
                <a:lnTo>
                  <a:pt x="178" y="165"/>
                </a:lnTo>
                <a:lnTo>
                  <a:pt x="178" y="165"/>
                </a:lnTo>
                <a:lnTo>
                  <a:pt x="179" y="174"/>
                </a:lnTo>
                <a:lnTo>
                  <a:pt x="179" y="175"/>
                </a:lnTo>
                <a:lnTo>
                  <a:pt x="179" y="181"/>
                </a:lnTo>
                <a:lnTo>
                  <a:pt x="180" y="182"/>
                </a:lnTo>
                <a:lnTo>
                  <a:pt x="180" y="188"/>
                </a:lnTo>
                <a:lnTo>
                  <a:pt x="181" y="189"/>
                </a:lnTo>
                <a:lnTo>
                  <a:pt x="181" y="194"/>
                </a:lnTo>
                <a:lnTo>
                  <a:pt x="182" y="194"/>
                </a:lnTo>
                <a:lnTo>
                  <a:pt x="182" y="201"/>
                </a:lnTo>
                <a:lnTo>
                  <a:pt x="183" y="202"/>
                </a:lnTo>
                <a:lnTo>
                  <a:pt x="183" y="209"/>
                </a:lnTo>
                <a:lnTo>
                  <a:pt x="184" y="210"/>
                </a:lnTo>
                <a:lnTo>
                  <a:pt x="184" y="219"/>
                </a:lnTo>
                <a:lnTo>
                  <a:pt x="185" y="221"/>
                </a:lnTo>
                <a:lnTo>
                  <a:pt x="185" y="231"/>
                </a:lnTo>
                <a:lnTo>
                  <a:pt x="186" y="231"/>
                </a:lnTo>
                <a:lnTo>
                  <a:pt x="186" y="238"/>
                </a:lnTo>
                <a:lnTo>
                  <a:pt x="187" y="238"/>
                </a:lnTo>
                <a:lnTo>
                  <a:pt x="187" y="239"/>
                </a:lnTo>
                <a:lnTo>
                  <a:pt x="187" y="239"/>
                </a:lnTo>
                <a:lnTo>
                  <a:pt x="188" y="238"/>
                </a:lnTo>
                <a:lnTo>
                  <a:pt x="188" y="234"/>
                </a:lnTo>
                <a:lnTo>
                  <a:pt x="189" y="233"/>
                </a:lnTo>
                <a:lnTo>
                  <a:pt x="189" y="227"/>
                </a:lnTo>
                <a:lnTo>
                  <a:pt x="189" y="226"/>
                </a:lnTo>
                <a:lnTo>
                  <a:pt x="190" y="216"/>
                </a:lnTo>
                <a:lnTo>
                  <a:pt x="190" y="214"/>
                </a:lnTo>
                <a:lnTo>
                  <a:pt x="191" y="207"/>
                </a:lnTo>
                <a:lnTo>
                  <a:pt x="191" y="207"/>
                </a:lnTo>
                <a:lnTo>
                  <a:pt x="192" y="199"/>
                </a:lnTo>
                <a:lnTo>
                  <a:pt x="192" y="198"/>
                </a:lnTo>
                <a:lnTo>
                  <a:pt x="193" y="185"/>
                </a:lnTo>
                <a:lnTo>
                  <a:pt x="193" y="184"/>
                </a:lnTo>
                <a:lnTo>
                  <a:pt x="194" y="171"/>
                </a:lnTo>
                <a:lnTo>
                  <a:pt x="194" y="169"/>
                </a:lnTo>
                <a:lnTo>
                  <a:pt x="195" y="153"/>
                </a:lnTo>
                <a:lnTo>
                  <a:pt x="195" y="151"/>
                </a:lnTo>
                <a:lnTo>
                  <a:pt x="196" y="136"/>
                </a:lnTo>
                <a:lnTo>
                  <a:pt x="196" y="134"/>
                </a:lnTo>
                <a:lnTo>
                  <a:pt x="197" y="118"/>
                </a:lnTo>
                <a:lnTo>
                  <a:pt x="197" y="116"/>
                </a:lnTo>
                <a:lnTo>
                  <a:pt x="198" y="100"/>
                </a:lnTo>
                <a:lnTo>
                  <a:pt x="198" y="98"/>
                </a:lnTo>
                <a:lnTo>
                  <a:pt x="199" y="85"/>
                </a:lnTo>
                <a:lnTo>
                  <a:pt x="199" y="85"/>
                </a:lnTo>
                <a:lnTo>
                  <a:pt x="199" y="73"/>
                </a:lnTo>
                <a:lnTo>
                  <a:pt x="200" y="72"/>
                </a:lnTo>
                <a:lnTo>
                  <a:pt x="200" y="58"/>
                </a:lnTo>
                <a:lnTo>
                  <a:pt x="201" y="56"/>
                </a:lnTo>
                <a:lnTo>
                  <a:pt x="201" y="40"/>
                </a:lnTo>
                <a:lnTo>
                  <a:pt x="202" y="38"/>
                </a:lnTo>
                <a:lnTo>
                  <a:pt x="202" y="28"/>
                </a:lnTo>
                <a:lnTo>
                  <a:pt x="203" y="27"/>
                </a:lnTo>
                <a:lnTo>
                  <a:pt x="203" y="20"/>
                </a:lnTo>
                <a:lnTo>
                  <a:pt x="204" y="20"/>
                </a:lnTo>
                <a:lnTo>
                  <a:pt x="204" y="19"/>
                </a:lnTo>
                <a:lnTo>
                  <a:pt x="204" y="19"/>
                </a:lnTo>
                <a:lnTo>
                  <a:pt x="205" y="19"/>
                </a:lnTo>
                <a:lnTo>
                  <a:pt x="205" y="20"/>
                </a:lnTo>
                <a:lnTo>
                  <a:pt x="206" y="21"/>
                </a:lnTo>
                <a:lnTo>
                  <a:pt x="206" y="25"/>
                </a:lnTo>
                <a:lnTo>
                  <a:pt x="207" y="25"/>
                </a:lnTo>
                <a:lnTo>
                  <a:pt x="207" y="29"/>
                </a:lnTo>
                <a:lnTo>
                  <a:pt x="208" y="29"/>
                </a:lnTo>
                <a:lnTo>
                  <a:pt x="208" y="32"/>
                </a:lnTo>
                <a:lnTo>
                  <a:pt x="209" y="33"/>
                </a:lnTo>
                <a:lnTo>
                  <a:pt x="209" y="34"/>
                </a:lnTo>
                <a:lnTo>
                  <a:pt x="209" y="34"/>
                </a:lnTo>
                <a:lnTo>
                  <a:pt x="210" y="35"/>
                </a:lnTo>
                <a:lnTo>
                  <a:pt x="210" y="36"/>
                </a:lnTo>
                <a:lnTo>
                  <a:pt x="210" y="36"/>
                </a:lnTo>
                <a:lnTo>
                  <a:pt x="211" y="38"/>
                </a:lnTo>
                <a:lnTo>
                  <a:pt x="211" y="38"/>
                </a:lnTo>
                <a:lnTo>
                  <a:pt x="212" y="43"/>
                </a:lnTo>
                <a:lnTo>
                  <a:pt x="212" y="43"/>
                </a:lnTo>
                <a:lnTo>
                  <a:pt x="213" y="51"/>
                </a:lnTo>
                <a:lnTo>
                  <a:pt x="213" y="54"/>
                </a:lnTo>
                <a:lnTo>
                  <a:pt x="214" y="73"/>
                </a:lnTo>
                <a:lnTo>
                  <a:pt x="214" y="75"/>
                </a:lnTo>
                <a:lnTo>
                  <a:pt x="215" y="109"/>
                </a:lnTo>
                <a:lnTo>
                  <a:pt x="215" y="113"/>
                </a:lnTo>
                <a:lnTo>
                  <a:pt x="216" y="140"/>
                </a:lnTo>
                <a:lnTo>
                  <a:pt x="216" y="141"/>
                </a:lnTo>
                <a:lnTo>
                  <a:pt x="216" y="143"/>
                </a:lnTo>
                <a:lnTo>
                  <a:pt x="217" y="135"/>
                </a:lnTo>
                <a:lnTo>
                  <a:pt x="217" y="133"/>
                </a:lnTo>
                <a:lnTo>
                  <a:pt x="218" y="124"/>
                </a:lnTo>
                <a:lnTo>
                  <a:pt x="218" y="124"/>
                </a:lnTo>
                <a:lnTo>
                  <a:pt x="218" y="123"/>
                </a:lnTo>
                <a:lnTo>
                  <a:pt x="218" y="123"/>
                </a:lnTo>
                <a:lnTo>
                  <a:pt x="219" y="128"/>
                </a:lnTo>
                <a:lnTo>
                  <a:pt x="219" y="129"/>
                </a:lnTo>
                <a:lnTo>
                  <a:pt x="220" y="156"/>
                </a:lnTo>
                <a:lnTo>
                  <a:pt x="220" y="159"/>
                </a:lnTo>
                <a:lnTo>
                  <a:pt x="220" y="210"/>
                </a:lnTo>
                <a:lnTo>
                  <a:pt x="221" y="219"/>
                </a:lnTo>
                <a:lnTo>
                  <a:pt x="221" y="288"/>
                </a:lnTo>
                <a:lnTo>
                  <a:pt x="222" y="294"/>
                </a:lnTo>
                <a:lnTo>
                  <a:pt x="222" y="361"/>
                </a:lnTo>
                <a:lnTo>
                  <a:pt x="223" y="369"/>
                </a:lnTo>
                <a:lnTo>
                  <a:pt x="223" y="439"/>
                </a:lnTo>
                <a:lnTo>
                  <a:pt x="224" y="447"/>
                </a:lnTo>
                <a:lnTo>
                  <a:pt x="224" y="484"/>
                </a:lnTo>
                <a:lnTo>
                  <a:pt x="225" y="484"/>
                </a:lnTo>
                <a:lnTo>
                  <a:pt x="225" y="480"/>
                </a:lnTo>
                <a:lnTo>
                  <a:pt x="225" y="488"/>
                </a:lnTo>
                <a:lnTo>
                  <a:pt x="226" y="488"/>
                </a:lnTo>
                <a:lnTo>
                  <a:pt x="226" y="492"/>
                </a:lnTo>
                <a:lnTo>
                  <a:pt x="226" y="492"/>
                </a:lnTo>
                <a:lnTo>
                  <a:pt x="227" y="492"/>
                </a:lnTo>
                <a:lnTo>
                  <a:pt x="227" y="492"/>
                </a:lnTo>
                <a:lnTo>
                  <a:pt x="227" y="491"/>
                </a:lnTo>
                <a:lnTo>
                  <a:pt x="227" y="491"/>
                </a:lnTo>
                <a:lnTo>
                  <a:pt x="228" y="491"/>
                </a:lnTo>
                <a:lnTo>
                  <a:pt x="228" y="492"/>
                </a:lnTo>
                <a:lnTo>
                  <a:pt x="228" y="492"/>
                </a:lnTo>
                <a:lnTo>
                  <a:pt x="229" y="492"/>
                </a:lnTo>
                <a:lnTo>
                  <a:pt x="229" y="491"/>
                </a:lnTo>
                <a:lnTo>
                  <a:pt x="229" y="491"/>
                </a:lnTo>
                <a:lnTo>
                  <a:pt x="230" y="490"/>
                </a:lnTo>
                <a:lnTo>
                  <a:pt x="230" y="491"/>
                </a:lnTo>
                <a:lnTo>
                  <a:pt x="230" y="490"/>
                </a:lnTo>
                <a:lnTo>
                  <a:pt x="230" y="490"/>
                </a:lnTo>
                <a:lnTo>
                  <a:pt x="231" y="490"/>
                </a:lnTo>
                <a:lnTo>
                  <a:pt x="231" y="488"/>
                </a:lnTo>
                <a:lnTo>
                  <a:pt x="231" y="488"/>
                </a:lnTo>
                <a:lnTo>
                  <a:pt x="232" y="489"/>
                </a:lnTo>
                <a:lnTo>
                  <a:pt x="232" y="489"/>
                </a:lnTo>
                <a:lnTo>
                  <a:pt x="233" y="494"/>
                </a:lnTo>
                <a:lnTo>
                  <a:pt x="233" y="494"/>
                </a:lnTo>
                <a:lnTo>
                  <a:pt x="234" y="499"/>
                </a:lnTo>
                <a:lnTo>
                  <a:pt x="234" y="499"/>
                </a:lnTo>
                <a:lnTo>
                  <a:pt x="234" y="499"/>
                </a:lnTo>
                <a:lnTo>
                  <a:pt x="235" y="499"/>
                </a:lnTo>
                <a:lnTo>
                  <a:pt x="235" y="500"/>
                </a:lnTo>
                <a:lnTo>
                  <a:pt x="235" y="500"/>
                </a:lnTo>
                <a:lnTo>
                  <a:pt x="236" y="498"/>
                </a:lnTo>
                <a:lnTo>
                  <a:pt x="236" y="498"/>
                </a:lnTo>
                <a:lnTo>
                  <a:pt x="237" y="493"/>
                </a:lnTo>
                <a:lnTo>
                  <a:pt x="237" y="492"/>
                </a:lnTo>
                <a:lnTo>
                  <a:pt x="238" y="388"/>
                </a:lnTo>
                <a:lnTo>
                  <a:pt x="238" y="357"/>
                </a:lnTo>
                <a:lnTo>
                  <a:pt x="239" y="237"/>
                </a:lnTo>
                <a:lnTo>
                  <a:pt x="239" y="228"/>
                </a:lnTo>
                <a:lnTo>
                  <a:pt x="240" y="127"/>
                </a:lnTo>
                <a:lnTo>
                  <a:pt x="240" y="118"/>
                </a:lnTo>
                <a:lnTo>
                  <a:pt x="241" y="86"/>
                </a:lnTo>
                <a:lnTo>
                  <a:pt x="241" y="85"/>
                </a:lnTo>
                <a:lnTo>
                  <a:pt x="241" y="74"/>
                </a:lnTo>
                <a:lnTo>
                  <a:pt x="241" y="72"/>
                </a:lnTo>
                <a:lnTo>
                  <a:pt x="242" y="55"/>
                </a:lnTo>
                <a:lnTo>
                  <a:pt x="242" y="53"/>
                </a:lnTo>
                <a:lnTo>
                  <a:pt x="243" y="38"/>
                </a:lnTo>
                <a:lnTo>
                  <a:pt x="243" y="37"/>
                </a:lnTo>
                <a:lnTo>
                  <a:pt x="244" y="28"/>
                </a:lnTo>
                <a:lnTo>
                  <a:pt x="244" y="28"/>
                </a:lnTo>
                <a:lnTo>
                  <a:pt x="245" y="24"/>
                </a:lnTo>
                <a:lnTo>
                  <a:pt x="245" y="23"/>
                </a:lnTo>
                <a:lnTo>
                  <a:pt x="246" y="22"/>
                </a:lnTo>
                <a:lnTo>
                  <a:pt x="246" y="21"/>
                </a:lnTo>
                <a:lnTo>
                  <a:pt x="247" y="21"/>
                </a:lnTo>
                <a:lnTo>
                  <a:pt x="247" y="20"/>
                </a:lnTo>
                <a:lnTo>
                  <a:pt x="248" y="20"/>
                </a:lnTo>
                <a:lnTo>
                  <a:pt x="248" y="20"/>
                </a:lnTo>
                <a:lnTo>
                  <a:pt x="248" y="20"/>
                </a:lnTo>
                <a:lnTo>
                  <a:pt x="249" y="21"/>
                </a:lnTo>
                <a:lnTo>
                  <a:pt x="249" y="21"/>
                </a:lnTo>
                <a:lnTo>
                  <a:pt x="250" y="25"/>
                </a:lnTo>
                <a:lnTo>
                  <a:pt x="250" y="25"/>
                </a:lnTo>
                <a:lnTo>
                  <a:pt x="251" y="28"/>
                </a:lnTo>
                <a:lnTo>
                  <a:pt x="251" y="30"/>
                </a:lnTo>
                <a:lnTo>
                  <a:pt x="252" y="38"/>
                </a:lnTo>
                <a:lnTo>
                  <a:pt x="252" y="40"/>
                </a:lnTo>
                <a:lnTo>
                  <a:pt x="253" y="49"/>
                </a:lnTo>
                <a:lnTo>
                  <a:pt x="253" y="50"/>
                </a:lnTo>
                <a:lnTo>
                  <a:pt x="254" y="61"/>
                </a:lnTo>
                <a:lnTo>
                  <a:pt x="254" y="63"/>
                </a:lnTo>
                <a:lnTo>
                  <a:pt x="255" y="80"/>
                </a:lnTo>
                <a:lnTo>
                  <a:pt x="255" y="82"/>
                </a:lnTo>
                <a:lnTo>
                  <a:pt x="256" y="106"/>
                </a:lnTo>
                <a:lnTo>
                  <a:pt x="256" y="110"/>
                </a:lnTo>
                <a:lnTo>
                  <a:pt x="257" y="128"/>
                </a:lnTo>
                <a:lnTo>
                  <a:pt x="257" y="128"/>
                </a:lnTo>
                <a:lnTo>
                  <a:pt x="258" y="118"/>
                </a:lnTo>
                <a:lnTo>
                  <a:pt x="258" y="116"/>
                </a:lnTo>
                <a:lnTo>
                  <a:pt x="259" y="99"/>
                </a:lnTo>
                <a:lnTo>
                  <a:pt x="259" y="98"/>
                </a:lnTo>
                <a:lnTo>
                  <a:pt x="260" y="91"/>
                </a:lnTo>
                <a:lnTo>
                  <a:pt x="260" y="91"/>
                </a:lnTo>
                <a:lnTo>
                  <a:pt x="260" y="91"/>
                </a:lnTo>
                <a:lnTo>
                  <a:pt x="261" y="95"/>
                </a:lnTo>
                <a:lnTo>
                  <a:pt x="261" y="95"/>
                </a:lnTo>
                <a:lnTo>
                  <a:pt x="262" y="110"/>
                </a:lnTo>
                <a:lnTo>
                  <a:pt x="262" y="113"/>
                </a:lnTo>
                <a:lnTo>
                  <a:pt x="262" y="157"/>
                </a:lnTo>
                <a:lnTo>
                  <a:pt x="263" y="164"/>
                </a:lnTo>
                <a:lnTo>
                  <a:pt x="263" y="264"/>
                </a:lnTo>
                <a:lnTo>
                  <a:pt x="264" y="278"/>
                </a:lnTo>
                <a:lnTo>
                  <a:pt x="264" y="402"/>
                </a:lnTo>
                <a:lnTo>
                  <a:pt x="265" y="410"/>
                </a:lnTo>
                <a:lnTo>
                  <a:pt x="265" y="465"/>
                </a:lnTo>
                <a:lnTo>
                  <a:pt x="266" y="470"/>
                </a:lnTo>
                <a:lnTo>
                  <a:pt x="266" y="482"/>
                </a:lnTo>
                <a:lnTo>
                  <a:pt x="267" y="482"/>
                </a:lnTo>
                <a:lnTo>
                  <a:pt x="267" y="482"/>
                </a:lnTo>
                <a:lnTo>
                  <a:pt x="267" y="484"/>
                </a:lnTo>
                <a:lnTo>
                  <a:pt x="268" y="485"/>
                </a:lnTo>
                <a:lnTo>
                  <a:pt x="268" y="489"/>
                </a:lnTo>
                <a:lnTo>
                  <a:pt x="269" y="489"/>
                </a:lnTo>
                <a:lnTo>
                  <a:pt x="269" y="490"/>
                </a:lnTo>
                <a:lnTo>
                  <a:pt x="269" y="490"/>
                </a:lnTo>
                <a:lnTo>
                  <a:pt x="270" y="490"/>
                </a:lnTo>
                <a:lnTo>
                  <a:pt x="270" y="493"/>
                </a:lnTo>
                <a:lnTo>
                  <a:pt x="271" y="493"/>
                </a:lnTo>
                <a:lnTo>
                  <a:pt x="271" y="495"/>
                </a:lnTo>
                <a:lnTo>
                  <a:pt x="272" y="496"/>
                </a:lnTo>
                <a:lnTo>
                  <a:pt x="272" y="497"/>
                </a:lnTo>
                <a:lnTo>
                  <a:pt x="272" y="497"/>
                </a:lnTo>
                <a:lnTo>
                  <a:pt x="272" y="497"/>
                </a:lnTo>
                <a:lnTo>
                  <a:pt x="273" y="501"/>
                </a:lnTo>
                <a:lnTo>
                  <a:pt x="273" y="502"/>
                </a:lnTo>
                <a:lnTo>
                  <a:pt x="274" y="509"/>
                </a:lnTo>
                <a:lnTo>
                  <a:pt x="274" y="509"/>
                </a:lnTo>
                <a:lnTo>
                  <a:pt x="275" y="512"/>
                </a:lnTo>
                <a:lnTo>
                  <a:pt x="275" y="511"/>
                </a:lnTo>
                <a:lnTo>
                  <a:pt x="275" y="512"/>
                </a:lnTo>
                <a:lnTo>
                  <a:pt x="276" y="507"/>
                </a:lnTo>
                <a:lnTo>
                  <a:pt x="276" y="507"/>
                </a:lnTo>
                <a:lnTo>
                  <a:pt x="277" y="486"/>
                </a:lnTo>
                <a:lnTo>
                  <a:pt x="277" y="470"/>
                </a:lnTo>
                <a:lnTo>
                  <a:pt x="278" y="245"/>
                </a:lnTo>
                <a:lnTo>
                  <a:pt x="278" y="237"/>
                </a:lnTo>
                <a:lnTo>
                  <a:pt x="279" y="148"/>
                </a:lnTo>
                <a:lnTo>
                  <a:pt x="279" y="135"/>
                </a:lnTo>
                <a:lnTo>
                  <a:pt x="280" y="75"/>
                </a:lnTo>
                <a:lnTo>
                  <a:pt x="280" y="71"/>
                </a:lnTo>
                <a:lnTo>
                  <a:pt x="281" y="53"/>
                </a:lnTo>
                <a:lnTo>
                  <a:pt x="281" y="51"/>
                </a:lnTo>
                <a:lnTo>
                  <a:pt x="282" y="40"/>
                </a:lnTo>
                <a:lnTo>
                  <a:pt x="282" y="40"/>
                </a:lnTo>
                <a:lnTo>
                  <a:pt x="282" y="33"/>
                </a:lnTo>
                <a:lnTo>
                  <a:pt x="283" y="32"/>
                </a:lnTo>
                <a:lnTo>
                  <a:pt x="283" y="30"/>
                </a:lnTo>
                <a:lnTo>
                  <a:pt x="283" y="30"/>
                </a:lnTo>
                <a:lnTo>
                  <a:pt x="284" y="30"/>
                </a:lnTo>
                <a:lnTo>
                  <a:pt x="284" y="31"/>
                </a:lnTo>
                <a:lnTo>
                  <a:pt x="285" y="31"/>
                </a:lnTo>
                <a:lnTo>
                  <a:pt x="285" y="34"/>
                </a:lnTo>
                <a:lnTo>
                  <a:pt x="286" y="35"/>
                </a:lnTo>
                <a:lnTo>
                  <a:pt x="286" y="36"/>
                </a:lnTo>
                <a:lnTo>
                  <a:pt x="287" y="36"/>
                </a:lnTo>
                <a:lnTo>
                  <a:pt x="287" y="36"/>
                </a:lnTo>
                <a:lnTo>
                  <a:pt x="287" y="37"/>
                </a:lnTo>
                <a:lnTo>
                  <a:pt x="288" y="37"/>
                </a:lnTo>
                <a:lnTo>
                  <a:pt x="288" y="39"/>
                </a:lnTo>
                <a:lnTo>
                  <a:pt x="289" y="39"/>
                </a:lnTo>
                <a:lnTo>
                  <a:pt x="289" y="44"/>
                </a:lnTo>
                <a:lnTo>
                  <a:pt x="290" y="45"/>
                </a:lnTo>
                <a:lnTo>
                  <a:pt x="290" y="54"/>
                </a:lnTo>
                <a:lnTo>
                  <a:pt x="291" y="55"/>
                </a:lnTo>
                <a:lnTo>
                  <a:pt x="291" y="69"/>
                </a:lnTo>
                <a:lnTo>
                  <a:pt x="292" y="70"/>
                </a:lnTo>
                <a:lnTo>
                  <a:pt x="292" y="90"/>
                </a:lnTo>
                <a:lnTo>
                  <a:pt x="293" y="93"/>
                </a:lnTo>
                <a:lnTo>
                  <a:pt x="293" y="118"/>
                </a:lnTo>
                <a:lnTo>
                  <a:pt x="293" y="120"/>
                </a:lnTo>
                <a:lnTo>
                  <a:pt x="294" y="130"/>
                </a:lnTo>
                <a:lnTo>
                  <a:pt x="294" y="129"/>
                </a:lnTo>
                <a:lnTo>
                  <a:pt x="295" y="112"/>
                </a:lnTo>
                <a:lnTo>
                  <a:pt x="295" y="110"/>
                </a:lnTo>
                <a:lnTo>
                  <a:pt x="296" y="94"/>
                </a:lnTo>
                <a:lnTo>
                  <a:pt x="296" y="93"/>
                </a:lnTo>
                <a:lnTo>
                  <a:pt x="296" y="90"/>
                </a:lnTo>
                <a:lnTo>
                  <a:pt x="297" y="95"/>
                </a:lnTo>
                <a:lnTo>
                  <a:pt x="297" y="96"/>
                </a:lnTo>
                <a:lnTo>
                  <a:pt x="298" y="120"/>
                </a:lnTo>
                <a:lnTo>
                  <a:pt x="298" y="126"/>
                </a:lnTo>
                <a:lnTo>
                  <a:pt x="299" y="181"/>
                </a:lnTo>
                <a:lnTo>
                  <a:pt x="299" y="188"/>
                </a:lnTo>
                <a:lnTo>
                  <a:pt x="300" y="277"/>
                </a:lnTo>
                <a:lnTo>
                  <a:pt x="300" y="292"/>
                </a:lnTo>
                <a:lnTo>
                  <a:pt x="301" y="406"/>
                </a:lnTo>
                <a:lnTo>
                  <a:pt x="301" y="413"/>
                </a:lnTo>
                <a:lnTo>
                  <a:pt x="302" y="470"/>
                </a:lnTo>
                <a:lnTo>
                  <a:pt x="302" y="466"/>
                </a:lnTo>
                <a:lnTo>
                  <a:pt x="302" y="466"/>
                </a:lnTo>
                <a:lnTo>
                  <a:pt x="303" y="483"/>
                </a:lnTo>
                <a:lnTo>
                  <a:pt x="303" y="483"/>
                </a:lnTo>
                <a:lnTo>
                  <a:pt x="303" y="492"/>
                </a:lnTo>
                <a:lnTo>
                  <a:pt x="303" y="492"/>
                </a:lnTo>
                <a:lnTo>
                  <a:pt x="304" y="492"/>
                </a:lnTo>
                <a:lnTo>
                  <a:pt x="304" y="493"/>
                </a:lnTo>
                <a:lnTo>
                  <a:pt x="304" y="492"/>
                </a:lnTo>
                <a:lnTo>
                  <a:pt x="304" y="492"/>
                </a:lnTo>
                <a:lnTo>
                  <a:pt x="305" y="492"/>
                </a:lnTo>
                <a:lnTo>
                  <a:pt x="305" y="495"/>
                </a:lnTo>
                <a:lnTo>
                  <a:pt x="306" y="495"/>
                </a:lnTo>
                <a:lnTo>
                  <a:pt x="306" y="496"/>
                </a:lnTo>
                <a:lnTo>
                  <a:pt x="306" y="495"/>
                </a:lnTo>
                <a:lnTo>
                  <a:pt x="307" y="495"/>
                </a:lnTo>
                <a:lnTo>
                  <a:pt x="307" y="496"/>
                </a:lnTo>
                <a:lnTo>
                  <a:pt x="307" y="495"/>
                </a:lnTo>
                <a:lnTo>
                  <a:pt x="307" y="495"/>
                </a:lnTo>
                <a:lnTo>
                  <a:pt x="308" y="495"/>
                </a:lnTo>
                <a:lnTo>
                  <a:pt x="308" y="497"/>
                </a:lnTo>
                <a:lnTo>
                  <a:pt x="309" y="497"/>
                </a:lnTo>
                <a:lnTo>
                  <a:pt x="309" y="497"/>
                </a:lnTo>
                <a:lnTo>
                  <a:pt x="310" y="497"/>
                </a:lnTo>
                <a:lnTo>
                  <a:pt x="310" y="501"/>
                </a:lnTo>
                <a:lnTo>
                  <a:pt x="311" y="502"/>
                </a:lnTo>
                <a:lnTo>
                  <a:pt x="311" y="508"/>
                </a:lnTo>
                <a:lnTo>
                  <a:pt x="311" y="508"/>
                </a:lnTo>
                <a:lnTo>
                  <a:pt x="312" y="508"/>
                </a:lnTo>
                <a:lnTo>
                  <a:pt x="312" y="509"/>
                </a:lnTo>
                <a:lnTo>
                  <a:pt x="312" y="508"/>
                </a:lnTo>
                <a:lnTo>
                  <a:pt x="313" y="508"/>
                </a:lnTo>
                <a:lnTo>
                  <a:pt x="313" y="503"/>
                </a:lnTo>
                <a:lnTo>
                  <a:pt x="314" y="503"/>
                </a:lnTo>
                <a:lnTo>
                  <a:pt x="314" y="482"/>
                </a:lnTo>
                <a:lnTo>
                  <a:pt x="314" y="473"/>
                </a:lnTo>
                <a:lnTo>
                  <a:pt x="315" y="277"/>
                </a:lnTo>
                <a:lnTo>
                  <a:pt x="315" y="264"/>
                </a:lnTo>
                <a:lnTo>
                  <a:pt x="316" y="152"/>
                </a:lnTo>
                <a:lnTo>
                  <a:pt x="316" y="138"/>
                </a:lnTo>
                <a:lnTo>
                  <a:pt x="317" y="64"/>
                </a:lnTo>
                <a:lnTo>
                  <a:pt x="317" y="60"/>
                </a:lnTo>
                <a:lnTo>
                  <a:pt x="318" y="40"/>
                </a:lnTo>
                <a:lnTo>
                  <a:pt x="318" y="39"/>
                </a:lnTo>
                <a:lnTo>
                  <a:pt x="319" y="28"/>
                </a:lnTo>
                <a:lnTo>
                  <a:pt x="319" y="26"/>
                </a:lnTo>
                <a:lnTo>
                  <a:pt x="320" y="22"/>
                </a:lnTo>
                <a:lnTo>
                  <a:pt x="320" y="22"/>
                </a:lnTo>
                <a:lnTo>
                  <a:pt x="320" y="23"/>
                </a:lnTo>
                <a:lnTo>
                  <a:pt x="321" y="31"/>
                </a:lnTo>
                <a:lnTo>
                  <a:pt x="321" y="33"/>
                </a:lnTo>
                <a:lnTo>
                  <a:pt x="322" y="53"/>
                </a:lnTo>
                <a:lnTo>
                  <a:pt x="322" y="55"/>
                </a:lnTo>
                <a:lnTo>
                  <a:pt x="323" y="77"/>
                </a:lnTo>
                <a:lnTo>
                  <a:pt x="323" y="79"/>
                </a:lnTo>
                <a:lnTo>
                  <a:pt x="324" y="96"/>
                </a:lnTo>
                <a:lnTo>
                  <a:pt x="324" y="97"/>
                </a:lnTo>
                <a:lnTo>
                  <a:pt x="324" y="107"/>
                </a:lnTo>
                <a:lnTo>
                  <a:pt x="324" y="107"/>
                </a:lnTo>
                <a:lnTo>
                  <a:pt x="325" y="108"/>
                </a:lnTo>
                <a:lnTo>
                  <a:pt x="325" y="105"/>
                </a:lnTo>
                <a:lnTo>
                  <a:pt x="325" y="104"/>
                </a:lnTo>
                <a:lnTo>
                  <a:pt x="326" y="99"/>
                </a:lnTo>
                <a:lnTo>
                  <a:pt x="326" y="99"/>
                </a:lnTo>
                <a:lnTo>
                  <a:pt x="326" y="99"/>
                </a:lnTo>
                <a:lnTo>
                  <a:pt x="327" y="99"/>
                </a:lnTo>
                <a:lnTo>
                  <a:pt x="327" y="101"/>
                </a:lnTo>
                <a:lnTo>
                  <a:pt x="327" y="100"/>
                </a:lnTo>
                <a:lnTo>
                  <a:pt x="328" y="100"/>
                </a:lnTo>
                <a:lnTo>
                  <a:pt x="328" y="100"/>
                </a:lnTo>
                <a:lnTo>
                  <a:pt x="328" y="101"/>
                </a:lnTo>
                <a:lnTo>
                  <a:pt x="329" y="107"/>
                </a:lnTo>
                <a:lnTo>
                  <a:pt x="329" y="108"/>
                </a:lnTo>
                <a:lnTo>
                  <a:pt x="330" y="118"/>
                </a:lnTo>
                <a:lnTo>
                  <a:pt x="330" y="120"/>
                </a:lnTo>
                <a:lnTo>
                  <a:pt x="331" y="125"/>
                </a:lnTo>
                <a:lnTo>
                  <a:pt x="331" y="125"/>
                </a:lnTo>
                <a:lnTo>
                  <a:pt x="331" y="125"/>
                </a:lnTo>
                <a:lnTo>
                  <a:pt x="332" y="104"/>
                </a:lnTo>
                <a:lnTo>
                  <a:pt x="332" y="102"/>
                </a:lnTo>
                <a:lnTo>
                  <a:pt x="333" y="96"/>
                </a:lnTo>
                <a:lnTo>
                  <a:pt x="333" y="97"/>
                </a:lnTo>
                <a:lnTo>
                  <a:pt x="333" y="96"/>
                </a:lnTo>
                <a:lnTo>
                  <a:pt x="334" y="111"/>
                </a:lnTo>
                <a:lnTo>
                  <a:pt x="334" y="115"/>
                </a:lnTo>
                <a:lnTo>
                  <a:pt x="335" y="157"/>
                </a:lnTo>
                <a:lnTo>
                  <a:pt x="335" y="165"/>
                </a:lnTo>
                <a:lnTo>
                  <a:pt x="336" y="287"/>
                </a:lnTo>
                <a:lnTo>
                  <a:pt x="336" y="305"/>
                </a:lnTo>
                <a:lnTo>
                  <a:pt x="337" y="440"/>
                </a:lnTo>
                <a:lnTo>
                  <a:pt x="337" y="449"/>
                </a:lnTo>
                <a:lnTo>
                  <a:pt x="337" y="441"/>
                </a:lnTo>
                <a:lnTo>
                  <a:pt x="338" y="468"/>
                </a:lnTo>
                <a:lnTo>
                  <a:pt x="338" y="470"/>
                </a:lnTo>
                <a:lnTo>
                  <a:pt x="339" y="478"/>
                </a:lnTo>
                <a:lnTo>
                  <a:pt x="339" y="478"/>
                </a:lnTo>
                <a:lnTo>
                  <a:pt x="339" y="477"/>
                </a:lnTo>
                <a:lnTo>
                  <a:pt x="340" y="478"/>
                </a:lnTo>
                <a:lnTo>
                  <a:pt x="340" y="478"/>
                </a:lnTo>
                <a:lnTo>
                  <a:pt x="341" y="483"/>
                </a:lnTo>
                <a:lnTo>
                  <a:pt x="341" y="483"/>
                </a:lnTo>
                <a:lnTo>
                  <a:pt x="341" y="484"/>
                </a:lnTo>
                <a:lnTo>
                  <a:pt x="342" y="486"/>
                </a:lnTo>
                <a:lnTo>
                  <a:pt x="342" y="487"/>
                </a:lnTo>
                <a:lnTo>
                  <a:pt x="343" y="490"/>
                </a:lnTo>
                <a:lnTo>
                  <a:pt x="343" y="490"/>
                </a:lnTo>
                <a:lnTo>
                  <a:pt x="344" y="496"/>
                </a:lnTo>
                <a:lnTo>
                  <a:pt x="344" y="497"/>
                </a:lnTo>
                <a:lnTo>
                  <a:pt x="345" y="501"/>
                </a:lnTo>
                <a:lnTo>
                  <a:pt x="345" y="502"/>
                </a:lnTo>
                <a:lnTo>
                  <a:pt x="345" y="508"/>
                </a:lnTo>
                <a:lnTo>
                  <a:pt x="345" y="508"/>
                </a:lnTo>
                <a:lnTo>
                  <a:pt x="346" y="508"/>
                </a:lnTo>
                <a:lnTo>
                  <a:pt x="346" y="508"/>
                </a:lnTo>
                <a:lnTo>
                  <a:pt x="346" y="505"/>
                </a:lnTo>
                <a:lnTo>
                  <a:pt x="347" y="504"/>
                </a:lnTo>
                <a:lnTo>
                  <a:pt x="347" y="497"/>
                </a:lnTo>
                <a:lnTo>
                  <a:pt x="348" y="496"/>
                </a:lnTo>
                <a:lnTo>
                  <a:pt x="348" y="362"/>
                </a:lnTo>
                <a:lnTo>
                  <a:pt x="349" y="316"/>
                </a:lnTo>
                <a:lnTo>
                  <a:pt x="349" y="199"/>
                </a:lnTo>
                <a:lnTo>
                  <a:pt x="350" y="188"/>
                </a:lnTo>
                <a:lnTo>
                  <a:pt x="350" y="106"/>
                </a:lnTo>
                <a:lnTo>
                  <a:pt x="351" y="99"/>
                </a:lnTo>
                <a:lnTo>
                  <a:pt x="351" y="68"/>
                </a:lnTo>
                <a:lnTo>
                  <a:pt x="352" y="66"/>
                </a:lnTo>
                <a:lnTo>
                  <a:pt x="352" y="63"/>
                </a:lnTo>
                <a:lnTo>
                  <a:pt x="353" y="62"/>
                </a:lnTo>
                <a:lnTo>
                  <a:pt x="353" y="53"/>
                </a:lnTo>
                <a:lnTo>
                  <a:pt x="354" y="52"/>
                </a:lnTo>
                <a:lnTo>
                  <a:pt x="354" y="45"/>
                </a:lnTo>
                <a:lnTo>
                  <a:pt x="355" y="44"/>
                </a:lnTo>
                <a:lnTo>
                  <a:pt x="355" y="40"/>
                </a:lnTo>
                <a:lnTo>
                  <a:pt x="355" y="40"/>
                </a:lnTo>
                <a:lnTo>
                  <a:pt x="355" y="40"/>
                </a:lnTo>
                <a:lnTo>
                  <a:pt x="356" y="43"/>
                </a:lnTo>
                <a:lnTo>
                  <a:pt x="356" y="43"/>
                </a:lnTo>
                <a:lnTo>
                  <a:pt x="356" y="43"/>
                </a:lnTo>
                <a:lnTo>
                  <a:pt x="357" y="47"/>
                </a:lnTo>
                <a:lnTo>
                  <a:pt x="357" y="48"/>
                </a:lnTo>
                <a:lnTo>
                  <a:pt x="358" y="57"/>
                </a:lnTo>
                <a:lnTo>
                  <a:pt x="358" y="58"/>
                </a:lnTo>
                <a:lnTo>
                  <a:pt x="359" y="68"/>
                </a:lnTo>
                <a:lnTo>
                  <a:pt x="359" y="69"/>
                </a:lnTo>
                <a:lnTo>
                  <a:pt x="360" y="79"/>
                </a:lnTo>
                <a:lnTo>
                  <a:pt x="360" y="81"/>
                </a:lnTo>
                <a:lnTo>
                  <a:pt x="361" y="95"/>
                </a:lnTo>
                <a:lnTo>
                  <a:pt x="361" y="96"/>
                </a:lnTo>
                <a:lnTo>
                  <a:pt x="362" y="111"/>
                </a:lnTo>
                <a:lnTo>
                  <a:pt x="362" y="112"/>
                </a:lnTo>
                <a:lnTo>
                  <a:pt x="363" y="121"/>
                </a:lnTo>
                <a:lnTo>
                  <a:pt x="363" y="123"/>
                </a:lnTo>
                <a:lnTo>
                  <a:pt x="364" y="127"/>
                </a:lnTo>
                <a:lnTo>
                  <a:pt x="364" y="127"/>
                </a:lnTo>
                <a:lnTo>
                  <a:pt x="364" y="127"/>
                </a:lnTo>
                <a:lnTo>
                  <a:pt x="364" y="127"/>
                </a:lnTo>
                <a:lnTo>
                  <a:pt x="365" y="117"/>
                </a:lnTo>
                <a:lnTo>
                  <a:pt x="365" y="115"/>
                </a:lnTo>
                <a:lnTo>
                  <a:pt x="366" y="101"/>
                </a:lnTo>
                <a:lnTo>
                  <a:pt x="366" y="99"/>
                </a:lnTo>
                <a:lnTo>
                  <a:pt x="366" y="88"/>
                </a:lnTo>
                <a:lnTo>
                  <a:pt x="367" y="88"/>
                </a:lnTo>
                <a:lnTo>
                  <a:pt x="367" y="87"/>
                </a:lnTo>
                <a:lnTo>
                  <a:pt x="367" y="89"/>
                </a:lnTo>
                <a:lnTo>
                  <a:pt x="368" y="90"/>
                </a:lnTo>
                <a:lnTo>
                  <a:pt x="368" y="112"/>
                </a:lnTo>
                <a:lnTo>
                  <a:pt x="369" y="117"/>
                </a:lnTo>
                <a:lnTo>
                  <a:pt x="369" y="163"/>
                </a:lnTo>
                <a:lnTo>
                  <a:pt x="370" y="173"/>
                </a:lnTo>
                <a:lnTo>
                  <a:pt x="370" y="258"/>
                </a:lnTo>
                <a:lnTo>
                  <a:pt x="371" y="269"/>
                </a:lnTo>
                <a:lnTo>
                  <a:pt x="371" y="382"/>
                </a:lnTo>
                <a:lnTo>
                  <a:pt x="372" y="394"/>
                </a:lnTo>
                <a:lnTo>
                  <a:pt x="372" y="465"/>
                </a:lnTo>
                <a:lnTo>
                  <a:pt x="373" y="467"/>
                </a:lnTo>
                <a:lnTo>
                  <a:pt x="373" y="464"/>
                </a:lnTo>
                <a:lnTo>
                  <a:pt x="373" y="479"/>
                </a:lnTo>
                <a:lnTo>
                  <a:pt x="374" y="481"/>
                </a:lnTo>
                <a:lnTo>
                  <a:pt x="374" y="489"/>
                </a:lnTo>
                <a:lnTo>
                  <a:pt x="375" y="490"/>
                </a:lnTo>
                <a:lnTo>
                  <a:pt x="375" y="489"/>
                </a:lnTo>
                <a:lnTo>
                  <a:pt x="375" y="490"/>
                </a:lnTo>
                <a:lnTo>
                  <a:pt x="376" y="491"/>
                </a:lnTo>
                <a:lnTo>
                  <a:pt x="376" y="490"/>
                </a:lnTo>
                <a:lnTo>
                  <a:pt x="376" y="493"/>
                </a:lnTo>
                <a:lnTo>
                  <a:pt x="376" y="493"/>
                </a:lnTo>
                <a:lnTo>
                  <a:pt x="376" y="492"/>
                </a:lnTo>
                <a:lnTo>
                  <a:pt x="377" y="493"/>
                </a:lnTo>
                <a:lnTo>
                  <a:pt x="377" y="493"/>
                </a:lnTo>
                <a:lnTo>
                  <a:pt x="377" y="492"/>
                </a:lnTo>
                <a:lnTo>
                  <a:pt x="378" y="495"/>
                </a:lnTo>
                <a:lnTo>
                  <a:pt x="378" y="495"/>
                </a:lnTo>
                <a:lnTo>
                  <a:pt x="379" y="499"/>
                </a:lnTo>
                <a:lnTo>
                  <a:pt x="379" y="499"/>
                </a:lnTo>
                <a:lnTo>
                  <a:pt x="379" y="499"/>
                </a:lnTo>
                <a:lnTo>
                  <a:pt x="380" y="503"/>
                </a:lnTo>
                <a:lnTo>
                  <a:pt x="380" y="504"/>
                </a:lnTo>
                <a:lnTo>
                  <a:pt x="381" y="509"/>
                </a:lnTo>
                <a:lnTo>
                  <a:pt x="381" y="510"/>
                </a:lnTo>
                <a:lnTo>
                  <a:pt x="382" y="514"/>
                </a:lnTo>
                <a:lnTo>
                  <a:pt x="382" y="513"/>
                </a:lnTo>
                <a:lnTo>
                  <a:pt x="383" y="510"/>
                </a:lnTo>
                <a:lnTo>
                  <a:pt x="383" y="509"/>
                </a:lnTo>
                <a:lnTo>
                  <a:pt x="384" y="494"/>
                </a:lnTo>
                <a:lnTo>
                  <a:pt x="384" y="487"/>
                </a:lnTo>
                <a:lnTo>
                  <a:pt x="385" y="310"/>
                </a:lnTo>
                <a:lnTo>
                  <a:pt x="385" y="286"/>
                </a:lnTo>
                <a:lnTo>
                  <a:pt x="386" y="204"/>
                </a:lnTo>
                <a:lnTo>
                  <a:pt x="386" y="191"/>
                </a:lnTo>
                <a:lnTo>
                  <a:pt x="386" y="101"/>
                </a:lnTo>
                <a:lnTo>
                  <a:pt x="387" y="91"/>
                </a:lnTo>
                <a:lnTo>
                  <a:pt x="387" y="66"/>
                </a:lnTo>
                <a:lnTo>
                  <a:pt x="388" y="65"/>
                </a:lnTo>
                <a:lnTo>
                  <a:pt x="388" y="58"/>
                </a:lnTo>
                <a:lnTo>
                  <a:pt x="388" y="58"/>
                </a:lnTo>
                <a:lnTo>
                  <a:pt x="389" y="58"/>
                </a:lnTo>
                <a:lnTo>
                  <a:pt x="389" y="63"/>
                </a:lnTo>
                <a:lnTo>
                  <a:pt x="390" y="65"/>
                </a:lnTo>
                <a:lnTo>
                  <a:pt x="390" y="82"/>
                </a:lnTo>
                <a:lnTo>
                  <a:pt x="391" y="85"/>
                </a:lnTo>
                <a:lnTo>
                  <a:pt x="391" y="113"/>
                </a:lnTo>
                <a:lnTo>
                  <a:pt x="392" y="116"/>
                </a:lnTo>
                <a:lnTo>
                  <a:pt x="392" y="141"/>
                </a:lnTo>
                <a:lnTo>
                  <a:pt x="393" y="145"/>
                </a:lnTo>
                <a:lnTo>
                  <a:pt x="393" y="164"/>
                </a:lnTo>
                <a:lnTo>
                  <a:pt x="394" y="166"/>
                </a:lnTo>
                <a:lnTo>
                  <a:pt x="394" y="181"/>
                </a:lnTo>
                <a:lnTo>
                  <a:pt x="395" y="184"/>
                </a:lnTo>
                <a:lnTo>
                  <a:pt x="395" y="196"/>
                </a:lnTo>
                <a:lnTo>
                  <a:pt x="396" y="197"/>
                </a:lnTo>
                <a:lnTo>
                  <a:pt x="396" y="204"/>
                </a:lnTo>
                <a:lnTo>
                  <a:pt x="397" y="205"/>
                </a:lnTo>
                <a:lnTo>
                  <a:pt x="397" y="214"/>
                </a:lnTo>
                <a:lnTo>
                  <a:pt x="397" y="215"/>
                </a:lnTo>
                <a:lnTo>
                  <a:pt x="398" y="224"/>
                </a:lnTo>
                <a:lnTo>
                  <a:pt x="398" y="225"/>
                </a:lnTo>
                <a:lnTo>
                  <a:pt x="399" y="230"/>
                </a:lnTo>
                <a:lnTo>
                  <a:pt x="399" y="230"/>
                </a:lnTo>
                <a:lnTo>
                  <a:pt x="399" y="234"/>
                </a:lnTo>
                <a:lnTo>
                  <a:pt x="400" y="233"/>
                </a:lnTo>
                <a:lnTo>
                  <a:pt x="400" y="234"/>
                </a:lnTo>
                <a:lnTo>
                  <a:pt x="400" y="234"/>
                </a:lnTo>
                <a:lnTo>
                  <a:pt x="401" y="232"/>
                </a:lnTo>
                <a:lnTo>
                  <a:pt x="401" y="231"/>
                </a:lnTo>
                <a:lnTo>
                  <a:pt x="402" y="208"/>
                </a:lnTo>
                <a:lnTo>
                  <a:pt x="402" y="204"/>
                </a:lnTo>
                <a:lnTo>
                  <a:pt x="403" y="171"/>
                </a:lnTo>
                <a:lnTo>
                  <a:pt x="403" y="167"/>
                </a:lnTo>
                <a:lnTo>
                  <a:pt x="404" y="136"/>
                </a:lnTo>
                <a:lnTo>
                  <a:pt x="404" y="131"/>
                </a:lnTo>
                <a:lnTo>
                  <a:pt x="405" y="108"/>
                </a:lnTo>
                <a:lnTo>
                  <a:pt x="405" y="106"/>
                </a:lnTo>
                <a:lnTo>
                  <a:pt x="406" y="94"/>
                </a:lnTo>
                <a:lnTo>
                  <a:pt x="406" y="93"/>
                </a:lnTo>
                <a:lnTo>
                  <a:pt x="406" y="93"/>
                </a:lnTo>
                <a:lnTo>
                  <a:pt x="407" y="97"/>
                </a:lnTo>
                <a:lnTo>
                  <a:pt x="407" y="99"/>
                </a:lnTo>
                <a:lnTo>
                  <a:pt x="407" y="129"/>
                </a:lnTo>
                <a:lnTo>
                  <a:pt x="408" y="136"/>
                </a:lnTo>
                <a:lnTo>
                  <a:pt x="408" y="228"/>
                </a:lnTo>
                <a:lnTo>
                  <a:pt x="408" y="242"/>
                </a:lnTo>
                <a:lnTo>
                  <a:pt x="409" y="362"/>
                </a:lnTo>
                <a:lnTo>
                  <a:pt x="409" y="383"/>
                </a:lnTo>
                <a:lnTo>
                  <a:pt x="410" y="462"/>
                </a:lnTo>
                <a:lnTo>
                  <a:pt x="410" y="463"/>
                </a:lnTo>
                <a:lnTo>
                  <a:pt x="411" y="478"/>
                </a:lnTo>
                <a:lnTo>
                  <a:pt x="411" y="479"/>
                </a:lnTo>
                <a:lnTo>
                  <a:pt x="412" y="484"/>
                </a:lnTo>
                <a:lnTo>
                  <a:pt x="412" y="484"/>
                </a:lnTo>
                <a:lnTo>
                  <a:pt x="413" y="489"/>
                </a:lnTo>
                <a:lnTo>
                  <a:pt x="413" y="489"/>
                </a:lnTo>
                <a:lnTo>
                  <a:pt x="414" y="495"/>
                </a:lnTo>
                <a:lnTo>
                  <a:pt x="414" y="495"/>
                </a:lnTo>
                <a:lnTo>
                  <a:pt x="415" y="499"/>
                </a:lnTo>
                <a:lnTo>
                  <a:pt x="415" y="499"/>
                </a:lnTo>
                <a:lnTo>
                  <a:pt x="416" y="502"/>
                </a:lnTo>
                <a:lnTo>
                  <a:pt x="416" y="504"/>
                </a:lnTo>
                <a:lnTo>
                  <a:pt x="417" y="505"/>
                </a:lnTo>
                <a:lnTo>
                  <a:pt x="417" y="505"/>
                </a:lnTo>
                <a:lnTo>
                  <a:pt x="417" y="505"/>
                </a:lnTo>
                <a:lnTo>
                  <a:pt x="418" y="508"/>
                </a:lnTo>
                <a:lnTo>
                  <a:pt x="418" y="508"/>
                </a:lnTo>
                <a:lnTo>
                  <a:pt x="419" y="512"/>
                </a:lnTo>
                <a:lnTo>
                  <a:pt x="419" y="513"/>
                </a:lnTo>
                <a:lnTo>
                  <a:pt x="420" y="515"/>
                </a:lnTo>
                <a:lnTo>
                  <a:pt x="420" y="514"/>
                </a:lnTo>
                <a:lnTo>
                  <a:pt x="420" y="514"/>
                </a:lnTo>
                <a:lnTo>
                  <a:pt x="421" y="509"/>
                </a:lnTo>
                <a:lnTo>
                  <a:pt x="421" y="509"/>
                </a:lnTo>
                <a:lnTo>
                  <a:pt x="422" y="507"/>
                </a:lnTo>
                <a:lnTo>
                  <a:pt x="422" y="507"/>
                </a:lnTo>
                <a:lnTo>
                  <a:pt x="422" y="507"/>
                </a:lnTo>
                <a:lnTo>
                  <a:pt x="422" y="508"/>
                </a:lnTo>
                <a:lnTo>
                  <a:pt x="423" y="368"/>
                </a:lnTo>
                <a:lnTo>
                  <a:pt x="423" y="338"/>
                </a:lnTo>
                <a:lnTo>
                  <a:pt x="424" y="227"/>
                </a:lnTo>
                <a:lnTo>
                  <a:pt x="424" y="211"/>
                </a:lnTo>
                <a:lnTo>
                  <a:pt x="425" y="116"/>
                </a:lnTo>
                <a:lnTo>
                  <a:pt x="425" y="110"/>
                </a:lnTo>
                <a:lnTo>
                  <a:pt x="426" y="76"/>
                </a:lnTo>
                <a:lnTo>
                  <a:pt x="426" y="75"/>
                </a:lnTo>
                <a:lnTo>
                  <a:pt x="427" y="66"/>
                </a:lnTo>
                <a:lnTo>
                  <a:pt x="427" y="66"/>
                </a:lnTo>
                <a:lnTo>
                  <a:pt x="428" y="55"/>
                </a:lnTo>
                <a:lnTo>
                  <a:pt x="428" y="54"/>
                </a:lnTo>
                <a:lnTo>
                  <a:pt x="428" y="47"/>
                </a:lnTo>
                <a:lnTo>
                  <a:pt x="429" y="46"/>
                </a:lnTo>
                <a:lnTo>
                  <a:pt x="429" y="45"/>
                </a:lnTo>
                <a:lnTo>
                  <a:pt x="429" y="45"/>
                </a:lnTo>
                <a:lnTo>
                  <a:pt x="430" y="45"/>
                </a:lnTo>
                <a:lnTo>
                  <a:pt x="430" y="54"/>
                </a:lnTo>
                <a:lnTo>
                  <a:pt x="431" y="55"/>
                </a:lnTo>
                <a:lnTo>
                  <a:pt x="431" y="71"/>
                </a:lnTo>
                <a:lnTo>
                  <a:pt x="432" y="73"/>
                </a:lnTo>
                <a:lnTo>
                  <a:pt x="432" y="85"/>
                </a:lnTo>
                <a:lnTo>
                  <a:pt x="433" y="87"/>
                </a:lnTo>
                <a:lnTo>
                  <a:pt x="433" y="103"/>
                </a:lnTo>
                <a:lnTo>
                  <a:pt x="434" y="105"/>
                </a:lnTo>
                <a:lnTo>
                  <a:pt x="434" y="120"/>
                </a:lnTo>
                <a:lnTo>
                  <a:pt x="435" y="120"/>
                </a:lnTo>
                <a:lnTo>
                  <a:pt x="435" y="135"/>
                </a:lnTo>
                <a:lnTo>
                  <a:pt x="436" y="137"/>
                </a:lnTo>
                <a:lnTo>
                  <a:pt x="436" y="154"/>
                </a:lnTo>
                <a:lnTo>
                  <a:pt x="437" y="156"/>
                </a:lnTo>
                <a:lnTo>
                  <a:pt x="437" y="181"/>
                </a:lnTo>
                <a:lnTo>
                  <a:pt x="438" y="184"/>
                </a:lnTo>
                <a:lnTo>
                  <a:pt x="438" y="209"/>
                </a:lnTo>
                <a:lnTo>
                  <a:pt x="438" y="211"/>
                </a:lnTo>
                <a:lnTo>
                  <a:pt x="439" y="228"/>
                </a:lnTo>
                <a:lnTo>
                  <a:pt x="439" y="230"/>
                </a:lnTo>
                <a:lnTo>
                  <a:pt x="439" y="229"/>
                </a:lnTo>
                <a:lnTo>
                  <a:pt x="440" y="237"/>
                </a:lnTo>
                <a:lnTo>
                  <a:pt x="440" y="233"/>
                </a:lnTo>
                <a:lnTo>
                  <a:pt x="440" y="231"/>
                </a:lnTo>
                <a:lnTo>
                  <a:pt x="441" y="206"/>
                </a:lnTo>
                <a:lnTo>
                  <a:pt x="441" y="202"/>
                </a:lnTo>
                <a:lnTo>
                  <a:pt x="442" y="169"/>
                </a:lnTo>
                <a:lnTo>
                  <a:pt x="442" y="166"/>
                </a:lnTo>
                <a:lnTo>
                  <a:pt x="443" y="144"/>
                </a:lnTo>
                <a:lnTo>
                  <a:pt x="443" y="141"/>
                </a:lnTo>
                <a:lnTo>
                  <a:pt x="444" y="127"/>
                </a:lnTo>
                <a:lnTo>
                  <a:pt x="444" y="126"/>
                </a:lnTo>
                <a:lnTo>
                  <a:pt x="444" y="126"/>
                </a:lnTo>
                <a:lnTo>
                  <a:pt x="445" y="128"/>
                </a:lnTo>
                <a:lnTo>
                  <a:pt x="445" y="130"/>
                </a:lnTo>
                <a:lnTo>
                  <a:pt x="446" y="171"/>
                </a:lnTo>
                <a:lnTo>
                  <a:pt x="446" y="177"/>
                </a:lnTo>
                <a:lnTo>
                  <a:pt x="447" y="309"/>
                </a:lnTo>
                <a:lnTo>
                  <a:pt x="447" y="325"/>
                </a:lnTo>
                <a:lnTo>
                  <a:pt x="448" y="441"/>
                </a:lnTo>
                <a:lnTo>
                  <a:pt x="448" y="447"/>
                </a:lnTo>
                <a:lnTo>
                  <a:pt x="449" y="467"/>
                </a:lnTo>
                <a:lnTo>
                  <a:pt x="449" y="470"/>
                </a:lnTo>
                <a:lnTo>
                  <a:pt x="449" y="476"/>
                </a:lnTo>
                <a:lnTo>
                  <a:pt x="450" y="476"/>
                </a:lnTo>
                <a:lnTo>
                  <a:pt x="450" y="482"/>
                </a:lnTo>
                <a:lnTo>
                  <a:pt x="450" y="482"/>
                </a:lnTo>
                <a:lnTo>
                  <a:pt x="451" y="482"/>
                </a:lnTo>
                <a:lnTo>
                  <a:pt x="451" y="486"/>
                </a:lnTo>
                <a:lnTo>
                  <a:pt x="452" y="486"/>
                </a:lnTo>
                <a:lnTo>
                  <a:pt x="452" y="492"/>
                </a:lnTo>
                <a:lnTo>
                  <a:pt x="453" y="492"/>
                </a:lnTo>
                <a:lnTo>
                  <a:pt x="453" y="495"/>
                </a:lnTo>
                <a:lnTo>
                  <a:pt x="454" y="495"/>
                </a:lnTo>
                <a:lnTo>
                  <a:pt x="454" y="500"/>
                </a:lnTo>
                <a:lnTo>
                  <a:pt x="455" y="502"/>
                </a:lnTo>
                <a:lnTo>
                  <a:pt x="455" y="504"/>
                </a:lnTo>
                <a:lnTo>
                  <a:pt x="456" y="505"/>
                </a:lnTo>
                <a:lnTo>
                  <a:pt x="456" y="509"/>
                </a:lnTo>
                <a:lnTo>
                  <a:pt x="456" y="509"/>
                </a:lnTo>
                <a:lnTo>
                  <a:pt x="457" y="510"/>
                </a:lnTo>
                <a:lnTo>
                  <a:pt x="457" y="513"/>
                </a:lnTo>
                <a:lnTo>
                  <a:pt x="458" y="513"/>
                </a:lnTo>
                <a:lnTo>
                  <a:pt x="458" y="515"/>
                </a:lnTo>
                <a:lnTo>
                  <a:pt x="458" y="515"/>
                </a:lnTo>
                <a:lnTo>
                  <a:pt x="459" y="514"/>
                </a:lnTo>
                <a:lnTo>
                  <a:pt x="459" y="515"/>
                </a:lnTo>
                <a:lnTo>
                  <a:pt x="459" y="510"/>
                </a:lnTo>
                <a:lnTo>
                  <a:pt x="459" y="510"/>
                </a:lnTo>
                <a:lnTo>
                  <a:pt x="460" y="510"/>
                </a:lnTo>
                <a:lnTo>
                  <a:pt x="460" y="510"/>
                </a:lnTo>
                <a:lnTo>
                  <a:pt x="460" y="509"/>
                </a:lnTo>
                <a:lnTo>
                  <a:pt x="460" y="510"/>
                </a:lnTo>
                <a:lnTo>
                  <a:pt x="461" y="456"/>
                </a:lnTo>
                <a:lnTo>
                  <a:pt x="461" y="435"/>
                </a:lnTo>
                <a:lnTo>
                  <a:pt x="462" y="272"/>
                </a:lnTo>
                <a:lnTo>
                  <a:pt x="462" y="258"/>
                </a:lnTo>
                <a:lnTo>
                  <a:pt x="463" y="133"/>
                </a:lnTo>
                <a:lnTo>
                  <a:pt x="463" y="125"/>
                </a:lnTo>
                <a:lnTo>
                  <a:pt x="464" y="73"/>
                </a:lnTo>
                <a:lnTo>
                  <a:pt x="464" y="69"/>
                </a:lnTo>
                <a:lnTo>
                  <a:pt x="465" y="55"/>
                </a:lnTo>
                <a:lnTo>
                  <a:pt x="465" y="54"/>
                </a:lnTo>
                <a:lnTo>
                  <a:pt x="466" y="47"/>
                </a:lnTo>
                <a:lnTo>
                  <a:pt x="466" y="46"/>
                </a:lnTo>
                <a:lnTo>
                  <a:pt x="467" y="44"/>
                </a:lnTo>
                <a:lnTo>
                  <a:pt x="467" y="45"/>
                </a:lnTo>
                <a:lnTo>
                  <a:pt x="467" y="45"/>
                </a:lnTo>
                <a:lnTo>
                  <a:pt x="468" y="48"/>
                </a:lnTo>
                <a:lnTo>
                  <a:pt x="468" y="49"/>
                </a:lnTo>
                <a:lnTo>
                  <a:pt x="469" y="58"/>
                </a:lnTo>
                <a:lnTo>
                  <a:pt x="469" y="60"/>
                </a:lnTo>
                <a:lnTo>
                  <a:pt x="469" y="73"/>
                </a:lnTo>
                <a:lnTo>
                  <a:pt x="470" y="75"/>
                </a:lnTo>
                <a:lnTo>
                  <a:pt x="470" y="93"/>
                </a:lnTo>
                <a:lnTo>
                  <a:pt x="471" y="95"/>
                </a:lnTo>
                <a:lnTo>
                  <a:pt x="471" y="110"/>
                </a:lnTo>
                <a:lnTo>
                  <a:pt x="472" y="111"/>
                </a:lnTo>
                <a:lnTo>
                  <a:pt x="472" y="124"/>
                </a:lnTo>
                <a:lnTo>
                  <a:pt x="473" y="125"/>
                </a:lnTo>
                <a:lnTo>
                  <a:pt x="473" y="142"/>
                </a:lnTo>
                <a:lnTo>
                  <a:pt x="474" y="144"/>
                </a:lnTo>
                <a:lnTo>
                  <a:pt x="474" y="154"/>
                </a:lnTo>
                <a:lnTo>
                  <a:pt x="475" y="155"/>
                </a:lnTo>
                <a:lnTo>
                  <a:pt x="475" y="164"/>
                </a:lnTo>
                <a:lnTo>
                  <a:pt x="475" y="164"/>
                </a:lnTo>
                <a:lnTo>
                  <a:pt x="476" y="165"/>
                </a:lnTo>
                <a:lnTo>
                  <a:pt x="476" y="173"/>
                </a:lnTo>
                <a:lnTo>
                  <a:pt x="476" y="172"/>
                </a:lnTo>
                <a:lnTo>
                  <a:pt x="477" y="172"/>
                </a:lnTo>
                <a:lnTo>
                  <a:pt x="477" y="178"/>
                </a:lnTo>
                <a:lnTo>
                  <a:pt x="477" y="176"/>
                </a:lnTo>
                <a:lnTo>
                  <a:pt x="478" y="175"/>
                </a:lnTo>
                <a:lnTo>
                  <a:pt x="478" y="159"/>
                </a:lnTo>
                <a:lnTo>
                  <a:pt x="479" y="157"/>
                </a:lnTo>
                <a:lnTo>
                  <a:pt x="479" y="135"/>
                </a:lnTo>
                <a:lnTo>
                  <a:pt x="480" y="132"/>
                </a:lnTo>
                <a:lnTo>
                  <a:pt x="480" y="119"/>
                </a:lnTo>
                <a:lnTo>
                  <a:pt x="480" y="118"/>
                </a:lnTo>
                <a:lnTo>
                  <a:pt x="480" y="118"/>
                </a:lnTo>
                <a:lnTo>
                  <a:pt x="481" y="124"/>
                </a:lnTo>
                <a:lnTo>
                  <a:pt x="481" y="126"/>
                </a:lnTo>
                <a:lnTo>
                  <a:pt x="482" y="163"/>
                </a:lnTo>
                <a:lnTo>
                  <a:pt x="482" y="169"/>
                </a:lnTo>
                <a:lnTo>
                  <a:pt x="483" y="268"/>
                </a:lnTo>
                <a:lnTo>
                  <a:pt x="483" y="287"/>
                </a:lnTo>
                <a:lnTo>
                  <a:pt x="484" y="411"/>
                </a:lnTo>
                <a:lnTo>
                  <a:pt x="484" y="422"/>
                </a:lnTo>
                <a:lnTo>
                  <a:pt x="485" y="471"/>
                </a:lnTo>
                <a:lnTo>
                  <a:pt x="485" y="470"/>
                </a:lnTo>
                <a:lnTo>
                  <a:pt x="485" y="473"/>
                </a:lnTo>
                <a:lnTo>
                  <a:pt x="486" y="488"/>
                </a:lnTo>
                <a:lnTo>
                  <a:pt x="486" y="490"/>
                </a:lnTo>
                <a:lnTo>
                  <a:pt x="487" y="492"/>
                </a:lnTo>
                <a:lnTo>
                  <a:pt x="487" y="492"/>
                </a:lnTo>
                <a:lnTo>
                  <a:pt x="487" y="492"/>
                </a:lnTo>
                <a:lnTo>
                  <a:pt x="487" y="492"/>
                </a:lnTo>
                <a:lnTo>
                  <a:pt x="488" y="494"/>
                </a:lnTo>
                <a:lnTo>
                  <a:pt x="488" y="494"/>
                </a:lnTo>
                <a:lnTo>
                  <a:pt x="488" y="494"/>
                </a:lnTo>
                <a:lnTo>
                  <a:pt x="488" y="493"/>
                </a:lnTo>
                <a:lnTo>
                  <a:pt x="489" y="494"/>
                </a:lnTo>
                <a:lnTo>
                  <a:pt x="489" y="494"/>
                </a:lnTo>
                <a:lnTo>
                  <a:pt x="489" y="494"/>
                </a:lnTo>
                <a:lnTo>
                  <a:pt x="490" y="494"/>
                </a:lnTo>
                <a:lnTo>
                  <a:pt x="490" y="494"/>
                </a:lnTo>
                <a:lnTo>
                  <a:pt x="490" y="496"/>
                </a:lnTo>
                <a:lnTo>
                  <a:pt x="491" y="497"/>
                </a:lnTo>
                <a:lnTo>
                  <a:pt x="491" y="499"/>
                </a:lnTo>
                <a:lnTo>
                  <a:pt x="492" y="500"/>
                </a:lnTo>
                <a:lnTo>
                  <a:pt x="492" y="505"/>
                </a:lnTo>
                <a:lnTo>
                  <a:pt x="493" y="505"/>
                </a:lnTo>
                <a:lnTo>
                  <a:pt x="493" y="512"/>
                </a:lnTo>
                <a:lnTo>
                  <a:pt x="493" y="513"/>
                </a:lnTo>
                <a:lnTo>
                  <a:pt x="494" y="516"/>
                </a:lnTo>
                <a:lnTo>
                  <a:pt x="494" y="515"/>
                </a:lnTo>
                <a:lnTo>
                  <a:pt x="494" y="515"/>
                </a:lnTo>
                <a:lnTo>
                  <a:pt x="495" y="511"/>
                </a:lnTo>
                <a:lnTo>
                  <a:pt x="495" y="512"/>
                </a:lnTo>
                <a:lnTo>
                  <a:pt x="495" y="511"/>
                </a:lnTo>
                <a:lnTo>
                  <a:pt x="496" y="505"/>
                </a:lnTo>
                <a:lnTo>
                  <a:pt x="496" y="505"/>
                </a:lnTo>
                <a:lnTo>
                  <a:pt x="496" y="505"/>
                </a:lnTo>
                <a:lnTo>
                  <a:pt x="497" y="356"/>
                </a:lnTo>
                <a:lnTo>
                  <a:pt x="497" y="328"/>
                </a:lnTo>
                <a:lnTo>
                  <a:pt x="498" y="234"/>
                </a:lnTo>
                <a:lnTo>
                  <a:pt x="498" y="213"/>
                </a:lnTo>
                <a:lnTo>
                  <a:pt x="499" y="91"/>
                </a:lnTo>
                <a:lnTo>
                  <a:pt x="499" y="85"/>
                </a:lnTo>
                <a:lnTo>
                  <a:pt x="500" y="45"/>
                </a:lnTo>
                <a:lnTo>
                  <a:pt x="500" y="43"/>
                </a:lnTo>
                <a:lnTo>
                  <a:pt x="501" y="26"/>
                </a:lnTo>
                <a:lnTo>
                  <a:pt x="501" y="25"/>
                </a:lnTo>
                <a:lnTo>
                  <a:pt x="502" y="21"/>
                </a:lnTo>
                <a:lnTo>
                  <a:pt x="502" y="21"/>
                </a:lnTo>
                <a:lnTo>
                  <a:pt x="502" y="21"/>
                </a:lnTo>
                <a:lnTo>
                  <a:pt x="502" y="21"/>
                </a:lnTo>
                <a:lnTo>
                  <a:pt x="503" y="32"/>
                </a:lnTo>
                <a:lnTo>
                  <a:pt x="503" y="35"/>
                </a:lnTo>
                <a:lnTo>
                  <a:pt x="504" y="66"/>
                </a:lnTo>
                <a:lnTo>
                  <a:pt x="504" y="72"/>
                </a:lnTo>
                <a:lnTo>
                  <a:pt x="505" y="110"/>
                </a:lnTo>
                <a:lnTo>
                  <a:pt x="505" y="114"/>
                </a:lnTo>
                <a:lnTo>
                  <a:pt x="506" y="148"/>
                </a:lnTo>
                <a:lnTo>
                  <a:pt x="506" y="151"/>
                </a:lnTo>
                <a:lnTo>
                  <a:pt x="507" y="175"/>
                </a:lnTo>
                <a:lnTo>
                  <a:pt x="507" y="178"/>
                </a:lnTo>
                <a:lnTo>
                  <a:pt x="508" y="188"/>
                </a:lnTo>
                <a:lnTo>
                  <a:pt x="508" y="188"/>
                </a:lnTo>
                <a:lnTo>
                  <a:pt x="509" y="194"/>
                </a:lnTo>
                <a:lnTo>
                  <a:pt x="509" y="195"/>
                </a:lnTo>
                <a:lnTo>
                  <a:pt x="510" y="203"/>
                </a:lnTo>
                <a:lnTo>
                  <a:pt x="510" y="204"/>
                </a:lnTo>
                <a:lnTo>
                  <a:pt x="511" y="208"/>
                </a:lnTo>
                <a:lnTo>
                  <a:pt x="511" y="208"/>
                </a:lnTo>
                <a:lnTo>
                  <a:pt x="511" y="208"/>
                </a:lnTo>
                <a:lnTo>
                  <a:pt x="511" y="209"/>
                </a:lnTo>
                <a:lnTo>
                  <a:pt x="511" y="201"/>
                </a:lnTo>
                <a:lnTo>
                  <a:pt x="512" y="200"/>
                </a:lnTo>
                <a:lnTo>
                  <a:pt x="512" y="180"/>
                </a:lnTo>
                <a:lnTo>
                  <a:pt x="513" y="177"/>
                </a:lnTo>
                <a:lnTo>
                  <a:pt x="513" y="149"/>
                </a:lnTo>
                <a:lnTo>
                  <a:pt x="514" y="146"/>
                </a:lnTo>
                <a:lnTo>
                  <a:pt x="514" y="127"/>
                </a:lnTo>
                <a:lnTo>
                  <a:pt x="515" y="125"/>
                </a:lnTo>
                <a:lnTo>
                  <a:pt x="515" y="117"/>
                </a:lnTo>
                <a:lnTo>
                  <a:pt x="515" y="117"/>
                </a:lnTo>
                <a:lnTo>
                  <a:pt x="516" y="116"/>
                </a:lnTo>
                <a:lnTo>
                  <a:pt x="516" y="116"/>
                </a:lnTo>
                <a:lnTo>
                  <a:pt x="516" y="123"/>
                </a:lnTo>
                <a:lnTo>
                  <a:pt x="517" y="126"/>
                </a:lnTo>
                <a:lnTo>
                  <a:pt x="517" y="176"/>
                </a:lnTo>
                <a:lnTo>
                  <a:pt x="518" y="184"/>
                </a:lnTo>
                <a:lnTo>
                  <a:pt x="518" y="309"/>
                </a:lnTo>
                <a:lnTo>
                  <a:pt x="519" y="326"/>
                </a:lnTo>
                <a:lnTo>
                  <a:pt x="519" y="432"/>
                </a:lnTo>
                <a:lnTo>
                  <a:pt x="520" y="441"/>
                </a:lnTo>
                <a:lnTo>
                  <a:pt x="520" y="469"/>
                </a:lnTo>
                <a:lnTo>
                  <a:pt x="521" y="475"/>
                </a:lnTo>
                <a:lnTo>
                  <a:pt x="521" y="487"/>
                </a:lnTo>
                <a:lnTo>
                  <a:pt x="521" y="487"/>
                </a:lnTo>
                <a:lnTo>
                  <a:pt x="522" y="491"/>
                </a:lnTo>
                <a:lnTo>
                  <a:pt x="522" y="491"/>
                </a:lnTo>
                <a:lnTo>
                  <a:pt x="522" y="490"/>
                </a:lnTo>
                <a:lnTo>
                  <a:pt x="523" y="495"/>
                </a:lnTo>
                <a:lnTo>
                  <a:pt x="523" y="496"/>
                </a:lnTo>
                <a:lnTo>
                  <a:pt x="524" y="500"/>
                </a:lnTo>
                <a:lnTo>
                  <a:pt x="524" y="500"/>
                </a:lnTo>
                <a:lnTo>
                  <a:pt x="524" y="501"/>
                </a:lnTo>
                <a:lnTo>
                  <a:pt x="525" y="502"/>
                </a:lnTo>
                <a:lnTo>
                  <a:pt x="525" y="502"/>
                </a:lnTo>
                <a:lnTo>
                  <a:pt x="525" y="502"/>
                </a:lnTo>
                <a:lnTo>
                  <a:pt x="526" y="503"/>
                </a:lnTo>
                <a:lnTo>
                  <a:pt x="526" y="503"/>
                </a:lnTo>
                <a:lnTo>
                  <a:pt x="526" y="504"/>
                </a:lnTo>
                <a:lnTo>
                  <a:pt x="527" y="508"/>
                </a:lnTo>
                <a:lnTo>
                  <a:pt x="527" y="508"/>
                </a:lnTo>
                <a:lnTo>
                  <a:pt x="527" y="508"/>
                </a:lnTo>
                <a:lnTo>
                  <a:pt x="528" y="509"/>
                </a:lnTo>
                <a:lnTo>
                  <a:pt x="528" y="510"/>
                </a:lnTo>
                <a:lnTo>
                  <a:pt x="529" y="515"/>
                </a:lnTo>
                <a:lnTo>
                  <a:pt x="529" y="515"/>
                </a:lnTo>
                <a:lnTo>
                  <a:pt x="529" y="515"/>
                </a:lnTo>
                <a:lnTo>
                  <a:pt x="530" y="515"/>
                </a:lnTo>
                <a:lnTo>
                  <a:pt x="530" y="515"/>
                </a:lnTo>
                <a:lnTo>
                  <a:pt x="530" y="513"/>
                </a:lnTo>
                <a:lnTo>
                  <a:pt x="531" y="507"/>
                </a:lnTo>
                <a:lnTo>
                  <a:pt x="531" y="506"/>
                </a:lnTo>
                <a:lnTo>
                  <a:pt x="532" y="454"/>
                </a:lnTo>
                <a:lnTo>
                  <a:pt x="532" y="424"/>
                </a:lnTo>
                <a:lnTo>
                  <a:pt x="532" y="239"/>
                </a:lnTo>
                <a:lnTo>
                  <a:pt x="533" y="232"/>
                </a:lnTo>
                <a:lnTo>
                  <a:pt x="533" y="115"/>
                </a:lnTo>
                <a:lnTo>
                  <a:pt x="534" y="105"/>
                </a:lnTo>
                <a:lnTo>
                  <a:pt x="534" y="55"/>
                </a:lnTo>
                <a:lnTo>
                  <a:pt x="535" y="52"/>
                </a:lnTo>
                <a:lnTo>
                  <a:pt x="535" y="41"/>
                </a:lnTo>
                <a:lnTo>
                  <a:pt x="536" y="40"/>
                </a:lnTo>
                <a:lnTo>
                  <a:pt x="536" y="32"/>
                </a:lnTo>
                <a:lnTo>
                  <a:pt x="537" y="31"/>
                </a:lnTo>
                <a:lnTo>
                  <a:pt x="537" y="30"/>
                </a:lnTo>
                <a:lnTo>
                  <a:pt x="537" y="30"/>
                </a:lnTo>
                <a:lnTo>
                  <a:pt x="538" y="31"/>
                </a:lnTo>
                <a:lnTo>
                  <a:pt x="538" y="35"/>
                </a:lnTo>
                <a:lnTo>
                  <a:pt x="539" y="36"/>
                </a:lnTo>
                <a:lnTo>
                  <a:pt x="539" y="42"/>
                </a:lnTo>
                <a:lnTo>
                  <a:pt x="540" y="43"/>
                </a:lnTo>
                <a:lnTo>
                  <a:pt x="540" y="45"/>
                </a:lnTo>
                <a:lnTo>
                  <a:pt x="540" y="45"/>
                </a:lnTo>
                <a:lnTo>
                  <a:pt x="541" y="45"/>
                </a:lnTo>
                <a:lnTo>
                  <a:pt x="541" y="44"/>
                </a:lnTo>
                <a:lnTo>
                  <a:pt x="541" y="44"/>
                </a:lnTo>
                <a:lnTo>
                  <a:pt x="542" y="44"/>
                </a:lnTo>
                <a:lnTo>
                  <a:pt x="542" y="41"/>
                </a:lnTo>
                <a:lnTo>
                  <a:pt x="542" y="41"/>
                </a:lnTo>
                <a:lnTo>
                  <a:pt x="542" y="40"/>
                </a:lnTo>
                <a:lnTo>
                  <a:pt x="543" y="40"/>
                </a:lnTo>
                <a:lnTo>
                  <a:pt x="543" y="41"/>
                </a:lnTo>
                <a:lnTo>
                  <a:pt x="544" y="45"/>
                </a:lnTo>
                <a:lnTo>
                  <a:pt x="544" y="46"/>
                </a:lnTo>
                <a:lnTo>
                  <a:pt x="545" y="58"/>
                </a:lnTo>
                <a:lnTo>
                  <a:pt x="545" y="59"/>
                </a:lnTo>
                <a:lnTo>
                  <a:pt x="546" y="74"/>
                </a:lnTo>
                <a:lnTo>
                  <a:pt x="546" y="75"/>
                </a:lnTo>
                <a:lnTo>
                  <a:pt x="547" y="95"/>
                </a:lnTo>
                <a:lnTo>
                  <a:pt x="547" y="98"/>
                </a:lnTo>
                <a:lnTo>
                  <a:pt x="548" y="115"/>
                </a:lnTo>
                <a:lnTo>
                  <a:pt x="548" y="117"/>
                </a:lnTo>
                <a:lnTo>
                  <a:pt x="548" y="118"/>
                </a:lnTo>
                <a:lnTo>
                  <a:pt x="549" y="110"/>
                </a:lnTo>
                <a:lnTo>
                  <a:pt x="549" y="108"/>
                </a:lnTo>
                <a:lnTo>
                  <a:pt x="550" y="95"/>
                </a:lnTo>
                <a:lnTo>
                  <a:pt x="550" y="94"/>
                </a:lnTo>
                <a:lnTo>
                  <a:pt x="550" y="92"/>
                </a:lnTo>
                <a:lnTo>
                  <a:pt x="551" y="96"/>
                </a:lnTo>
                <a:lnTo>
                  <a:pt x="551" y="98"/>
                </a:lnTo>
                <a:lnTo>
                  <a:pt x="552" y="131"/>
                </a:lnTo>
                <a:lnTo>
                  <a:pt x="552" y="136"/>
                </a:lnTo>
                <a:lnTo>
                  <a:pt x="553" y="205"/>
                </a:lnTo>
                <a:lnTo>
                  <a:pt x="553" y="218"/>
                </a:lnTo>
                <a:lnTo>
                  <a:pt x="553" y="324"/>
                </a:lnTo>
                <a:lnTo>
                  <a:pt x="554" y="334"/>
                </a:lnTo>
                <a:lnTo>
                  <a:pt x="554" y="418"/>
                </a:lnTo>
                <a:lnTo>
                  <a:pt x="555" y="424"/>
                </a:lnTo>
                <a:lnTo>
                  <a:pt x="555" y="456"/>
                </a:lnTo>
                <a:lnTo>
                  <a:pt x="555" y="452"/>
                </a:lnTo>
                <a:lnTo>
                  <a:pt x="556" y="446"/>
                </a:lnTo>
                <a:lnTo>
                  <a:pt x="556" y="443"/>
                </a:lnTo>
                <a:lnTo>
                  <a:pt x="556" y="474"/>
                </a:lnTo>
                <a:lnTo>
                  <a:pt x="557" y="478"/>
                </a:lnTo>
                <a:lnTo>
                  <a:pt x="557" y="490"/>
                </a:lnTo>
                <a:lnTo>
                  <a:pt x="557" y="490"/>
                </a:lnTo>
                <a:lnTo>
                  <a:pt x="558" y="490"/>
                </a:lnTo>
                <a:lnTo>
                  <a:pt x="558" y="492"/>
                </a:lnTo>
                <a:lnTo>
                  <a:pt x="559" y="492"/>
                </a:lnTo>
                <a:lnTo>
                  <a:pt x="559" y="493"/>
                </a:lnTo>
                <a:lnTo>
                  <a:pt x="559" y="492"/>
                </a:lnTo>
                <a:lnTo>
                  <a:pt x="560" y="493"/>
                </a:lnTo>
                <a:lnTo>
                  <a:pt x="560" y="492"/>
                </a:lnTo>
                <a:lnTo>
                  <a:pt x="561" y="492"/>
                </a:lnTo>
                <a:lnTo>
                  <a:pt x="561" y="495"/>
                </a:lnTo>
                <a:lnTo>
                  <a:pt x="562" y="495"/>
                </a:lnTo>
                <a:lnTo>
                  <a:pt x="562" y="494"/>
                </a:lnTo>
                <a:lnTo>
                  <a:pt x="562" y="494"/>
                </a:lnTo>
                <a:lnTo>
                  <a:pt x="563" y="495"/>
                </a:lnTo>
                <a:lnTo>
                  <a:pt x="563" y="497"/>
                </a:lnTo>
                <a:lnTo>
                  <a:pt x="563" y="498"/>
                </a:lnTo>
                <a:lnTo>
                  <a:pt x="564" y="503"/>
                </a:lnTo>
                <a:lnTo>
                  <a:pt x="564" y="503"/>
                </a:lnTo>
                <a:lnTo>
                  <a:pt x="565" y="507"/>
                </a:lnTo>
                <a:lnTo>
                  <a:pt x="565" y="507"/>
                </a:lnTo>
                <a:lnTo>
                  <a:pt x="565" y="508"/>
                </a:lnTo>
                <a:lnTo>
                  <a:pt x="565" y="508"/>
                </a:lnTo>
                <a:lnTo>
                  <a:pt x="566" y="506"/>
                </a:lnTo>
                <a:lnTo>
                  <a:pt x="566" y="505"/>
                </a:lnTo>
                <a:lnTo>
                  <a:pt x="567" y="500"/>
                </a:lnTo>
                <a:lnTo>
                  <a:pt x="567" y="500"/>
                </a:lnTo>
                <a:lnTo>
                  <a:pt x="567" y="499"/>
                </a:lnTo>
                <a:lnTo>
                  <a:pt x="568" y="500"/>
                </a:lnTo>
                <a:lnTo>
                  <a:pt x="568" y="500"/>
                </a:lnTo>
                <a:lnTo>
                  <a:pt x="568" y="500"/>
                </a:lnTo>
                <a:lnTo>
                  <a:pt x="569" y="311"/>
                </a:lnTo>
                <a:lnTo>
                  <a:pt x="569" y="293"/>
                </a:lnTo>
                <a:lnTo>
                  <a:pt x="570" y="174"/>
                </a:lnTo>
                <a:lnTo>
                  <a:pt x="570" y="150"/>
                </a:lnTo>
                <a:lnTo>
                  <a:pt x="571" y="65"/>
                </a:lnTo>
                <a:lnTo>
                  <a:pt x="571" y="62"/>
                </a:lnTo>
                <a:lnTo>
                  <a:pt x="572" y="48"/>
                </a:lnTo>
                <a:lnTo>
                  <a:pt x="572" y="48"/>
                </a:lnTo>
                <a:lnTo>
                  <a:pt x="573" y="38"/>
                </a:lnTo>
                <a:lnTo>
                  <a:pt x="573" y="37"/>
                </a:lnTo>
                <a:lnTo>
                  <a:pt x="573" y="30"/>
                </a:lnTo>
                <a:lnTo>
                  <a:pt x="574" y="30"/>
                </a:lnTo>
                <a:lnTo>
                  <a:pt x="574" y="29"/>
                </a:lnTo>
                <a:lnTo>
                  <a:pt x="574" y="29"/>
                </a:lnTo>
                <a:lnTo>
                  <a:pt x="575" y="29"/>
                </a:lnTo>
                <a:lnTo>
                  <a:pt x="575" y="32"/>
                </a:lnTo>
                <a:lnTo>
                  <a:pt x="576" y="32"/>
                </a:lnTo>
                <a:lnTo>
                  <a:pt x="576" y="35"/>
                </a:lnTo>
                <a:lnTo>
                  <a:pt x="577" y="35"/>
                </a:lnTo>
                <a:lnTo>
                  <a:pt x="577" y="35"/>
                </a:lnTo>
                <a:lnTo>
                  <a:pt x="577" y="35"/>
                </a:lnTo>
                <a:lnTo>
                  <a:pt x="577" y="35"/>
                </a:lnTo>
                <a:lnTo>
                  <a:pt x="578" y="33"/>
                </a:lnTo>
                <a:lnTo>
                  <a:pt x="578" y="33"/>
                </a:lnTo>
                <a:lnTo>
                  <a:pt x="579" y="32"/>
                </a:lnTo>
                <a:lnTo>
                  <a:pt x="579" y="33"/>
                </a:lnTo>
                <a:lnTo>
                  <a:pt x="579" y="33"/>
                </a:lnTo>
                <a:lnTo>
                  <a:pt x="580" y="35"/>
                </a:lnTo>
                <a:lnTo>
                  <a:pt x="580" y="36"/>
                </a:lnTo>
                <a:lnTo>
                  <a:pt x="581" y="40"/>
                </a:lnTo>
                <a:lnTo>
                  <a:pt x="581" y="41"/>
                </a:lnTo>
                <a:lnTo>
                  <a:pt x="582" y="52"/>
                </a:lnTo>
                <a:lnTo>
                  <a:pt x="582" y="53"/>
                </a:lnTo>
                <a:lnTo>
                  <a:pt x="583" y="71"/>
                </a:lnTo>
                <a:lnTo>
                  <a:pt x="583" y="73"/>
                </a:lnTo>
                <a:lnTo>
                  <a:pt x="584" y="98"/>
                </a:lnTo>
                <a:lnTo>
                  <a:pt x="584" y="101"/>
                </a:lnTo>
                <a:lnTo>
                  <a:pt x="585" y="121"/>
                </a:lnTo>
                <a:lnTo>
                  <a:pt x="585" y="123"/>
                </a:lnTo>
                <a:lnTo>
                  <a:pt x="585" y="126"/>
                </a:lnTo>
                <a:lnTo>
                  <a:pt x="586" y="116"/>
                </a:lnTo>
                <a:lnTo>
                  <a:pt x="586" y="113"/>
                </a:lnTo>
                <a:lnTo>
                  <a:pt x="587" y="94"/>
                </a:lnTo>
                <a:lnTo>
                  <a:pt x="587" y="92"/>
                </a:lnTo>
                <a:lnTo>
                  <a:pt x="587" y="89"/>
                </a:lnTo>
                <a:lnTo>
                  <a:pt x="588" y="90"/>
                </a:lnTo>
                <a:lnTo>
                  <a:pt x="588" y="91"/>
                </a:lnTo>
                <a:lnTo>
                  <a:pt x="589" y="114"/>
                </a:lnTo>
                <a:lnTo>
                  <a:pt x="589" y="118"/>
                </a:lnTo>
                <a:lnTo>
                  <a:pt x="590" y="165"/>
                </a:lnTo>
                <a:lnTo>
                  <a:pt x="590" y="175"/>
                </a:lnTo>
                <a:lnTo>
                  <a:pt x="591" y="278"/>
                </a:lnTo>
                <a:lnTo>
                  <a:pt x="591" y="294"/>
                </a:lnTo>
                <a:lnTo>
                  <a:pt x="592" y="398"/>
                </a:lnTo>
                <a:lnTo>
                  <a:pt x="592" y="412"/>
                </a:lnTo>
                <a:lnTo>
                  <a:pt x="593" y="462"/>
                </a:lnTo>
                <a:lnTo>
                  <a:pt x="593" y="457"/>
                </a:lnTo>
                <a:lnTo>
                  <a:pt x="593" y="459"/>
                </a:lnTo>
                <a:lnTo>
                  <a:pt x="594" y="479"/>
                </a:lnTo>
                <a:lnTo>
                  <a:pt x="594" y="482"/>
                </a:lnTo>
                <a:lnTo>
                  <a:pt x="594" y="487"/>
                </a:lnTo>
                <a:lnTo>
                  <a:pt x="594" y="487"/>
                </a:lnTo>
                <a:lnTo>
                  <a:pt x="595" y="487"/>
                </a:lnTo>
                <a:lnTo>
                  <a:pt x="595" y="487"/>
                </a:lnTo>
                <a:lnTo>
                  <a:pt x="595" y="491"/>
                </a:lnTo>
                <a:lnTo>
                  <a:pt x="596" y="492"/>
                </a:lnTo>
                <a:lnTo>
                  <a:pt x="596" y="491"/>
                </a:lnTo>
                <a:lnTo>
                  <a:pt x="596" y="494"/>
                </a:lnTo>
                <a:lnTo>
                  <a:pt x="597" y="494"/>
                </a:lnTo>
                <a:lnTo>
                  <a:pt x="597" y="492"/>
                </a:lnTo>
                <a:lnTo>
                  <a:pt x="597" y="494"/>
                </a:lnTo>
                <a:lnTo>
                  <a:pt x="598" y="495"/>
                </a:lnTo>
                <a:lnTo>
                  <a:pt x="598" y="498"/>
                </a:lnTo>
                <a:lnTo>
                  <a:pt x="599" y="499"/>
                </a:lnTo>
                <a:lnTo>
                  <a:pt x="599" y="500"/>
                </a:lnTo>
                <a:lnTo>
                  <a:pt x="600" y="500"/>
                </a:lnTo>
                <a:lnTo>
                  <a:pt x="600" y="507"/>
                </a:lnTo>
                <a:lnTo>
                  <a:pt x="601" y="507"/>
                </a:lnTo>
                <a:lnTo>
                  <a:pt x="601" y="513"/>
                </a:lnTo>
                <a:lnTo>
                  <a:pt x="601" y="513"/>
                </a:lnTo>
                <a:lnTo>
                  <a:pt x="602" y="512"/>
                </a:lnTo>
                <a:lnTo>
                  <a:pt x="602" y="513"/>
                </a:lnTo>
                <a:lnTo>
                  <a:pt x="602" y="508"/>
                </a:lnTo>
                <a:lnTo>
                  <a:pt x="602" y="509"/>
                </a:lnTo>
                <a:lnTo>
                  <a:pt x="603" y="509"/>
                </a:lnTo>
                <a:lnTo>
                  <a:pt x="603" y="500"/>
                </a:lnTo>
                <a:lnTo>
                  <a:pt x="604" y="499"/>
                </a:lnTo>
                <a:lnTo>
                  <a:pt x="604" y="385"/>
                </a:lnTo>
                <a:lnTo>
                  <a:pt x="605" y="344"/>
                </a:lnTo>
                <a:lnTo>
                  <a:pt x="605" y="226"/>
                </a:lnTo>
                <a:lnTo>
                  <a:pt x="605" y="211"/>
                </a:lnTo>
                <a:lnTo>
                  <a:pt x="606" y="100"/>
                </a:lnTo>
                <a:lnTo>
                  <a:pt x="606" y="92"/>
                </a:lnTo>
                <a:lnTo>
                  <a:pt x="607" y="53"/>
                </a:lnTo>
                <a:lnTo>
                  <a:pt x="607" y="51"/>
                </a:lnTo>
                <a:lnTo>
                  <a:pt x="608" y="47"/>
                </a:lnTo>
                <a:lnTo>
                  <a:pt x="608" y="48"/>
                </a:lnTo>
                <a:lnTo>
                  <a:pt x="608" y="48"/>
                </a:lnTo>
                <a:lnTo>
                  <a:pt x="609" y="51"/>
                </a:lnTo>
                <a:lnTo>
                  <a:pt x="609" y="51"/>
                </a:lnTo>
                <a:lnTo>
                  <a:pt x="609" y="50"/>
                </a:lnTo>
                <a:lnTo>
                  <a:pt x="609" y="50"/>
                </a:lnTo>
                <a:lnTo>
                  <a:pt x="610" y="51"/>
                </a:lnTo>
                <a:lnTo>
                  <a:pt x="610" y="51"/>
                </a:lnTo>
                <a:lnTo>
                  <a:pt x="610" y="52"/>
                </a:lnTo>
                <a:lnTo>
                  <a:pt x="611" y="54"/>
                </a:lnTo>
                <a:lnTo>
                  <a:pt x="611" y="54"/>
                </a:lnTo>
                <a:lnTo>
                  <a:pt x="611" y="53"/>
                </a:lnTo>
                <a:lnTo>
                  <a:pt x="612" y="56"/>
                </a:lnTo>
                <a:lnTo>
                  <a:pt x="612" y="56"/>
                </a:lnTo>
                <a:lnTo>
                  <a:pt x="613" y="62"/>
                </a:lnTo>
                <a:lnTo>
                  <a:pt x="613" y="62"/>
                </a:lnTo>
                <a:lnTo>
                  <a:pt x="614" y="64"/>
                </a:lnTo>
                <a:lnTo>
                  <a:pt x="614" y="64"/>
                </a:lnTo>
                <a:lnTo>
                  <a:pt x="614" y="64"/>
                </a:lnTo>
                <a:lnTo>
                  <a:pt x="615" y="66"/>
                </a:lnTo>
                <a:lnTo>
                  <a:pt x="615" y="67"/>
                </a:lnTo>
                <a:lnTo>
                  <a:pt x="615" y="72"/>
                </a:lnTo>
                <a:lnTo>
                  <a:pt x="616" y="73"/>
                </a:lnTo>
                <a:lnTo>
                  <a:pt x="616" y="80"/>
                </a:lnTo>
                <a:lnTo>
                  <a:pt x="617" y="82"/>
                </a:lnTo>
                <a:lnTo>
                  <a:pt x="617" y="95"/>
                </a:lnTo>
                <a:lnTo>
                  <a:pt x="618" y="98"/>
                </a:lnTo>
                <a:lnTo>
                  <a:pt x="618" y="117"/>
                </a:lnTo>
                <a:lnTo>
                  <a:pt x="619" y="120"/>
                </a:lnTo>
                <a:lnTo>
                  <a:pt x="619" y="138"/>
                </a:lnTo>
                <a:lnTo>
                  <a:pt x="620" y="140"/>
                </a:lnTo>
                <a:lnTo>
                  <a:pt x="620" y="147"/>
                </a:lnTo>
                <a:lnTo>
                  <a:pt x="620" y="146"/>
                </a:lnTo>
                <a:lnTo>
                  <a:pt x="621" y="145"/>
                </a:lnTo>
                <a:lnTo>
                  <a:pt x="621" y="134"/>
                </a:lnTo>
                <a:lnTo>
                  <a:pt x="622" y="133"/>
                </a:lnTo>
                <a:lnTo>
                  <a:pt x="622" y="119"/>
                </a:lnTo>
                <a:lnTo>
                  <a:pt x="623" y="118"/>
                </a:lnTo>
                <a:lnTo>
                  <a:pt x="623" y="109"/>
                </a:lnTo>
                <a:lnTo>
                  <a:pt x="624" y="109"/>
                </a:lnTo>
                <a:lnTo>
                  <a:pt x="624" y="108"/>
                </a:lnTo>
                <a:lnTo>
                  <a:pt x="624" y="116"/>
                </a:lnTo>
                <a:lnTo>
                  <a:pt x="625" y="120"/>
                </a:lnTo>
                <a:lnTo>
                  <a:pt x="625" y="155"/>
                </a:lnTo>
                <a:lnTo>
                  <a:pt x="625" y="160"/>
                </a:lnTo>
                <a:lnTo>
                  <a:pt x="626" y="219"/>
                </a:lnTo>
                <a:lnTo>
                  <a:pt x="626" y="231"/>
                </a:lnTo>
                <a:lnTo>
                  <a:pt x="627" y="324"/>
                </a:lnTo>
                <a:lnTo>
                  <a:pt x="627" y="341"/>
                </a:lnTo>
                <a:lnTo>
                  <a:pt x="628" y="425"/>
                </a:lnTo>
                <a:lnTo>
                  <a:pt x="628" y="436"/>
                </a:lnTo>
                <a:lnTo>
                  <a:pt x="629" y="481"/>
                </a:lnTo>
                <a:lnTo>
                  <a:pt x="629" y="484"/>
                </a:lnTo>
                <a:lnTo>
                  <a:pt x="630" y="493"/>
                </a:lnTo>
                <a:lnTo>
                  <a:pt x="630" y="495"/>
                </a:lnTo>
                <a:lnTo>
                  <a:pt x="631" y="502"/>
                </a:lnTo>
                <a:lnTo>
                  <a:pt x="631" y="502"/>
                </a:lnTo>
                <a:lnTo>
                  <a:pt x="631" y="501"/>
                </a:lnTo>
                <a:lnTo>
                  <a:pt x="631" y="500"/>
                </a:lnTo>
                <a:lnTo>
                  <a:pt x="632" y="501"/>
                </a:lnTo>
                <a:lnTo>
                  <a:pt x="632" y="502"/>
                </a:lnTo>
                <a:lnTo>
                  <a:pt x="632" y="501"/>
                </a:lnTo>
                <a:lnTo>
                  <a:pt x="633" y="501"/>
                </a:lnTo>
                <a:lnTo>
                  <a:pt x="633" y="501"/>
                </a:lnTo>
                <a:lnTo>
                  <a:pt x="633" y="500"/>
                </a:lnTo>
                <a:lnTo>
                  <a:pt x="634" y="503"/>
                </a:lnTo>
                <a:lnTo>
                  <a:pt x="634" y="503"/>
                </a:lnTo>
                <a:lnTo>
                  <a:pt x="634" y="503"/>
                </a:lnTo>
                <a:lnTo>
                  <a:pt x="634" y="503"/>
                </a:lnTo>
                <a:lnTo>
                  <a:pt x="635" y="504"/>
                </a:lnTo>
                <a:lnTo>
                  <a:pt x="635" y="504"/>
                </a:lnTo>
                <a:lnTo>
                  <a:pt x="635" y="503"/>
                </a:lnTo>
                <a:lnTo>
                  <a:pt x="635" y="504"/>
                </a:lnTo>
                <a:lnTo>
                  <a:pt x="636" y="504"/>
                </a:lnTo>
                <a:lnTo>
                  <a:pt x="636" y="504"/>
                </a:lnTo>
                <a:lnTo>
                  <a:pt x="636" y="506"/>
                </a:lnTo>
                <a:lnTo>
                  <a:pt x="637" y="507"/>
                </a:lnTo>
                <a:lnTo>
                  <a:pt x="637" y="512"/>
                </a:lnTo>
                <a:lnTo>
                  <a:pt x="638" y="512"/>
                </a:lnTo>
                <a:lnTo>
                  <a:pt x="638" y="514"/>
                </a:lnTo>
                <a:lnTo>
                  <a:pt x="638" y="514"/>
                </a:lnTo>
                <a:lnTo>
                  <a:pt x="639" y="514"/>
                </a:lnTo>
                <a:lnTo>
                  <a:pt x="639" y="512"/>
                </a:lnTo>
                <a:lnTo>
                  <a:pt x="640" y="512"/>
                </a:lnTo>
                <a:lnTo>
                  <a:pt x="640" y="509"/>
                </a:lnTo>
                <a:lnTo>
                  <a:pt x="641" y="509"/>
                </a:lnTo>
                <a:lnTo>
                  <a:pt x="641" y="319"/>
                </a:lnTo>
                <a:lnTo>
                  <a:pt x="642" y="282"/>
                </a:lnTo>
                <a:lnTo>
                  <a:pt x="642" y="178"/>
                </a:lnTo>
                <a:lnTo>
                  <a:pt x="643" y="163"/>
                </a:lnTo>
                <a:lnTo>
                  <a:pt x="643" y="95"/>
                </a:lnTo>
                <a:lnTo>
                  <a:pt x="644" y="91"/>
                </a:lnTo>
                <a:lnTo>
                  <a:pt x="644" y="76"/>
                </a:lnTo>
                <a:lnTo>
                  <a:pt x="645" y="72"/>
                </a:lnTo>
                <a:lnTo>
                  <a:pt x="645" y="46"/>
                </a:lnTo>
                <a:lnTo>
                  <a:pt x="646" y="43"/>
                </a:lnTo>
                <a:lnTo>
                  <a:pt x="646" y="30"/>
                </a:lnTo>
                <a:lnTo>
                  <a:pt x="646" y="29"/>
                </a:lnTo>
                <a:lnTo>
                  <a:pt x="647" y="26"/>
                </a:lnTo>
                <a:lnTo>
                  <a:pt x="647" y="26"/>
                </a:lnTo>
                <a:lnTo>
                  <a:pt x="647" y="26"/>
                </a:lnTo>
                <a:lnTo>
                  <a:pt x="648" y="35"/>
                </a:lnTo>
                <a:lnTo>
                  <a:pt x="648" y="36"/>
                </a:lnTo>
                <a:lnTo>
                  <a:pt x="649" y="52"/>
                </a:lnTo>
                <a:lnTo>
                  <a:pt x="649" y="54"/>
                </a:lnTo>
                <a:lnTo>
                  <a:pt x="650" y="66"/>
                </a:lnTo>
                <a:lnTo>
                  <a:pt x="650" y="68"/>
                </a:lnTo>
                <a:lnTo>
                  <a:pt x="651" y="75"/>
                </a:lnTo>
                <a:lnTo>
                  <a:pt x="651" y="75"/>
                </a:lnTo>
                <a:lnTo>
                  <a:pt x="652" y="79"/>
                </a:lnTo>
                <a:lnTo>
                  <a:pt x="652" y="79"/>
                </a:lnTo>
                <a:lnTo>
                  <a:pt x="653" y="81"/>
                </a:lnTo>
                <a:lnTo>
                  <a:pt x="653" y="81"/>
                </a:lnTo>
                <a:lnTo>
                  <a:pt x="654" y="89"/>
                </a:lnTo>
                <a:lnTo>
                  <a:pt x="654" y="91"/>
                </a:lnTo>
                <a:lnTo>
                  <a:pt x="655" y="105"/>
                </a:lnTo>
                <a:lnTo>
                  <a:pt x="655" y="108"/>
                </a:lnTo>
                <a:lnTo>
                  <a:pt x="656" y="125"/>
                </a:lnTo>
                <a:lnTo>
                  <a:pt x="656" y="127"/>
                </a:lnTo>
                <a:lnTo>
                  <a:pt x="657" y="136"/>
                </a:lnTo>
                <a:lnTo>
                  <a:pt x="657" y="135"/>
                </a:lnTo>
                <a:lnTo>
                  <a:pt x="657" y="136"/>
                </a:lnTo>
                <a:lnTo>
                  <a:pt x="657" y="138"/>
                </a:lnTo>
                <a:lnTo>
                  <a:pt x="657" y="131"/>
                </a:lnTo>
                <a:lnTo>
                  <a:pt x="658" y="130"/>
                </a:lnTo>
                <a:lnTo>
                  <a:pt x="658" y="106"/>
                </a:lnTo>
                <a:lnTo>
                  <a:pt x="659" y="103"/>
                </a:lnTo>
                <a:lnTo>
                  <a:pt x="659" y="86"/>
                </a:lnTo>
                <a:lnTo>
                  <a:pt x="660" y="86"/>
                </a:lnTo>
                <a:lnTo>
                  <a:pt x="660" y="85"/>
                </a:lnTo>
                <a:lnTo>
                  <a:pt x="660" y="88"/>
                </a:lnTo>
                <a:lnTo>
                  <a:pt x="661" y="89"/>
                </a:lnTo>
                <a:lnTo>
                  <a:pt x="661" y="115"/>
                </a:lnTo>
                <a:lnTo>
                  <a:pt x="661" y="120"/>
                </a:lnTo>
                <a:lnTo>
                  <a:pt x="662" y="167"/>
                </a:lnTo>
                <a:lnTo>
                  <a:pt x="662" y="179"/>
                </a:lnTo>
                <a:lnTo>
                  <a:pt x="663" y="286"/>
                </a:lnTo>
                <a:lnTo>
                  <a:pt x="663" y="304"/>
                </a:lnTo>
                <a:lnTo>
                  <a:pt x="664" y="412"/>
                </a:lnTo>
                <a:lnTo>
                  <a:pt x="664" y="425"/>
                </a:lnTo>
                <a:lnTo>
                  <a:pt x="665" y="463"/>
                </a:lnTo>
                <a:lnTo>
                  <a:pt x="665" y="457"/>
                </a:lnTo>
                <a:lnTo>
                  <a:pt x="665" y="463"/>
                </a:lnTo>
                <a:lnTo>
                  <a:pt x="666" y="487"/>
                </a:lnTo>
                <a:lnTo>
                  <a:pt x="666" y="490"/>
                </a:lnTo>
                <a:lnTo>
                  <a:pt x="667" y="494"/>
                </a:lnTo>
                <a:lnTo>
                  <a:pt x="667" y="493"/>
                </a:lnTo>
                <a:lnTo>
                  <a:pt x="667" y="493"/>
                </a:lnTo>
                <a:lnTo>
                  <a:pt x="668" y="494"/>
                </a:lnTo>
                <a:lnTo>
                  <a:pt x="668" y="495"/>
                </a:lnTo>
                <a:lnTo>
                  <a:pt x="669" y="497"/>
                </a:lnTo>
                <a:lnTo>
                  <a:pt x="669" y="496"/>
                </a:lnTo>
                <a:lnTo>
                  <a:pt x="669" y="496"/>
                </a:lnTo>
                <a:lnTo>
                  <a:pt x="669" y="496"/>
                </a:lnTo>
                <a:lnTo>
                  <a:pt x="670" y="497"/>
                </a:lnTo>
                <a:lnTo>
                  <a:pt x="670" y="498"/>
                </a:lnTo>
                <a:lnTo>
                  <a:pt x="671" y="499"/>
                </a:lnTo>
                <a:lnTo>
                  <a:pt x="671" y="499"/>
                </a:lnTo>
                <a:lnTo>
                  <a:pt x="672" y="501"/>
                </a:lnTo>
                <a:lnTo>
                  <a:pt x="672" y="502"/>
                </a:lnTo>
                <a:lnTo>
                  <a:pt x="673" y="507"/>
                </a:lnTo>
                <a:lnTo>
                  <a:pt x="673" y="509"/>
                </a:lnTo>
                <a:lnTo>
                  <a:pt x="674" y="514"/>
                </a:lnTo>
                <a:lnTo>
                  <a:pt x="674" y="513"/>
                </a:lnTo>
                <a:lnTo>
                  <a:pt x="674" y="513"/>
                </a:lnTo>
                <a:lnTo>
                  <a:pt x="674" y="513"/>
                </a:lnTo>
                <a:lnTo>
                  <a:pt x="675" y="510"/>
                </a:lnTo>
                <a:lnTo>
                  <a:pt x="675" y="511"/>
                </a:lnTo>
                <a:lnTo>
                  <a:pt x="675" y="510"/>
                </a:lnTo>
                <a:lnTo>
                  <a:pt x="676" y="484"/>
                </a:lnTo>
                <a:lnTo>
                  <a:pt x="676" y="479"/>
                </a:lnTo>
                <a:lnTo>
                  <a:pt x="677" y="300"/>
                </a:lnTo>
                <a:lnTo>
                  <a:pt x="677" y="275"/>
                </a:lnTo>
                <a:lnTo>
                  <a:pt x="677" y="182"/>
                </a:lnTo>
                <a:lnTo>
                  <a:pt x="678" y="173"/>
                </a:lnTo>
                <a:lnTo>
                  <a:pt x="678" y="98"/>
                </a:lnTo>
                <a:lnTo>
                  <a:pt x="679" y="91"/>
                </a:lnTo>
                <a:lnTo>
                  <a:pt x="679" y="71"/>
                </a:lnTo>
                <a:lnTo>
                  <a:pt x="680" y="69"/>
                </a:lnTo>
                <a:lnTo>
                  <a:pt x="680" y="55"/>
                </a:lnTo>
                <a:lnTo>
                  <a:pt x="681" y="54"/>
                </a:lnTo>
                <a:lnTo>
                  <a:pt x="681" y="53"/>
                </a:lnTo>
                <a:lnTo>
                  <a:pt x="681" y="54"/>
                </a:lnTo>
                <a:lnTo>
                  <a:pt x="682" y="54"/>
                </a:lnTo>
                <a:lnTo>
                  <a:pt x="682" y="63"/>
                </a:lnTo>
                <a:lnTo>
                  <a:pt x="683" y="64"/>
                </a:lnTo>
                <a:lnTo>
                  <a:pt x="683" y="79"/>
                </a:lnTo>
                <a:lnTo>
                  <a:pt x="684" y="81"/>
                </a:lnTo>
                <a:lnTo>
                  <a:pt x="684" y="97"/>
                </a:lnTo>
                <a:lnTo>
                  <a:pt x="685" y="100"/>
                </a:lnTo>
                <a:lnTo>
                  <a:pt x="685" y="117"/>
                </a:lnTo>
                <a:lnTo>
                  <a:pt x="686" y="119"/>
                </a:lnTo>
                <a:lnTo>
                  <a:pt x="686" y="131"/>
                </a:lnTo>
                <a:lnTo>
                  <a:pt x="687" y="131"/>
                </a:lnTo>
                <a:lnTo>
                  <a:pt x="687" y="136"/>
                </a:lnTo>
                <a:lnTo>
                  <a:pt x="687" y="135"/>
                </a:lnTo>
                <a:lnTo>
                  <a:pt x="688" y="136"/>
                </a:lnTo>
                <a:lnTo>
                  <a:pt x="688" y="141"/>
                </a:lnTo>
                <a:lnTo>
                  <a:pt x="688" y="142"/>
                </a:lnTo>
                <a:lnTo>
                  <a:pt x="689" y="147"/>
                </a:lnTo>
                <a:lnTo>
                  <a:pt x="689" y="148"/>
                </a:lnTo>
                <a:lnTo>
                  <a:pt x="690" y="151"/>
                </a:lnTo>
                <a:lnTo>
                  <a:pt x="690" y="151"/>
                </a:lnTo>
                <a:lnTo>
                  <a:pt x="691" y="148"/>
                </a:lnTo>
                <a:lnTo>
                  <a:pt x="691" y="148"/>
                </a:lnTo>
                <a:lnTo>
                  <a:pt x="692" y="140"/>
                </a:lnTo>
                <a:lnTo>
                  <a:pt x="692" y="138"/>
                </a:lnTo>
                <a:lnTo>
                  <a:pt x="693" y="126"/>
                </a:lnTo>
                <a:lnTo>
                  <a:pt x="693" y="125"/>
                </a:lnTo>
                <a:lnTo>
                  <a:pt x="694" y="108"/>
                </a:lnTo>
                <a:lnTo>
                  <a:pt x="694" y="106"/>
                </a:lnTo>
                <a:lnTo>
                  <a:pt x="695" y="95"/>
                </a:lnTo>
                <a:lnTo>
                  <a:pt x="695" y="95"/>
                </a:lnTo>
                <a:lnTo>
                  <a:pt x="696" y="92"/>
                </a:lnTo>
                <a:lnTo>
                  <a:pt x="696" y="92"/>
                </a:lnTo>
                <a:lnTo>
                  <a:pt x="697" y="96"/>
                </a:lnTo>
                <a:lnTo>
                  <a:pt x="697" y="96"/>
                </a:lnTo>
                <a:lnTo>
                  <a:pt x="698" y="117"/>
                </a:lnTo>
                <a:lnTo>
                  <a:pt x="698" y="121"/>
                </a:lnTo>
                <a:lnTo>
                  <a:pt x="698" y="188"/>
                </a:lnTo>
                <a:lnTo>
                  <a:pt x="699" y="197"/>
                </a:lnTo>
                <a:lnTo>
                  <a:pt x="699" y="306"/>
                </a:lnTo>
                <a:lnTo>
                  <a:pt x="700" y="323"/>
                </a:lnTo>
                <a:lnTo>
                  <a:pt x="700" y="436"/>
                </a:lnTo>
                <a:lnTo>
                  <a:pt x="701" y="444"/>
                </a:lnTo>
                <a:lnTo>
                  <a:pt x="701" y="471"/>
                </a:lnTo>
                <a:lnTo>
                  <a:pt x="702" y="471"/>
                </a:lnTo>
                <a:lnTo>
                  <a:pt x="702" y="475"/>
                </a:lnTo>
                <a:lnTo>
                  <a:pt x="703" y="475"/>
                </a:lnTo>
                <a:lnTo>
                  <a:pt x="703" y="484"/>
                </a:lnTo>
                <a:lnTo>
                  <a:pt x="704" y="486"/>
                </a:lnTo>
                <a:lnTo>
                  <a:pt x="704" y="491"/>
                </a:lnTo>
                <a:lnTo>
                  <a:pt x="705" y="492"/>
                </a:lnTo>
                <a:lnTo>
                  <a:pt x="705" y="500"/>
                </a:lnTo>
                <a:lnTo>
                  <a:pt x="706" y="500"/>
                </a:lnTo>
                <a:lnTo>
                  <a:pt x="706" y="503"/>
                </a:lnTo>
                <a:lnTo>
                  <a:pt x="706" y="503"/>
                </a:lnTo>
                <a:lnTo>
                  <a:pt x="707" y="504"/>
                </a:lnTo>
                <a:lnTo>
                  <a:pt x="707" y="506"/>
                </a:lnTo>
                <a:lnTo>
                  <a:pt x="707" y="506"/>
                </a:lnTo>
                <a:lnTo>
                  <a:pt x="708" y="506"/>
                </a:lnTo>
                <a:lnTo>
                  <a:pt x="708" y="507"/>
                </a:lnTo>
                <a:lnTo>
                  <a:pt x="708" y="507"/>
                </a:lnTo>
                <a:lnTo>
                  <a:pt x="708" y="508"/>
                </a:lnTo>
                <a:lnTo>
                  <a:pt x="708" y="508"/>
                </a:lnTo>
                <a:lnTo>
                  <a:pt x="709" y="511"/>
                </a:lnTo>
                <a:lnTo>
                  <a:pt x="709" y="511"/>
                </a:lnTo>
                <a:lnTo>
                  <a:pt x="709" y="512"/>
                </a:lnTo>
                <a:lnTo>
                  <a:pt x="709" y="512"/>
                </a:lnTo>
                <a:lnTo>
                  <a:pt x="710" y="512"/>
                </a:lnTo>
                <a:lnTo>
                  <a:pt x="710" y="512"/>
                </a:lnTo>
                <a:lnTo>
                  <a:pt x="710" y="512"/>
                </a:lnTo>
                <a:lnTo>
                  <a:pt x="711" y="508"/>
                </a:lnTo>
                <a:lnTo>
                  <a:pt x="711" y="507"/>
                </a:lnTo>
                <a:lnTo>
                  <a:pt x="712" y="500"/>
                </a:lnTo>
                <a:lnTo>
                  <a:pt x="712" y="501"/>
                </a:lnTo>
                <a:lnTo>
                  <a:pt x="712" y="500"/>
                </a:lnTo>
                <a:lnTo>
                  <a:pt x="713" y="259"/>
                </a:lnTo>
                <a:lnTo>
                  <a:pt x="713" y="237"/>
                </a:lnTo>
                <a:lnTo>
                  <a:pt x="714" y="136"/>
                </a:lnTo>
                <a:lnTo>
                  <a:pt x="714" y="125"/>
                </a:lnTo>
                <a:lnTo>
                  <a:pt x="715" y="64"/>
                </a:lnTo>
                <a:lnTo>
                  <a:pt x="715" y="60"/>
                </a:lnTo>
                <a:lnTo>
                  <a:pt x="716" y="45"/>
                </a:lnTo>
                <a:lnTo>
                  <a:pt x="716" y="44"/>
                </a:lnTo>
                <a:lnTo>
                  <a:pt x="717" y="40"/>
                </a:lnTo>
                <a:lnTo>
                  <a:pt x="717" y="40"/>
                </a:lnTo>
                <a:lnTo>
                  <a:pt x="718" y="44"/>
                </a:lnTo>
                <a:lnTo>
                  <a:pt x="718" y="45"/>
                </a:lnTo>
                <a:lnTo>
                  <a:pt x="719" y="55"/>
                </a:lnTo>
                <a:lnTo>
                  <a:pt x="719" y="56"/>
                </a:lnTo>
                <a:lnTo>
                  <a:pt x="719" y="73"/>
                </a:lnTo>
                <a:lnTo>
                  <a:pt x="720" y="75"/>
                </a:lnTo>
                <a:lnTo>
                  <a:pt x="720" y="88"/>
                </a:lnTo>
                <a:lnTo>
                  <a:pt x="721" y="89"/>
                </a:lnTo>
                <a:lnTo>
                  <a:pt x="721" y="93"/>
                </a:lnTo>
                <a:lnTo>
                  <a:pt x="722" y="93"/>
                </a:lnTo>
                <a:lnTo>
                  <a:pt x="722" y="98"/>
                </a:lnTo>
                <a:lnTo>
                  <a:pt x="722" y="98"/>
                </a:lnTo>
                <a:lnTo>
                  <a:pt x="723" y="98"/>
                </a:lnTo>
                <a:lnTo>
                  <a:pt x="723" y="98"/>
                </a:lnTo>
                <a:lnTo>
                  <a:pt x="723" y="96"/>
                </a:lnTo>
                <a:lnTo>
                  <a:pt x="723" y="97"/>
                </a:lnTo>
                <a:lnTo>
                  <a:pt x="724" y="97"/>
                </a:lnTo>
                <a:lnTo>
                  <a:pt x="724" y="101"/>
                </a:lnTo>
                <a:lnTo>
                  <a:pt x="725" y="103"/>
                </a:lnTo>
                <a:lnTo>
                  <a:pt x="725" y="116"/>
                </a:lnTo>
                <a:lnTo>
                  <a:pt x="726" y="118"/>
                </a:lnTo>
                <a:lnTo>
                  <a:pt x="726" y="138"/>
                </a:lnTo>
                <a:lnTo>
                  <a:pt x="727" y="140"/>
                </a:lnTo>
                <a:lnTo>
                  <a:pt x="727" y="151"/>
                </a:lnTo>
                <a:lnTo>
                  <a:pt x="728" y="152"/>
                </a:lnTo>
                <a:lnTo>
                  <a:pt x="728" y="158"/>
                </a:lnTo>
                <a:lnTo>
                  <a:pt x="728" y="158"/>
                </a:lnTo>
                <a:lnTo>
                  <a:pt x="729" y="158"/>
                </a:lnTo>
                <a:lnTo>
                  <a:pt x="729" y="143"/>
                </a:lnTo>
                <a:lnTo>
                  <a:pt x="729" y="141"/>
                </a:lnTo>
                <a:lnTo>
                  <a:pt x="730" y="118"/>
                </a:lnTo>
                <a:lnTo>
                  <a:pt x="730" y="115"/>
                </a:lnTo>
                <a:lnTo>
                  <a:pt x="731" y="100"/>
                </a:lnTo>
                <a:lnTo>
                  <a:pt x="731" y="99"/>
                </a:lnTo>
                <a:lnTo>
                  <a:pt x="732" y="93"/>
                </a:lnTo>
                <a:lnTo>
                  <a:pt x="732" y="93"/>
                </a:lnTo>
                <a:lnTo>
                  <a:pt x="732" y="93"/>
                </a:lnTo>
                <a:lnTo>
                  <a:pt x="733" y="95"/>
                </a:lnTo>
                <a:lnTo>
                  <a:pt x="733" y="96"/>
                </a:lnTo>
                <a:lnTo>
                  <a:pt x="734" y="116"/>
                </a:lnTo>
                <a:lnTo>
                  <a:pt x="734" y="121"/>
                </a:lnTo>
                <a:lnTo>
                  <a:pt x="735" y="193"/>
                </a:lnTo>
                <a:lnTo>
                  <a:pt x="735" y="204"/>
                </a:lnTo>
                <a:lnTo>
                  <a:pt x="736" y="326"/>
                </a:lnTo>
                <a:lnTo>
                  <a:pt x="736" y="344"/>
                </a:lnTo>
                <a:lnTo>
                  <a:pt x="737" y="452"/>
                </a:lnTo>
                <a:lnTo>
                  <a:pt x="737" y="457"/>
                </a:lnTo>
                <a:lnTo>
                  <a:pt x="738" y="480"/>
                </a:lnTo>
                <a:lnTo>
                  <a:pt x="738" y="481"/>
                </a:lnTo>
                <a:lnTo>
                  <a:pt x="739" y="490"/>
                </a:lnTo>
                <a:lnTo>
                  <a:pt x="739" y="490"/>
                </a:lnTo>
                <a:lnTo>
                  <a:pt x="740" y="493"/>
                </a:lnTo>
                <a:lnTo>
                  <a:pt x="740" y="494"/>
                </a:lnTo>
                <a:lnTo>
                  <a:pt x="740" y="497"/>
                </a:lnTo>
                <a:lnTo>
                  <a:pt x="741" y="498"/>
                </a:lnTo>
                <a:lnTo>
                  <a:pt x="741" y="501"/>
                </a:lnTo>
                <a:lnTo>
                  <a:pt x="741" y="501"/>
                </a:lnTo>
                <a:lnTo>
                  <a:pt x="742" y="502"/>
                </a:lnTo>
                <a:lnTo>
                  <a:pt x="742" y="504"/>
                </a:lnTo>
                <a:lnTo>
                  <a:pt x="742" y="504"/>
                </a:lnTo>
                <a:lnTo>
                  <a:pt x="743" y="504"/>
                </a:lnTo>
                <a:lnTo>
                  <a:pt x="743" y="506"/>
                </a:lnTo>
                <a:lnTo>
                  <a:pt x="743" y="506"/>
                </a:lnTo>
                <a:lnTo>
                  <a:pt x="744" y="506"/>
                </a:lnTo>
                <a:lnTo>
                  <a:pt x="744" y="511"/>
                </a:lnTo>
                <a:lnTo>
                  <a:pt x="745" y="512"/>
                </a:lnTo>
                <a:lnTo>
                  <a:pt x="745" y="517"/>
                </a:lnTo>
                <a:lnTo>
                  <a:pt x="746" y="517"/>
                </a:lnTo>
                <a:lnTo>
                  <a:pt x="746" y="520"/>
                </a:lnTo>
                <a:lnTo>
                  <a:pt x="746" y="520"/>
                </a:lnTo>
                <a:lnTo>
                  <a:pt x="746" y="520"/>
                </a:lnTo>
                <a:lnTo>
                  <a:pt x="747" y="517"/>
                </a:lnTo>
                <a:lnTo>
                  <a:pt x="747" y="515"/>
                </a:lnTo>
                <a:lnTo>
                  <a:pt x="748" y="511"/>
                </a:lnTo>
                <a:lnTo>
                  <a:pt x="748" y="512"/>
                </a:lnTo>
                <a:lnTo>
                  <a:pt x="748" y="511"/>
                </a:lnTo>
                <a:lnTo>
                  <a:pt x="749" y="512"/>
                </a:lnTo>
                <a:lnTo>
                  <a:pt x="749" y="449"/>
                </a:lnTo>
                <a:lnTo>
                  <a:pt x="749" y="412"/>
                </a:lnTo>
                <a:lnTo>
                  <a:pt x="750" y="288"/>
                </a:lnTo>
                <a:lnTo>
                  <a:pt x="750" y="278"/>
                </a:lnTo>
                <a:lnTo>
                  <a:pt x="751" y="181"/>
                </a:lnTo>
                <a:lnTo>
                  <a:pt x="751" y="170"/>
                </a:lnTo>
                <a:lnTo>
                  <a:pt x="752" y="109"/>
                </a:lnTo>
                <a:lnTo>
                  <a:pt x="752" y="104"/>
                </a:lnTo>
                <a:lnTo>
                  <a:pt x="753" y="80"/>
                </a:lnTo>
                <a:lnTo>
                  <a:pt x="753" y="78"/>
                </a:lnTo>
                <a:lnTo>
                  <a:pt x="754" y="66"/>
                </a:lnTo>
                <a:lnTo>
                  <a:pt x="754" y="65"/>
                </a:lnTo>
                <a:lnTo>
                  <a:pt x="755" y="51"/>
                </a:lnTo>
                <a:lnTo>
                  <a:pt x="755" y="50"/>
                </a:lnTo>
                <a:lnTo>
                  <a:pt x="756" y="44"/>
                </a:lnTo>
                <a:lnTo>
                  <a:pt x="756" y="44"/>
                </a:lnTo>
                <a:lnTo>
                  <a:pt x="757" y="42"/>
                </a:lnTo>
                <a:lnTo>
                  <a:pt x="757" y="42"/>
                </a:lnTo>
                <a:lnTo>
                  <a:pt x="758" y="44"/>
                </a:lnTo>
                <a:lnTo>
                  <a:pt x="758" y="45"/>
                </a:lnTo>
                <a:lnTo>
                  <a:pt x="759" y="50"/>
                </a:lnTo>
                <a:lnTo>
                  <a:pt x="759" y="51"/>
                </a:lnTo>
                <a:lnTo>
                  <a:pt x="760" y="59"/>
                </a:lnTo>
                <a:lnTo>
                  <a:pt x="760" y="61"/>
                </a:lnTo>
                <a:lnTo>
                  <a:pt x="760" y="72"/>
                </a:lnTo>
                <a:lnTo>
                  <a:pt x="761" y="73"/>
                </a:lnTo>
                <a:lnTo>
                  <a:pt x="761" y="82"/>
                </a:lnTo>
                <a:lnTo>
                  <a:pt x="762" y="83"/>
                </a:lnTo>
                <a:lnTo>
                  <a:pt x="762" y="93"/>
                </a:lnTo>
                <a:lnTo>
                  <a:pt x="763" y="95"/>
                </a:lnTo>
                <a:lnTo>
                  <a:pt x="763" y="108"/>
                </a:lnTo>
                <a:lnTo>
                  <a:pt x="764" y="109"/>
                </a:lnTo>
                <a:lnTo>
                  <a:pt x="764" y="135"/>
                </a:lnTo>
                <a:lnTo>
                  <a:pt x="765" y="140"/>
                </a:lnTo>
                <a:lnTo>
                  <a:pt x="765" y="158"/>
                </a:lnTo>
                <a:lnTo>
                  <a:pt x="766" y="160"/>
                </a:lnTo>
                <a:lnTo>
                  <a:pt x="766" y="165"/>
                </a:lnTo>
                <a:lnTo>
                  <a:pt x="766" y="164"/>
                </a:lnTo>
                <a:lnTo>
                  <a:pt x="767" y="164"/>
                </a:lnTo>
                <a:lnTo>
                  <a:pt x="767" y="140"/>
                </a:lnTo>
                <a:lnTo>
                  <a:pt x="768" y="136"/>
                </a:lnTo>
                <a:lnTo>
                  <a:pt x="768" y="109"/>
                </a:lnTo>
                <a:lnTo>
                  <a:pt x="769" y="107"/>
                </a:lnTo>
                <a:lnTo>
                  <a:pt x="769" y="95"/>
                </a:lnTo>
                <a:lnTo>
                  <a:pt x="769" y="95"/>
                </a:lnTo>
                <a:lnTo>
                  <a:pt x="770" y="96"/>
                </a:lnTo>
                <a:lnTo>
                  <a:pt x="770" y="95"/>
                </a:lnTo>
                <a:lnTo>
                  <a:pt x="770" y="98"/>
                </a:lnTo>
                <a:lnTo>
                  <a:pt x="771" y="99"/>
                </a:lnTo>
                <a:lnTo>
                  <a:pt x="771" y="122"/>
                </a:lnTo>
                <a:lnTo>
                  <a:pt x="771" y="128"/>
                </a:lnTo>
                <a:lnTo>
                  <a:pt x="772" y="214"/>
                </a:lnTo>
                <a:lnTo>
                  <a:pt x="772" y="228"/>
                </a:lnTo>
                <a:lnTo>
                  <a:pt x="773" y="362"/>
                </a:lnTo>
                <a:lnTo>
                  <a:pt x="773" y="378"/>
                </a:lnTo>
                <a:lnTo>
                  <a:pt x="774" y="457"/>
                </a:lnTo>
                <a:lnTo>
                  <a:pt x="774" y="460"/>
                </a:lnTo>
                <a:lnTo>
                  <a:pt x="774" y="457"/>
                </a:lnTo>
                <a:lnTo>
                  <a:pt x="775" y="464"/>
                </a:lnTo>
                <a:lnTo>
                  <a:pt x="775" y="464"/>
                </a:lnTo>
                <a:lnTo>
                  <a:pt x="775" y="465"/>
                </a:lnTo>
                <a:lnTo>
                  <a:pt x="775" y="467"/>
                </a:lnTo>
                <a:lnTo>
                  <a:pt x="776" y="462"/>
                </a:lnTo>
                <a:lnTo>
                  <a:pt x="776" y="461"/>
                </a:lnTo>
                <a:lnTo>
                  <a:pt x="776" y="460"/>
                </a:lnTo>
                <a:lnTo>
                  <a:pt x="777" y="463"/>
                </a:lnTo>
                <a:lnTo>
                  <a:pt x="777" y="465"/>
                </a:lnTo>
                <a:lnTo>
                  <a:pt x="778" y="474"/>
                </a:lnTo>
                <a:lnTo>
                  <a:pt x="778" y="475"/>
                </a:lnTo>
                <a:lnTo>
                  <a:pt x="779" y="483"/>
                </a:lnTo>
                <a:lnTo>
                  <a:pt x="779" y="484"/>
                </a:lnTo>
                <a:lnTo>
                  <a:pt x="780" y="492"/>
                </a:lnTo>
                <a:lnTo>
                  <a:pt x="780" y="492"/>
                </a:lnTo>
                <a:lnTo>
                  <a:pt x="781" y="501"/>
                </a:lnTo>
                <a:lnTo>
                  <a:pt x="781" y="502"/>
                </a:lnTo>
                <a:lnTo>
                  <a:pt x="781" y="506"/>
                </a:lnTo>
                <a:lnTo>
                  <a:pt x="782" y="506"/>
                </a:lnTo>
                <a:lnTo>
                  <a:pt x="782" y="513"/>
                </a:lnTo>
                <a:lnTo>
                  <a:pt x="783" y="514"/>
                </a:lnTo>
                <a:lnTo>
                  <a:pt x="783" y="515"/>
                </a:lnTo>
                <a:lnTo>
                  <a:pt x="783" y="514"/>
                </a:lnTo>
                <a:lnTo>
                  <a:pt x="784" y="513"/>
                </a:lnTo>
                <a:lnTo>
                  <a:pt x="784" y="508"/>
                </a:lnTo>
                <a:lnTo>
                  <a:pt x="785" y="507"/>
                </a:lnTo>
                <a:lnTo>
                  <a:pt x="785" y="478"/>
                </a:lnTo>
                <a:lnTo>
                  <a:pt x="786" y="462"/>
                </a:lnTo>
                <a:lnTo>
                  <a:pt x="786" y="229"/>
                </a:lnTo>
                <a:lnTo>
                  <a:pt x="787" y="220"/>
                </a:lnTo>
                <a:lnTo>
                  <a:pt x="787" y="128"/>
                </a:lnTo>
                <a:lnTo>
                  <a:pt x="788" y="118"/>
                </a:lnTo>
                <a:lnTo>
                  <a:pt x="788" y="63"/>
                </a:lnTo>
                <a:lnTo>
                  <a:pt x="789" y="59"/>
                </a:lnTo>
                <a:lnTo>
                  <a:pt x="789" y="43"/>
                </a:lnTo>
                <a:lnTo>
                  <a:pt x="790" y="43"/>
                </a:lnTo>
                <a:lnTo>
                  <a:pt x="790" y="41"/>
                </a:lnTo>
                <a:lnTo>
                  <a:pt x="790" y="41"/>
                </a:lnTo>
                <a:lnTo>
                  <a:pt x="791" y="41"/>
                </a:lnTo>
                <a:lnTo>
                  <a:pt x="791" y="44"/>
                </a:lnTo>
                <a:lnTo>
                  <a:pt x="792" y="44"/>
                </a:lnTo>
                <a:lnTo>
                  <a:pt x="792" y="52"/>
                </a:lnTo>
                <a:lnTo>
                  <a:pt x="792" y="53"/>
                </a:lnTo>
                <a:lnTo>
                  <a:pt x="793" y="67"/>
                </a:lnTo>
                <a:lnTo>
                  <a:pt x="793" y="68"/>
                </a:lnTo>
                <a:lnTo>
                  <a:pt x="794" y="76"/>
                </a:lnTo>
                <a:lnTo>
                  <a:pt x="794" y="76"/>
                </a:lnTo>
                <a:lnTo>
                  <a:pt x="794" y="76"/>
                </a:lnTo>
                <a:lnTo>
                  <a:pt x="795" y="72"/>
                </a:lnTo>
                <a:lnTo>
                  <a:pt x="795" y="72"/>
                </a:lnTo>
                <a:lnTo>
                  <a:pt x="796" y="65"/>
                </a:lnTo>
                <a:lnTo>
                  <a:pt x="796" y="65"/>
                </a:lnTo>
                <a:lnTo>
                  <a:pt x="797" y="60"/>
                </a:lnTo>
                <a:lnTo>
                  <a:pt x="797" y="60"/>
                </a:lnTo>
                <a:lnTo>
                  <a:pt x="798" y="58"/>
                </a:lnTo>
                <a:lnTo>
                  <a:pt x="798" y="58"/>
                </a:lnTo>
                <a:lnTo>
                  <a:pt x="798" y="58"/>
                </a:lnTo>
                <a:lnTo>
                  <a:pt x="799" y="64"/>
                </a:lnTo>
                <a:lnTo>
                  <a:pt x="799" y="65"/>
                </a:lnTo>
                <a:lnTo>
                  <a:pt x="800" y="79"/>
                </a:lnTo>
                <a:lnTo>
                  <a:pt x="800" y="80"/>
                </a:lnTo>
                <a:lnTo>
                  <a:pt x="801" y="98"/>
                </a:lnTo>
                <a:lnTo>
                  <a:pt x="801" y="100"/>
                </a:lnTo>
                <a:lnTo>
                  <a:pt x="802" y="120"/>
                </a:lnTo>
                <a:lnTo>
                  <a:pt x="802" y="121"/>
                </a:lnTo>
                <a:lnTo>
                  <a:pt x="802" y="135"/>
                </a:lnTo>
                <a:lnTo>
                  <a:pt x="803" y="136"/>
                </a:lnTo>
                <a:lnTo>
                  <a:pt x="803" y="124"/>
                </a:lnTo>
                <a:lnTo>
                  <a:pt x="804" y="122"/>
                </a:lnTo>
                <a:lnTo>
                  <a:pt x="804" y="100"/>
                </a:lnTo>
                <a:lnTo>
                  <a:pt x="805" y="99"/>
                </a:lnTo>
                <a:lnTo>
                  <a:pt x="805" y="90"/>
                </a:lnTo>
                <a:lnTo>
                  <a:pt x="806" y="90"/>
                </a:lnTo>
                <a:lnTo>
                  <a:pt x="806" y="100"/>
                </a:lnTo>
                <a:lnTo>
                  <a:pt x="807" y="102"/>
                </a:lnTo>
                <a:lnTo>
                  <a:pt x="807" y="135"/>
                </a:lnTo>
                <a:lnTo>
                  <a:pt x="808" y="142"/>
                </a:lnTo>
                <a:lnTo>
                  <a:pt x="808" y="228"/>
                </a:lnTo>
                <a:lnTo>
                  <a:pt x="809" y="239"/>
                </a:lnTo>
                <a:lnTo>
                  <a:pt x="809" y="370"/>
                </a:lnTo>
                <a:lnTo>
                  <a:pt x="810" y="383"/>
                </a:lnTo>
                <a:lnTo>
                  <a:pt x="810" y="457"/>
                </a:lnTo>
                <a:lnTo>
                  <a:pt x="811" y="459"/>
                </a:lnTo>
                <a:lnTo>
                  <a:pt x="811" y="457"/>
                </a:lnTo>
                <a:lnTo>
                  <a:pt x="811" y="476"/>
                </a:lnTo>
                <a:lnTo>
                  <a:pt x="812" y="479"/>
                </a:lnTo>
                <a:lnTo>
                  <a:pt x="812" y="486"/>
                </a:lnTo>
                <a:lnTo>
                  <a:pt x="812" y="486"/>
                </a:lnTo>
                <a:lnTo>
                  <a:pt x="812" y="486"/>
                </a:lnTo>
                <a:lnTo>
                  <a:pt x="812" y="486"/>
                </a:lnTo>
                <a:lnTo>
                  <a:pt x="813" y="488"/>
                </a:lnTo>
                <a:lnTo>
                  <a:pt x="813" y="488"/>
                </a:lnTo>
                <a:lnTo>
                  <a:pt x="814" y="490"/>
                </a:lnTo>
                <a:lnTo>
                  <a:pt x="814" y="490"/>
                </a:lnTo>
                <a:lnTo>
                  <a:pt x="814" y="490"/>
                </a:lnTo>
                <a:lnTo>
                  <a:pt x="815" y="491"/>
                </a:lnTo>
                <a:lnTo>
                  <a:pt x="815" y="491"/>
                </a:lnTo>
                <a:lnTo>
                  <a:pt x="816" y="494"/>
                </a:lnTo>
                <a:lnTo>
                  <a:pt x="816" y="494"/>
                </a:lnTo>
                <a:lnTo>
                  <a:pt x="817" y="497"/>
                </a:lnTo>
                <a:lnTo>
                  <a:pt x="817" y="497"/>
                </a:lnTo>
                <a:lnTo>
                  <a:pt x="817" y="496"/>
                </a:lnTo>
                <a:lnTo>
                  <a:pt x="818" y="498"/>
                </a:lnTo>
                <a:lnTo>
                  <a:pt x="818" y="498"/>
                </a:lnTo>
                <a:lnTo>
                  <a:pt x="819" y="500"/>
                </a:lnTo>
                <a:lnTo>
                  <a:pt x="819" y="500"/>
                </a:lnTo>
                <a:lnTo>
                  <a:pt x="820" y="505"/>
                </a:lnTo>
                <a:lnTo>
                  <a:pt x="820" y="505"/>
                </a:lnTo>
                <a:lnTo>
                  <a:pt x="821" y="506"/>
                </a:lnTo>
                <a:lnTo>
                  <a:pt x="821" y="507"/>
                </a:lnTo>
                <a:lnTo>
                  <a:pt x="822" y="502"/>
                </a:lnTo>
                <a:lnTo>
                  <a:pt x="822" y="501"/>
                </a:lnTo>
                <a:lnTo>
                  <a:pt x="823" y="499"/>
                </a:lnTo>
                <a:lnTo>
                  <a:pt x="823" y="499"/>
                </a:lnTo>
                <a:lnTo>
                  <a:pt x="823" y="498"/>
                </a:lnTo>
                <a:lnTo>
                  <a:pt x="823" y="429"/>
                </a:lnTo>
                <a:lnTo>
                  <a:pt x="824" y="407"/>
                </a:lnTo>
                <a:lnTo>
                  <a:pt x="824" y="241"/>
                </a:lnTo>
                <a:lnTo>
                  <a:pt x="825" y="229"/>
                </a:lnTo>
                <a:lnTo>
                  <a:pt x="825" y="110"/>
                </a:lnTo>
                <a:lnTo>
                  <a:pt x="826" y="102"/>
                </a:lnTo>
                <a:lnTo>
                  <a:pt x="826" y="52"/>
                </a:lnTo>
                <a:lnTo>
                  <a:pt x="827" y="49"/>
                </a:lnTo>
                <a:lnTo>
                  <a:pt x="827" y="34"/>
                </a:lnTo>
                <a:lnTo>
                  <a:pt x="828" y="34"/>
                </a:lnTo>
                <a:lnTo>
                  <a:pt x="828" y="24"/>
                </a:lnTo>
                <a:lnTo>
                  <a:pt x="829" y="24"/>
                </a:lnTo>
                <a:lnTo>
                  <a:pt x="829" y="22"/>
                </a:lnTo>
                <a:lnTo>
                  <a:pt x="829" y="23"/>
                </a:lnTo>
                <a:lnTo>
                  <a:pt x="830" y="23"/>
                </a:lnTo>
                <a:lnTo>
                  <a:pt x="830" y="34"/>
                </a:lnTo>
                <a:lnTo>
                  <a:pt x="830" y="36"/>
                </a:lnTo>
                <a:lnTo>
                  <a:pt x="831" y="58"/>
                </a:lnTo>
                <a:lnTo>
                  <a:pt x="831" y="61"/>
                </a:lnTo>
                <a:lnTo>
                  <a:pt x="832" y="82"/>
                </a:lnTo>
                <a:lnTo>
                  <a:pt x="832" y="85"/>
                </a:lnTo>
                <a:lnTo>
                  <a:pt x="833" y="100"/>
                </a:lnTo>
                <a:lnTo>
                  <a:pt x="833" y="102"/>
                </a:lnTo>
                <a:lnTo>
                  <a:pt x="834" y="112"/>
                </a:lnTo>
                <a:lnTo>
                  <a:pt x="834" y="113"/>
                </a:lnTo>
                <a:lnTo>
                  <a:pt x="835" y="119"/>
                </a:lnTo>
                <a:lnTo>
                  <a:pt x="835" y="120"/>
                </a:lnTo>
                <a:lnTo>
                  <a:pt x="836" y="129"/>
                </a:lnTo>
                <a:lnTo>
                  <a:pt x="836" y="130"/>
                </a:lnTo>
                <a:lnTo>
                  <a:pt x="837" y="146"/>
                </a:lnTo>
                <a:lnTo>
                  <a:pt x="837" y="147"/>
                </a:lnTo>
                <a:lnTo>
                  <a:pt x="838" y="168"/>
                </a:lnTo>
                <a:lnTo>
                  <a:pt x="838" y="170"/>
                </a:lnTo>
                <a:lnTo>
                  <a:pt x="839" y="192"/>
                </a:lnTo>
                <a:lnTo>
                  <a:pt x="839" y="194"/>
                </a:lnTo>
                <a:lnTo>
                  <a:pt x="839" y="198"/>
                </a:lnTo>
                <a:lnTo>
                  <a:pt x="840" y="193"/>
                </a:lnTo>
                <a:lnTo>
                  <a:pt x="840" y="191"/>
                </a:lnTo>
                <a:lnTo>
                  <a:pt x="841" y="172"/>
                </a:lnTo>
                <a:lnTo>
                  <a:pt x="841" y="169"/>
                </a:lnTo>
                <a:lnTo>
                  <a:pt x="842" y="137"/>
                </a:lnTo>
                <a:lnTo>
                  <a:pt x="842" y="135"/>
                </a:lnTo>
                <a:lnTo>
                  <a:pt x="843" y="113"/>
                </a:lnTo>
                <a:lnTo>
                  <a:pt x="843" y="110"/>
                </a:lnTo>
                <a:lnTo>
                  <a:pt x="844" y="102"/>
                </a:lnTo>
                <a:lnTo>
                  <a:pt x="844" y="102"/>
                </a:lnTo>
                <a:lnTo>
                  <a:pt x="844" y="101"/>
                </a:lnTo>
                <a:lnTo>
                  <a:pt x="844" y="109"/>
                </a:lnTo>
                <a:lnTo>
                  <a:pt x="845" y="113"/>
                </a:lnTo>
                <a:lnTo>
                  <a:pt x="845" y="162"/>
                </a:lnTo>
                <a:lnTo>
                  <a:pt x="846" y="171"/>
                </a:lnTo>
                <a:lnTo>
                  <a:pt x="846" y="286"/>
                </a:lnTo>
                <a:lnTo>
                  <a:pt x="847" y="301"/>
                </a:lnTo>
                <a:lnTo>
                  <a:pt x="847" y="421"/>
                </a:lnTo>
                <a:lnTo>
                  <a:pt x="848" y="434"/>
                </a:lnTo>
                <a:lnTo>
                  <a:pt x="848" y="460"/>
                </a:lnTo>
                <a:lnTo>
                  <a:pt x="849" y="465"/>
                </a:lnTo>
                <a:lnTo>
                  <a:pt x="849" y="480"/>
                </a:lnTo>
                <a:lnTo>
                  <a:pt x="850" y="482"/>
                </a:lnTo>
                <a:lnTo>
                  <a:pt x="850" y="486"/>
                </a:lnTo>
                <a:lnTo>
                  <a:pt x="850" y="486"/>
                </a:lnTo>
                <a:lnTo>
                  <a:pt x="851" y="486"/>
                </a:lnTo>
                <a:lnTo>
                  <a:pt x="851" y="489"/>
                </a:lnTo>
                <a:lnTo>
                  <a:pt x="852" y="490"/>
                </a:lnTo>
                <a:lnTo>
                  <a:pt x="852" y="492"/>
                </a:lnTo>
                <a:lnTo>
                  <a:pt x="853" y="492"/>
                </a:lnTo>
                <a:lnTo>
                  <a:pt x="853" y="497"/>
                </a:lnTo>
                <a:lnTo>
                  <a:pt x="854" y="497"/>
                </a:lnTo>
                <a:lnTo>
                  <a:pt x="854" y="500"/>
                </a:lnTo>
                <a:lnTo>
                  <a:pt x="854" y="500"/>
                </a:lnTo>
                <a:lnTo>
                  <a:pt x="854" y="501"/>
                </a:lnTo>
                <a:lnTo>
                  <a:pt x="855" y="503"/>
                </a:lnTo>
                <a:lnTo>
                  <a:pt x="855" y="504"/>
                </a:lnTo>
                <a:lnTo>
                  <a:pt x="856" y="507"/>
                </a:lnTo>
                <a:lnTo>
                  <a:pt x="856" y="509"/>
                </a:lnTo>
                <a:lnTo>
                  <a:pt x="857" y="513"/>
                </a:lnTo>
                <a:lnTo>
                  <a:pt x="857" y="513"/>
                </a:lnTo>
                <a:lnTo>
                  <a:pt x="858" y="515"/>
                </a:lnTo>
                <a:lnTo>
                  <a:pt x="858" y="514"/>
                </a:lnTo>
                <a:lnTo>
                  <a:pt x="858" y="514"/>
                </a:lnTo>
                <a:lnTo>
                  <a:pt x="858" y="515"/>
                </a:lnTo>
                <a:lnTo>
                  <a:pt x="859" y="512"/>
                </a:lnTo>
                <a:lnTo>
                  <a:pt x="859" y="511"/>
                </a:lnTo>
                <a:lnTo>
                  <a:pt x="860" y="496"/>
                </a:lnTo>
                <a:lnTo>
                  <a:pt x="860" y="483"/>
                </a:lnTo>
                <a:lnTo>
                  <a:pt x="861" y="286"/>
                </a:lnTo>
                <a:lnTo>
                  <a:pt x="861" y="271"/>
                </a:lnTo>
                <a:lnTo>
                  <a:pt x="862" y="200"/>
                </a:lnTo>
                <a:lnTo>
                  <a:pt x="862" y="186"/>
                </a:lnTo>
                <a:lnTo>
                  <a:pt x="863" y="116"/>
                </a:lnTo>
                <a:lnTo>
                  <a:pt x="863" y="111"/>
                </a:lnTo>
                <a:lnTo>
                  <a:pt x="864" y="78"/>
                </a:lnTo>
                <a:lnTo>
                  <a:pt x="864" y="74"/>
                </a:lnTo>
                <a:lnTo>
                  <a:pt x="864" y="54"/>
                </a:lnTo>
                <a:lnTo>
                  <a:pt x="865" y="51"/>
                </a:lnTo>
                <a:lnTo>
                  <a:pt x="865" y="39"/>
                </a:lnTo>
                <a:lnTo>
                  <a:pt x="866" y="38"/>
                </a:lnTo>
                <a:lnTo>
                  <a:pt x="866" y="34"/>
                </a:lnTo>
                <a:lnTo>
                  <a:pt x="867" y="33"/>
                </a:lnTo>
                <a:lnTo>
                  <a:pt x="867" y="33"/>
                </a:lnTo>
                <a:lnTo>
                  <a:pt x="867" y="36"/>
                </a:lnTo>
                <a:lnTo>
                  <a:pt x="868" y="38"/>
                </a:lnTo>
                <a:lnTo>
                  <a:pt x="868" y="47"/>
                </a:lnTo>
                <a:lnTo>
                  <a:pt x="869" y="48"/>
                </a:lnTo>
                <a:lnTo>
                  <a:pt x="869" y="58"/>
                </a:lnTo>
                <a:lnTo>
                  <a:pt x="870" y="59"/>
                </a:lnTo>
                <a:lnTo>
                  <a:pt x="870" y="71"/>
                </a:lnTo>
                <a:lnTo>
                  <a:pt x="871" y="72"/>
                </a:lnTo>
                <a:lnTo>
                  <a:pt x="871" y="82"/>
                </a:lnTo>
                <a:lnTo>
                  <a:pt x="872" y="83"/>
                </a:lnTo>
                <a:lnTo>
                  <a:pt x="872" y="96"/>
                </a:lnTo>
                <a:lnTo>
                  <a:pt x="873" y="98"/>
                </a:lnTo>
                <a:lnTo>
                  <a:pt x="873" y="113"/>
                </a:lnTo>
                <a:lnTo>
                  <a:pt x="874" y="117"/>
                </a:lnTo>
                <a:lnTo>
                  <a:pt x="874" y="133"/>
                </a:lnTo>
                <a:lnTo>
                  <a:pt x="875" y="133"/>
                </a:lnTo>
                <a:lnTo>
                  <a:pt x="875" y="141"/>
                </a:lnTo>
                <a:lnTo>
                  <a:pt x="875" y="142"/>
                </a:lnTo>
                <a:lnTo>
                  <a:pt x="876" y="144"/>
                </a:lnTo>
                <a:lnTo>
                  <a:pt x="876" y="142"/>
                </a:lnTo>
                <a:lnTo>
                  <a:pt x="876" y="140"/>
                </a:lnTo>
                <a:lnTo>
                  <a:pt x="877" y="123"/>
                </a:lnTo>
                <a:lnTo>
                  <a:pt x="877" y="121"/>
                </a:lnTo>
                <a:lnTo>
                  <a:pt x="878" y="104"/>
                </a:lnTo>
                <a:lnTo>
                  <a:pt x="878" y="101"/>
                </a:lnTo>
                <a:lnTo>
                  <a:pt x="879" y="91"/>
                </a:lnTo>
                <a:lnTo>
                  <a:pt x="879" y="91"/>
                </a:lnTo>
                <a:lnTo>
                  <a:pt x="879" y="91"/>
                </a:lnTo>
                <a:lnTo>
                  <a:pt x="880" y="96"/>
                </a:lnTo>
                <a:lnTo>
                  <a:pt x="880" y="98"/>
                </a:lnTo>
                <a:lnTo>
                  <a:pt x="881" y="121"/>
                </a:lnTo>
                <a:lnTo>
                  <a:pt x="881" y="127"/>
                </a:lnTo>
                <a:lnTo>
                  <a:pt x="882" y="174"/>
                </a:lnTo>
                <a:lnTo>
                  <a:pt x="882" y="186"/>
                </a:lnTo>
                <a:lnTo>
                  <a:pt x="883" y="290"/>
                </a:lnTo>
                <a:lnTo>
                  <a:pt x="883" y="314"/>
                </a:lnTo>
                <a:lnTo>
                  <a:pt x="884" y="420"/>
                </a:lnTo>
                <a:lnTo>
                  <a:pt x="884" y="431"/>
                </a:lnTo>
                <a:lnTo>
                  <a:pt x="885" y="466"/>
                </a:lnTo>
                <a:lnTo>
                  <a:pt x="885" y="470"/>
                </a:lnTo>
                <a:lnTo>
                  <a:pt x="885" y="488"/>
                </a:lnTo>
                <a:lnTo>
                  <a:pt x="886" y="489"/>
                </a:lnTo>
                <a:lnTo>
                  <a:pt x="886" y="491"/>
                </a:lnTo>
                <a:lnTo>
                  <a:pt x="886" y="490"/>
                </a:lnTo>
                <a:lnTo>
                  <a:pt x="887" y="490"/>
                </a:lnTo>
                <a:lnTo>
                  <a:pt x="887" y="489"/>
                </a:lnTo>
                <a:lnTo>
                  <a:pt x="887" y="494"/>
                </a:lnTo>
                <a:lnTo>
                  <a:pt x="888" y="494"/>
                </a:lnTo>
                <a:lnTo>
                  <a:pt x="888" y="493"/>
                </a:lnTo>
                <a:lnTo>
                  <a:pt x="888" y="496"/>
                </a:lnTo>
                <a:lnTo>
                  <a:pt x="889" y="496"/>
                </a:lnTo>
                <a:lnTo>
                  <a:pt x="889" y="499"/>
                </a:lnTo>
                <a:lnTo>
                  <a:pt x="889" y="499"/>
                </a:lnTo>
                <a:lnTo>
                  <a:pt x="890" y="499"/>
                </a:lnTo>
                <a:lnTo>
                  <a:pt x="890" y="500"/>
                </a:lnTo>
                <a:lnTo>
                  <a:pt x="891" y="501"/>
                </a:lnTo>
                <a:lnTo>
                  <a:pt x="891" y="503"/>
                </a:lnTo>
                <a:lnTo>
                  <a:pt x="892" y="504"/>
                </a:lnTo>
                <a:lnTo>
                  <a:pt x="892" y="507"/>
                </a:lnTo>
                <a:lnTo>
                  <a:pt x="893" y="507"/>
                </a:lnTo>
                <a:lnTo>
                  <a:pt x="893" y="511"/>
                </a:lnTo>
                <a:lnTo>
                  <a:pt x="894" y="512"/>
                </a:lnTo>
                <a:lnTo>
                  <a:pt x="894" y="514"/>
                </a:lnTo>
                <a:lnTo>
                  <a:pt x="894" y="512"/>
                </a:lnTo>
                <a:lnTo>
                  <a:pt x="895" y="512"/>
                </a:lnTo>
                <a:lnTo>
                  <a:pt x="895" y="512"/>
                </a:lnTo>
                <a:lnTo>
                  <a:pt x="895" y="508"/>
                </a:lnTo>
                <a:lnTo>
                  <a:pt x="896" y="508"/>
                </a:lnTo>
                <a:lnTo>
                  <a:pt x="896" y="447"/>
                </a:lnTo>
                <a:lnTo>
                  <a:pt x="896" y="414"/>
                </a:lnTo>
                <a:lnTo>
                  <a:pt x="897" y="198"/>
                </a:lnTo>
                <a:lnTo>
                  <a:pt x="897" y="184"/>
                </a:lnTo>
                <a:lnTo>
                  <a:pt x="898" y="95"/>
                </a:lnTo>
                <a:lnTo>
                  <a:pt x="898" y="88"/>
                </a:lnTo>
                <a:lnTo>
                  <a:pt x="899" y="64"/>
                </a:lnTo>
                <a:lnTo>
                  <a:pt x="899" y="62"/>
                </a:lnTo>
                <a:lnTo>
                  <a:pt x="900" y="54"/>
                </a:lnTo>
                <a:lnTo>
                  <a:pt x="900" y="52"/>
                </a:lnTo>
                <a:lnTo>
                  <a:pt x="901" y="43"/>
                </a:lnTo>
                <a:lnTo>
                  <a:pt x="901" y="42"/>
                </a:lnTo>
                <a:lnTo>
                  <a:pt x="901" y="40"/>
                </a:lnTo>
                <a:lnTo>
                  <a:pt x="902" y="40"/>
                </a:lnTo>
                <a:lnTo>
                  <a:pt x="902" y="40"/>
                </a:lnTo>
                <a:lnTo>
                  <a:pt x="903" y="45"/>
                </a:lnTo>
                <a:lnTo>
                  <a:pt x="903" y="46"/>
                </a:lnTo>
                <a:lnTo>
                  <a:pt x="904" y="55"/>
                </a:lnTo>
                <a:lnTo>
                  <a:pt x="904" y="57"/>
                </a:lnTo>
                <a:lnTo>
                  <a:pt x="905" y="69"/>
                </a:lnTo>
                <a:lnTo>
                  <a:pt x="905" y="70"/>
                </a:lnTo>
                <a:lnTo>
                  <a:pt x="906" y="81"/>
                </a:lnTo>
                <a:lnTo>
                  <a:pt x="906" y="83"/>
                </a:lnTo>
                <a:lnTo>
                  <a:pt x="906" y="93"/>
                </a:lnTo>
                <a:lnTo>
                  <a:pt x="907" y="94"/>
                </a:lnTo>
                <a:lnTo>
                  <a:pt x="907" y="106"/>
                </a:lnTo>
                <a:lnTo>
                  <a:pt x="908" y="108"/>
                </a:lnTo>
                <a:lnTo>
                  <a:pt x="908" y="123"/>
                </a:lnTo>
                <a:lnTo>
                  <a:pt x="909" y="125"/>
                </a:lnTo>
                <a:lnTo>
                  <a:pt x="909" y="142"/>
                </a:lnTo>
                <a:lnTo>
                  <a:pt x="910" y="144"/>
                </a:lnTo>
                <a:lnTo>
                  <a:pt x="910" y="152"/>
                </a:lnTo>
                <a:lnTo>
                  <a:pt x="911" y="152"/>
                </a:lnTo>
                <a:lnTo>
                  <a:pt x="911" y="153"/>
                </a:lnTo>
                <a:lnTo>
                  <a:pt x="911" y="146"/>
                </a:lnTo>
                <a:lnTo>
                  <a:pt x="912" y="145"/>
                </a:lnTo>
                <a:lnTo>
                  <a:pt x="912" y="125"/>
                </a:lnTo>
                <a:lnTo>
                  <a:pt x="913" y="122"/>
                </a:lnTo>
                <a:lnTo>
                  <a:pt x="913" y="103"/>
                </a:lnTo>
                <a:lnTo>
                  <a:pt x="914" y="101"/>
                </a:lnTo>
                <a:lnTo>
                  <a:pt x="914" y="93"/>
                </a:lnTo>
                <a:lnTo>
                  <a:pt x="914" y="93"/>
                </a:lnTo>
                <a:lnTo>
                  <a:pt x="914" y="93"/>
                </a:lnTo>
                <a:lnTo>
                  <a:pt x="915" y="93"/>
                </a:lnTo>
                <a:lnTo>
                  <a:pt x="915" y="100"/>
                </a:lnTo>
                <a:lnTo>
                  <a:pt x="915" y="103"/>
                </a:lnTo>
                <a:lnTo>
                  <a:pt x="916" y="133"/>
                </a:lnTo>
                <a:lnTo>
                  <a:pt x="916" y="138"/>
                </a:lnTo>
                <a:lnTo>
                  <a:pt x="917" y="199"/>
                </a:lnTo>
                <a:lnTo>
                  <a:pt x="917" y="216"/>
                </a:lnTo>
                <a:lnTo>
                  <a:pt x="918" y="346"/>
                </a:lnTo>
                <a:lnTo>
                  <a:pt x="918" y="360"/>
                </a:lnTo>
                <a:lnTo>
                  <a:pt x="919" y="453"/>
                </a:lnTo>
                <a:lnTo>
                  <a:pt x="919" y="462"/>
                </a:lnTo>
                <a:lnTo>
                  <a:pt x="920" y="480"/>
                </a:lnTo>
                <a:lnTo>
                  <a:pt x="920" y="483"/>
                </a:lnTo>
                <a:lnTo>
                  <a:pt x="921" y="494"/>
                </a:lnTo>
                <a:lnTo>
                  <a:pt x="921" y="494"/>
                </a:lnTo>
                <a:lnTo>
                  <a:pt x="921" y="494"/>
                </a:lnTo>
                <a:lnTo>
                  <a:pt x="922" y="492"/>
                </a:lnTo>
                <a:lnTo>
                  <a:pt x="922" y="493"/>
                </a:lnTo>
                <a:lnTo>
                  <a:pt x="922" y="494"/>
                </a:lnTo>
                <a:lnTo>
                  <a:pt x="923" y="496"/>
                </a:lnTo>
                <a:lnTo>
                  <a:pt x="923" y="496"/>
                </a:lnTo>
                <a:lnTo>
                  <a:pt x="923" y="496"/>
                </a:lnTo>
                <a:lnTo>
                  <a:pt x="924" y="497"/>
                </a:lnTo>
                <a:lnTo>
                  <a:pt x="924" y="497"/>
                </a:lnTo>
                <a:lnTo>
                  <a:pt x="924" y="498"/>
                </a:lnTo>
                <a:lnTo>
                  <a:pt x="924" y="498"/>
                </a:lnTo>
                <a:lnTo>
                  <a:pt x="925" y="498"/>
                </a:lnTo>
                <a:lnTo>
                  <a:pt x="925" y="498"/>
                </a:lnTo>
                <a:lnTo>
                  <a:pt x="926" y="499"/>
                </a:lnTo>
                <a:lnTo>
                  <a:pt x="926" y="499"/>
                </a:lnTo>
                <a:lnTo>
                  <a:pt x="926" y="499"/>
                </a:lnTo>
                <a:lnTo>
                  <a:pt x="927" y="504"/>
                </a:lnTo>
                <a:lnTo>
                  <a:pt x="927" y="505"/>
                </a:lnTo>
                <a:lnTo>
                  <a:pt x="927" y="511"/>
                </a:lnTo>
                <a:lnTo>
                  <a:pt x="928" y="512"/>
                </a:lnTo>
                <a:lnTo>
                  <a:pt x="928" y="518"/>
                </a:lnTo>
                <a:lnTo>
                  <a:pt x="928" y="518"/>
                </a:lnTo>
                <a:lnTo>
                  <a:pt x="929" y="518"/>
                </a:lnTo>
                <a:lnTo>
                  <a:pt x="929" y="515"/>
                </a:lnTo>
                <a:lnTo>
                  <a:pt x="930" y="513"/>
                </a:lnTo>
                <a:lnTo>
                  <a:pt x="930" y="507"/>
                </a:lnTo>
                <a:lnTo>
                  <a:pt x="931" y="507"/>
                </a:lnTo>
                <a:lnTo>
                  <a:pt x="931" y="507"/>
                </a:lnTo>
                <a:lnTo>
                  <a:pt x="931" y="453"/>
                </a:lnTo>
                <a:lnTo>
                  <a:pt x="932" y="411"/>
                </a:lnTo>
                <a:lnTo>
                  <a:pt x="932" y="261"/>
                </a:lnTo>
                <a:lnTo>
                  <a:pt x="933" y="252"/>
                </a:lnTo>
                <a:lnTo>
                  <a:pt x="933" y="116"/>
                </a:lnTo>
                <a:lnTo>
                  <a:pt x="934" y="105"/>
                </a:lnTo>
                <a:lnTo>
                  <a:pt x="934" y="47"/>
                </a:lnTo>
                <a:lnTo>
                  <a:pt x="935" y="45"/>
                </a:lnTo>
                <a:lnTo>
                  <a:pt x="935" y="27"/>
                </a:lnTo>
                <a:lnTo>
                  <a:pt x="936" y="25"/>
                </a:lnTo>
                <a:lnTo>
                  <a:pt x="936" y="18"/>
                </a:lnTo>
                <a:lnTo>
                  <a:pt x="937" y="18"/>
                </a:lnTo>
                <a:lnTo>
                  <a:pt x="937" y="18"/>
                </a:lnTo>
                <a:lnTo>
                  <a:pt x="937" y="21"/>
                </a:lnTo>
                <a:lnTo>
                  <a:pt x="937" y="23"/>
                </a:lnTo>
                <a:lnTo>
                  <a:pt x="938" y="41"/>
                </a:lnTo>
                <a:lnTo>
                  <a:pt x="938" y="43"/>
                </a:lnTo>
                <a:lnTo>
                  <a:pt x="939" y="68"/>
                </a:lnTo>
                <a:lnTo>
                  <a:pt x="939" y="72"/>
                </a:lnTo>
                <a:lnTo>
                  <a:pt x="940" y="89"/>
                </a:lnTo>
                <a:lnTo>
                  <a:pt x="940" y="90"/>
                </a:lnTo>
                <a:lnTo>
                  <a:pt x="941" y="105"/>
                </a:lnTo>
                <a:lnTo>
                  <a:pt x="941" y="107"/>
                </a:lnTo>
                <a:lnTo>
                  <a:pt x="942" y="120"/>
                </a:lnTo>
                <a:lnTo>
                  <a:pt x="942" y="121"/>
                </a:lnTo>
                <a:lnTo>
                  <a:pt x="943" y="131"/>
                </a:lnTo>
                <a:lnTo>
                  <a:pt x="943" y="132"/>
                </a:lnTo>
                <a:lnTo>
                  <a:pt x="944" y="138"/>
                </a:lnTo>
                <a:lnTo>
                  <a:pt x="944" y="138"/>
                </a:lnTo>
                <a:lnTo>
                  <a:pt x="944" y="138"/>
                </a:lnTo>
                <a:lnTo>
                  <a:pt x="945" y="142"/>
                </a:lnTo>
                <a:lnTo>
                  <a:pt x="945" y="141"/>
                </a:lnTo>
                <a:lnTo>
                  <a:pt x="946" y="133"/>
                </a:lnTo>
                <a:lnTo>
                  <a:pt x="946" y="131"/>
                </a:lnTo>
                <a:lnTo>
                  <a:pt x="947" y="117"/>
                </a:lnTo>
                <a:lnTo>
                  <a:pt x="947" y="115"/>
                </a:lnTo>
                <a:lnTo>
                  <a:pt x="947" y="103"/>
                </a:lnTo>
                <a:lnTo>
                  <a:pt x="948" y="102"/>
                </a:lnTo>
                <a:lnTo>
                  <a:pt x="948" y="98"/>
                </a:lnTo>
                <a:lnTo>
                  <a:pt x="948" y="98"/>
                </a:lnTo>
                <a:lnTo>
                  <a:pt x="949" y="97"/>
                </a:lnTo>
                <a:lnTo>
                  <a:pt x="949" y="104"/>
                </a:lnTo>
                <a:lnTo>
                  <a:pt x="950" y="106"/>
                </a:lnTo>
                <a:lnTo>
                  <a:pt x="950" y="133"/>
                </a:lnTo>
                <a:lnTo>
                  <a:pt x="951" y="137"/>
                </a:lnTo>
                <a:lnTo>
                  <a:pt x="951" y="193"/>
                </a:lnTo>
                <a:lnTo>
                  <a:pt x="952" y="203"/>
                </a:lnTo>
                <a:lnTo>
                  <a:pt x="952" y="327"/>
                </a:lnTo>
                <a:lnTo>
                  <a:pt x="953" y="345"/>
                </a:lnTo>
                <a:lnTo>
                  <a:pt x="953" y="442"/>
                </a:lnTo>
                <a:lnTo>
                  <a:pt x="954" y="448"/>
                </a:lnTo>
                <a:lnTo>
                  <a:pt x="954" y="475"/>
                </a:lnTo>
                <a:lnTo>
                  <a:pt x="955" y="477"/>
                </a:lnTo>
                <a:lnTo>
                  <a:pt x="955" y="495"/>
                </a:lnTo>
                <a:lnTo>
                  <a:pt x="956" y="496"/>
                </a:lnTo>
                <a:lnTo>
                  <a:pt x="956" y="500"/>
                </a:lnTo>
                <a:lnTo>
                  <a:pt x="957" y="500"/>
                </a:lnTo>
                <a:lnTo>
                  <a:pt x="957" y="501"/>
                </a:lnTo>
                <a:lnTo>
                  <a:pt x="957" y="501"/>
                </a:lnTo>
                <a:lnTo>
                  <a:pt x="958" y="501"/>
                </a:lnTo>
                <a:lnTo>
                  <a:pt x="958" y="500"/>
                </a:lnTo>
                <a:lnTo>
                  <a:pt x="958" y="500"/>
                </a:lnTo>
                <a:lnTo>
                  <a:pt x="958" y="500"/>
                </a:lnTo>
                <a:lnTo>
                  <a:pt x="958" y="500"/>
                </a:lnTo>
                <a:lnTo>
                  <a:pt x="959" y="499"/>
                </a:lnTo>
                <a:lnTo>
                  <a:pt x="959" y="500"/>
                </a:lnTo>
                <a:lnTo>
                  <a:pt x="959" y="500"/>
                </a:lnTo>
                <a:lnTo>
                  <a:pt x="960" y="499"/>
                </a:lnTo>
                <a:lnTo>
                  <a:pt x="960" y="499"/>
                </a:lnTo>
                <a:lnTo>
                  <a:pt x="960" y="499"/>
                </a:lnTo>
                <a:lnTo>
                  <a:pt x="961" y="500"/>
                </a:lnTo>
                <a:lnTo>
                  <a:pt x="961" y="500"/>
                </a:lnTo>
                <a:lnTo>
                  <a:pt x="962" y="505"/>
                </a:lnTo>
                <a:lnTo>
                  <a:pt x="962" y="505"/>
                </a:lnTo>
                <a:lnTo>
                  <a:pt x="963" y="508"/>
                </a:lnTo>
                <a:lnTo>
                  <a:pt x="963" y="508"/>
                </a:lnTo>
                <a:lnTo>
                  <a:pt x="963" y="507"/>
                </a:lnTo>
                <a:lnTo>
                  <a:pt x="963" y="508"/>
                </a:lnTo>
                <a:lnTo>
                  <a:pt x="964" y="507"/>
                </a:lnTo>
                <a:lnTo>
                  <a:pt x="964" y="506"/>
                </a:lnTo>
                <a:lnTo>
                  <a:pt x="965" y="495"/>
                </a:lnTo>
                <a:lnTo>
                  <a:pt x="965" y="486"/>
                </a:lnTo>
                <a:lnTo>
                  <a:pt x="966" y="260"/>
                </a:lnTo>
                <a:lnTo>
                  <a:pt x="966" y="239"/>
                </a:lnTo>
                <a:lnTo>
                  <a:pt x="967" y="153"/>
                </a:lnTo>
                <a:lnTo>
                  <a:pt x="967" y="143"/>
                </a:lnTo>
                <a:lnTo>
                  <a:pt x="968" y="79"/>
                </a:lnTo>
                <a:lnTo>
                  <a:pt x="968" y="73"/>
                </a:lnTo>
                <a:lnTo>
                  <a:pt x="968" y="55"/>
                </a:lnTo>
                <a:lnTo>
                  <a:pt x="969" y="53"/>
                </a:lnTo>
                <a:lnTo>
                  <a:pt x="969" y="35"/>
                </a:lnTo>
                <a:lnTo>
                  <a:pt x="970" y="33"/>
                </a:lnTo>
                <a:lnTo>
                  <a:pt x="970" y="20"/>
                </a:lnTo>
                <a:lnTo>
                  <a:pt x="971" y="19"/>
                </a:lnTo>
                <a:lnTo>
                  <a:pt x="971" y="15"/>
                </a:lnTo>
                <a:lnTo>
                  <a:pt x="971" y="15"/>
                </a:lnTo>
                <a:lnTo>
                  <a:pt x="972" y="16"/>
                </a:lnTo>
                <a:lnTo>
                  <a:pt x="972" y="23"/>
                </a:lnTo>
                <a:lnTo>
                  <a:pt x="973" y="25"/>
                </a:lnTo>
                <a:lnTo>
                  <a:pt x="973" y="45"/>
                </a:lnTo>
                <a:lnTo>
                  <a:pt x="974" y="47"/>
                </a:lnTo>
                <a:lnTo>
                  <a:pt x="974" y="66"/>
                </a:lnTo>
                <a:lnTo>
                  <a:pt x="975" y="68"/>
                </a:lnTo>
                <a:lnTo>
                  <a:pt x="975" y="83"/>
                </a:lnTo>
                <a:lnTo>
                  <a:pt x="976" y="85"/>
                </a:lnTo>
                <a:lnTo>
                  <a:pt x="976" y="96"/>
                </a:lnTo>
                <a:lnTo>
                  <a:pt x="977" y="98"/>
                </a:lnTo>
                <a:lnTo>
                  <a:pt x="977" y="109"/>
                </a:lnTo>
                <a:lnTo>
                  <a:pt x="978" y="110"/>
                </a:lnTo>
                <a:lnTo>
                  <a:pt x="978" y="121"/>
                </a:lnTo>
                <a:lnTo>
                  <a:pt x="979" y="120"/>
                </a:lnTo>
                <a:lnTo>
                  <a:pt x="979" y="130"/>
                </a:lnTo>
                <a:lnTo>
                  <a:pt x="979" y="130"/>
                </a:lnTo>
                <a:lnTo>
                  <a:pt x="979" y="131"/>
                </a:lnTo>
                <a:lnTo>
                  <a:pt x="980" y="128"/>
                </a:lnTo>
                <a:lnTo>
                  <a:pt x="980" y="129"/>
                </a:lnTo>
                <a:lnTo>
                  <a:pt x="981" y="115"/>
                </a:lnTo>
                <a:lnTo>
                  <a:pt x="981" y="113"/>
                </a:lnTo>
                <a:lnTo>
                  <a:pt x="982" y="96"/>
                </a:lnTo>
                <a:lnTo>
                  <a:pt x="982" y="95"/>
                </a:lnTo>
                <a:lnTo>
                  <a:pt x="983" y="87"/>
                </a:lnTo>
                <a:lnTo>
                  <a:pt x="983" y="87"/>
                </a:lnTo>
                <a:lnTo>
                  <a:pt x="984" y="93"/>
                </a:lnTo>
                <a:lnTo>
                  <a:pt x="984" y="94"/>
                </a:lnTo>
                <a:lnTo>
                  <a:pt x="985" y="125"/>
                </a:lnTo>
                <a:lnTo>
                  <a:pt x="985" y="131"/>
                </a:lnTo>
                <a:lnTo>
                  <a:pt x="986" y="184"/>
                </a:lnTo>
                <a:lnTo>
                  <a:pt x="986" y="190"/>
                </a:lnTo>
                <a:lnTo>
                  <a:pt x="987" y="286"/>
                </a:lnTo>
                <a:lnTo>
                  <a:pt x="987" y="302"/>
                </a:lnTo>
                <a:lnTo>
                  <a:pt x="988" y="406"/>
                </a:lnTo>
                <a:lnTo>
                  <a:pt x="988" y="415"/>
                </a:lnTo>
                <a:lnTo>
                  <a:pt x="989" y="460"/>
                </a:lnTo>
                <a:lnTo>
                  <a:pt x="989" y="452"/>
                </a:lnTo>
                <a:lnTo>
                  <a:pt x="989" y="454"/>
                </a:lnTo>
                <a:lnTo>
                  <a:pt x="989" y="485"/>
                </a:lnTo>
                <a:lnTo>
                  <a:pt x="990" y="486"/>
                </a:lnTo>
                <a:lnTo>
                  <a:pt x="990" y="495"/>
                </a:lnTo>
                <a:lnTo>
                  <a:pt x="991" y="494"/>
                </a:lnTo>
                <a:lnTo>
                  <a:pt x="991" y="497"/>
                </a:lnTo>
                <a:lnTo>
                  <a:pt x="991" y="495"/>
                </a:lnTo>
                <a:lnTo>
                  <a:pt x="992" y="495"/>
                </a:lnTo>
                <a:lnTo>
                  <a:pt x="992" y="495"/>
                </a:lnTo>
                <a:lnTo>
                  <a:pt x="992" y="495"/>
                </a:lnTo>
                <a:lnTo>
                  <a:pt x="993" y="497"/>
                </a:lnTo>
                <a:lnTo>
                  <a:pt x="993" y="497"/>
                </a:lnTo>
                <a:lnTo>
                  <a:pt x="993" y="497"/>
                </a:lnTo>
                <a:lnTo>
                  <a:pt x="994" y="497"/>
                </a:lnTo>
                <a:lnTo>
                  <a:pt x="994" y="499"/>
                </a:lnTo>
                <a:lnTo>
                  <a:pt x="995" y="499"/>
                </a:lnTo>
                <a:lnTo>
                  <a:pt x="995" y="498"/>
                </a:lnTo>
                <a:lnTo>
                  <a:pt x="995" y="498"/>
                </a:lnTo>
                <a:lnTo>
                  <a:pt x="996" y="498"/>
                </a:lnTo>
                <a:lnTo>
                  <a:pt x="996" y="502"/>
                </a:lnTo>
                <a:lnTo>
                  <a:pt x="997" y="502"/>
                </a:lnTo>
                <a:lnTo>
                  <a:pt x="997" y="507"/>
                </a:lnTo>
                <a:lnTo>
                  <a:pt x="998" y="507"/>
                </a:lnTo>
                <a:lnTo>
                  <a:pt x="998" y="512"/>
                </a:lnTo>
                <a:lnTo>
                  <a:pt x="998" y="513"/>
                </a:lnTo>
                <a:lnTo>
                  <a:pt x="999" y="514"/>
                </a:lnTo>
                <a:lnTo>
                  <a:pt x="999" y="512"/>
                </a:lnTo>
                <a:lnTo>
                  <a:pt x="999" y="512"/>
                </a:lnTo>
                <a:lnTo>
                  <a:pt x="1000" y="507"/>
                </a:lnTo>
                <a:lnTo>
                  <a:pt x="1000" y="506"/>
                </a:lnTo>
                <a:lnTo>
                  <a:pt x="1001" y="486"/>
                </a:lnTo>
                <a:lnTo>
                  <a:pt x="1001" y="478"/>
                </a:lnTo>
                <a:lnTo>
                  <a:pt x="1002" y="263"/>
                </a:lnTo>
                <a:lnTo>
                  <a:pt x="1002" y="253"/>
                </a:lnTo>
                <a:lnTo>
                  <a:pt x="1003" y="152"/>
                </a:lnTo>
                <a:lnTo>
                  <a:pt x="1003" y="141"/>
                </a:lnTo>
                <a:lnTo>
                  <a:pt x="1004" y="71"/>
                </a:lnTo>
                <a:lnTo>
                  <a:pt x="1004" y="66"/>
                </a:lnTo>
                <a:lnTo>
                  <a:pt x="1005" y="43"/>
                </a:lnTo>
                <a:lnTo>
                  <a:pt x="1005" y="41"/>
                </a:lnTo>
                <a:lnTo>
                  <a:pt x="1006" y="28"/>
                </a:lnTo>
                <a:lnTo>
                  <a:pt x="1006" y="26"/>
                </a:lnTo>
                <a:lnTo>
                  <a:pt x="1007" y="21"/>
                </a:lnTo>
                <a:lnTo>
                  <a:pt x="1007" y="22"/>
                </a:lnTo>
                <a:lnTo>
                  <a:pt x="1007" y="22"/>
                </a:lnTo>
                <a:lnTo>
                  <a:pt x="1008" y="31"/>
                </a:lnTo>
                <a:lnTo>
                  <a:pt x="1008" y="33"/>
                </a:lnTo>
                <a:lnTo>
                  <a:pt x="1009" y="56"/>
                </a:lnTo>
                <a:lnTo>
                  <a:pt x="1009" y="59"/>
                </a:lnTo>
                <a:lnTo>
                  <a:pt x="1010" y="79"/>
                </a:lnTo>
                <a:lnTo>
                  <a:pt x="1010" y="81"/>
                </a:lnTo>
                <a:lnTo>
                  <a:pt x="1010" y="96"/>
                </a:lnTo>
                <a:lnTo>
                  <a:pt x="1011" y="99"/>
                </a:lnTo>
                <a:lnTo>
                  <a:pt x="1011" y="110"/>
                </a:lnTo>
                <a:lnTo>
                  <a:pt x="1012" y="111"/>
                </a:lnTo>
                <a:lnTo>
                  <a:pt x="1012" y="115"/>
                </a:lnTo>
                <a:lnTo>
                  <a:pt x="1013" y="115"/>
                </a:lnTo>
                <a:lnTo>
                  <a:pt x="1013" y="121"/>
                </a:lnTo>
                <a:lnTo>
                  <a:pt x="1014" y="121"/>
                </a:lnTo>
                <a:lnTo>
                  <a:pt x="1014" y="131"/>
                </a:lnTo>
                <a:lnTo>
                  <a:pt x="1015" y="133"/>
                </a:lnTo>
                <a:lnTo>
                  <a:pt x="1015" y="145"/>
                </a:lnTo>
                <a:lnTo>
                  <a:pt x="1016" y="146"/>
                </a:lnTo>
                <a:lnTo>
                  <a:pt x="1016" y="150"/>
                </a:lnTo>
                <a:lnTo>
                  <a:pt x="1017" y="151"/>
                </a:lnTo>
                <a:lnTo>
                  <a:pt x="1017" y="140"/>
                </a:lnTo>
                <a:lnTo>
                  <a:pt x="1018" y="138"/>
                </a:lnTo>
                <a:lnTo>
                  <a:pt x="1018" y="117"/>
                </a:lnTo>
                <a:lnTo>
                  <a:pt x="1019" y="114"/>
                </a:lnTo>
                <a:lnTo>
                  <a:pt x="1019" y="97"/>
                </a:lnTo>
                <a:lnTo>
                  <a:pt x="1020" y="96"/>
                </a:lnTo>
                <a:lnTo>
                  <a:pt x="1020" y="91"/>
                </a:lnTo>
                <a:lnTo>
                  <a:pt x="1020" y="92"/>
                </a:lnTo>
                <a:lnTo>
                  <a:pt x="1020" y="92"/>
                </a:lnTo>
                <a:lnTo>
                  <a:pt x="1021" y="98"/>
                </a:lnTo>
                <a:lnTo>
                  <a:pt x="1021" y="98"/>
                </a:lnTo>
                <a:lnTo>
                  <a:pt x="1022" y="120"/>
                </a:lnTo>
                <a:lnTo>
                  <a:pt x="1022" y="125"/>
                </a:lnTo>
                <a:lnTo>
                  <a:pt x="1023" y="191"/>
                </a:lnTo>
                <a:lnTo>
                  <a:pt x="1023" y="201"/>
                </a:lnTo>
                <a:lnTo>
                  <a:pt x="1024" y="317"/>
                </a:lnTo>
                <a:lnTo>
                  <a:pt x="1024" y="335"/>
                </a:lnTo>
                <a:lnTo>
                  <a:pt x="1025" y="442"/>
                </a:lnTo>
                <a:lnTo>
                  <a:pt x="1025" y="447"/>
                </a:lnTo>
                <a:lnTo>
                  <a:pt x="1026" y="476"/>
                </a:lnTo>
                <a:lnTo>
                  <a:pt x="1026" y="481"/>
                </a:lnTo>
                <a:lnTo>
                  <a:pt x="1027" y="491"/>
                </a:lnTo>
                <a:lnTo>
                  <a:pt x="1027" y="492"/>
                </a:lnTo>
                <a:lnTo>
                  <a:pt x="1027" y="491"/>
                </a:lnTo>
                <a:lnTo>
                  <a:pt x="1028" y="496"/>
                </a:lnTo>
                <a:lnTo>
                  <a:pt x="1028" y="497"/>
                </a:lnTo>
                <a:lnTo>
                  <a:pt x="1028" y="498"/>
                </a:lnTo>
                <a:lnTo>
                  <a:pt x="1029" y="498"/>
                </a:lnTo>
                <a:lnTo>
                  <a:pt x="1029" y="498"/>
                </a:lnTo>
                <a:lnTo>
                  <a:pt x="1030" y="502"/>
                </a:lnTo>
                <a:lnTo>
                  <a:pt x="1030" y="502"/>
                </a:lnTo>
                <a:lnTo>
                  <a:pt x="1031" y="505"/>
                </a:lnTo>
                <a:lnTo>
                  <a:pt x="1031" y="505"/>
                </a:lnTo>
                <a:lnTo>
                  <a:pt x="1031" y="506"/>
                </a:lnTo>
                <a:lnTo>
                  <a:pt x="1031" y="506"/>
                </a:lnTo>
                <a:lnTo>
                  <a:pt x="1032" y="507"/>
                </a:lnTo>
                <a:lnTo>
                  <a:pt x="1032" y="508"/>
                </a:lnTo>
                <a:lnTo>
                  <a:pt x="1033" y="509"/>
                </a:lnTo>
                <a:lnTo>
                  <a:pt x="1033" y="515"/>
                </a:lnTo>
                <a:lnTo>
                  <a:pt x="1034" y="515"/>
                </a:lnTo>
                <a:lnTo>
                  <a:pt x="1034" y="518"/>
                </a:lnTo>
                <a:lnTo>
                  <a:pt x="1034" y="518"/>
                </a:lnTo>
                <a:lnTo>
                  <a:pt x="1035" y="519"/>
                </a:lnTo>
                <a:lnTo>
                  <a:pt x="1035" y="520"/>
                </a:lnTo>
                <a:lnTo>
                  <a:pt x="1035" y="515"/>
                </a:lnTo>
                <a:lnTo>
                  <a:pt x="1036" y="514"/>
                </a:lnTo>
                <a:lnTo>
                  <a:pt x="1036" y="509"/>
                </a:lnTo>
                <a:lnTo>
                  <a:pt x="1036" y="509"/>
                </a:lnTo>
                <a:lnTo>
                  <a:pt x="1037" y="509"/>
                </a:lnTo>
                <a:lnTo>
                  <a:pt x="1037" y="325"/>
                </a:lnTo>
                <a:lnTo>
                  <a:pt x="1038" y="303"/>
                </a:lnTo>
                <a:lnTo>
                  <a:pt x="1038" y="239"/>
                </a:lnTo>
                <a:lnTo>
                  <a:pt x="1039" y="227"/>
                </a:lnTo>
                <a:lnTo>
                  <a:pt x="1039" y="130"/>
                </a:lnTo>
                <a:lnTo>
                  <a:pt x="1040" y="120"/>
                </a:lnTo>
                <a:lnTo>
                  <a:pt x="1040" y="75"/>
                </a:lnTo>
                <a:lnTo>
                  <a:pt x="1041" y="74"/>
                </a:lnTo>
                <a:lnTo>
                  <a:pt x="1041" y="56"/>
                </a:lnTo>
                <a:lnTo>
                  <a:pt x="1041" y="53"/>
                </a:lnTo>
                <a:lnTo>
                  <a:pt x="1042" y="38"/>
                </a:lnTo>
                <a:lnTo>
                  <a:pt x="1042" y="37"/>
                </a:lnTo>
                <a:lnTo>
                  <a:pt x="1043" y="31"/>
                </a:lnTo>
                <a:lnTo>
                  <a:pt x="1043" y="30"/>
                </a:lnTo>
                <a:lnTo>
                  <a:pt x="1043" y="30"/>
                </a:lnTo>
                <a:lnTo>
                  <a:pt x="1044" y="30"/>
                </a:lnTo>
                <a:lnTo>
                  <a:pt x="1044" y="30"/>
                </a:lnTo>
                <a:lnTo>
                  <a:pt x="1045" y="37"/>
                </a:lnTo>
                <a:lnTo>
                  <a:pt x="1045" y="39"/>
                </a:lnTo>
                <a:lnTo>
                  <a:pt x="1046" y="51"/>
                </a:lnTo>
                <a:lnTo>
                  <a:pt x="1046" y="52"/>
                </a:lnTo>
                <a:lnTo>
                  <a:pt x="1047" y="63"/>
                </a:lnTo>
                <a:lnTo>
                  <a:pt x="1047" y="63"/>
                </a:lnTo>
                <a:lnTo>
                  <a:pt x="1048" y="68"/>
                </a:lnTo>
                <a:lnTo>
                  <a:pt x="1048" y="69"/>
                </a:lnTo>
                <a:lnTo>
                  <a:pt x="1049" y="76"/>
                </a:lnTo>
                <a:lnTo>
                  <a:pt x="1049" y="77"/>
                </a:lnTo>
                <a:lnTo>
                  <a:pt x="1050" y="88"/>
                </a:lnTo>
                <a:lnTo>
                  <a:pt x="1050" y="89"/>
                </a:lnTo>
                <a:lnTo>
                  <a:pt x="1051" y="106"/>
                </a:lnTo>
                <a:lnTo>
                  <a:pt x="1051" y="108"/>
                </a:lnTo>
                <a:lnTo>
                  <a:pt x="1051" y="130"/>
                </a:lnTo>
                <a:lnTo>
                  <a:pt x="1052" y="132"/>
                </a:lnTo>
                <a:lnTo>
                  <a:pt x="1052" y="140"/>
                </a:lnTo>
                <a:lnTo>
                  <a:pt x="1052" y="140"/>
                </a:lnTo>
                <a:lnTo>
                  <a:pt x="1053" y="139"/>
                </a:lnTo>
                <a:lnTo>
                  <a:pt x="1053" y="123"/>
                </a:lnTo>
                <a:lnTo>
                  <a:pt x="1054" y="120"/>
                </a:lnTo>
                <a:lnTo>
                  <a:pt x="1054" y="102"/>
                </a:lnTo>
                <a:lnTo>
                  <a:pt x="1055" y="100"/>
                </a:lnTo>
                <a:lnTo>
                  <a:pt x="1055" y="87"/>
                </a:lnTo>
                <a:lnTo>
                  <a:pt x="1056" y="87"/>
                </a:lnTo>
                <a:lnTo>
                  <a:pt x="1056" y="86"/>
                </a:lnTo>
                <a:lnTo>
                  <a:pt x="1056" y="91"/>
                </a:lnTo>
                <a:lnTo>
                  <a:pt x="1057" y="92"/>
                </a:lnTo>
                <a:lnTo>
                  <a:pt x="1057" y="113"/>
                </a:lnTo>
                <a:lnTo>
                  <a:pt x="1058" y="116"/>
                </a:lnTo>
                <a:lnTo>
                  <a:pt x="1058" y="152"/>
                </a:lnTo>
                <a:lnTo>
                  <a:pt x="1059" y="161"/>
                </a:lnTo>
                <a:lnTo>
                  <a:pt x="1059" y="257"/>
                </a:lnTo>
                <a:lnTo>
                  <a:pt x="1060" y="269"/>
                </a:lnTo>
                <a:lnTo>
                  <a:pt x="1060" y="387"/>
                </a:lnTo>
                <a:lnTo>
                  <a:pt x="1061" y="404"/>
                </a:lnTo>
                <a:lnTo>
                  <a:pt x="1061" y="464"/>
                </a:lnTo>
                <a:lnTo>
                  <a:pt x="1061" y="464"/>
                </a:lnTo>
                <a:lnTo>
                  <a:pt x="1062" y="464"/>
                </a:lnTo>
                <a:lnTo>
                  <a:pt x="1062" y="484"/>
                </a:lnTo>
                <a:lnTo>
                  <a:pt x="1062" y="486"/>
                </a:lnTo>
                <a:lnTo>
                  <a:pt x="1063" y="492"/>
                </a:lnTo>
                <a:lnTo>
                  <a:pt x="1063" y="492"/>
                </a:lnTo>
                <a:lnTo>
                  <a:pt x="1063" y="491"/>
                </a:lnTo>
                <a:lnTo>
                  <a:pt x="1063" y="491"/>
                </a:lnTo>
                <a:lnTo>
                  <a:pt x="1064" y="494"/>
                </a:lnTo>
                <a:lnTo>
                  <a:pt x="1064" y="494"/>
                </a:lnTo>
                <a:lnTo>
                  <a:pt x="1064" y="494"/>
                </a:lnTo>
                <a:lnTo>
                  <a:pt x="1065" y="497"/>
                </a:lnTo>
                <a:lnTo>
                  <a:pt x="1065" y="497"/>
                </a:lnTo>
                <a:lnTo>
                  <a:pt x="1066" y="500"/>
                </a:lnTo>
                <a:lnTo>
                  <a:pt x="1066" y="500"/>
                </a:lnTo>
                <a:lnTo>
                  <a:pt x="1067" y="502"/>
                </a:lnTo>
                <a:lnTo>
                  <a:pt x="1067" y="502"/>
                </a:lnTo>
                <a:lnTo>
                  <a:pt x="1067" y="502"/>
                </a:lnTo>
                <a:lnTo>
                  <a:pt x="1068" y="505"/>
                </a:lnTo>
                <a:lnTo>
                  <a:pt x="1068" y="505"/>
                </a:lnTo>
                <a:lnTo>
                  <a:pt x="1069" y="509"/>
                </a:lnTo>
                <a:lnTo>
                  <a:pt x="1069" y="510"/>
                </a:lnTo>
                <a:lnTo>
                  <a:pt x="1070" y="515"/>
                </a:lnTo>
                <a:lnTo>
                  <a:pt x="1070" y="516"/>
                </a:lnTo>
                <a:lnTo>
                  <a:pt x="1070" y="517"/>
                </a:lnTo>
                <a:lnTo>
                  <a:pt x="1071" y="514"/>
                </a:lnTo>
                <a:lnTo>
                  <a:pt x="1071" y="514"/>
                </a:lnTo>
                <a:lnTo>
                  <a:pt x="1072" y="510"/>
                </a:lnTo>
                <a:lnTo>
                  <a:pt x="1072" y="510"/>
                </a:lnTo>
                <a:lnTo>
                  <a:pt x="1072" y="509"/>
                </a:lnTo>
                <a:lnTo>
                  <a:pt x="1072" y="495"/>
                </a:lnTo>
                <a:lnTo>
                  <a:pt x="1073" y="480"/>
                </a:lnTo>
                <a:lnTo>
                  <a:pt x="1073" y="266"/>
                </a:lnTo>
                <a:lnTo>
                  <a:pt x="1074" y="259"/>
                </a:lnTo>
                <a:lnTo>
                  <a:pt x="1074" y="150"/>
                </a:lnTo>
                <a:lnTo>
                  <a:pt x="1075" y="139"/>
                </a:lnTo>
                <a:lnTo>
                  <a:pt x="1075" y="68"/>
                </a:lnTo>
                <a:lnTo>
                  <a:pt x="1076" y="63"/>
                </a:lnTo>
                <a:lnTo>
                  <a:pt x="1076" y="46"/>
                </a:lnTo>
                <a:lnTo>
                  <a:pt x="1077" y="45"/>
                </a:lnTo>
                <a:lnTo>
                  <a:pt x="1077" y="30"/>
                </a:lnTo>
                <a:lnTo>
                  <a:pt x="1078" y="29"/>
                </a:lnTo>
                <a:lnTo>
                  <a:pt x="1078" y="22"/>
                </a:lnTo>
                <a:lnTo>
                  <a:pt x="1079" y="22"/>
                </a:lnTo>
                <a:lnTo>
                  <a:pt x="1079" y="21"/>
                </a:lnTo>
                <a:lnTo>
                  <a:pt x="1079" y="23"/>
                </a:lnTo>
                <a:lnTo>
                  <a:pt x="1080" y="23"/>
                </a:lnTo>
                <a:lnTo>
                  <a:pt x="1080" y="31"/>
                </a:lnTo>
                <a:lnTo>
                  <a:pt x="1081" y="32"/>
                </a:lnTo>
                <a:lnTo>
                  <a:pt x="1081" y="43"/>
                </a:lnTo>
                <a:lnTo>
                  <a:pt x="1082" y="44"/>
                </a:lnTo>
                <a:lnTo>
                  <a:pt x="1082" y="50"/>
                </a:lnTo>
                <a:lnTo>
                  <a:pt x="1083" y="51"/>
                </a:lnTo>
                <a:lnTo>
                  <a:pt x="1083" y="54"/>
                </a:lnTo>
                <a:lnTo>
                  <a:pt x="1083" y="54"/>
                </a:lnTo>
                <a:lnTo>
                  <a:pt x="1084" y="57"/>
                </a:lnTo>
                <a:lnTo>
                  <a:pt x="1084" y="57"/>
                </a:lnTo>
                <a:lnTo>
                  <a:pt x="1085" y="63"/>
                </a:lnTo>
                <a:lnTo>
                  <a:pt x="1085" y="64"/>
                </a:lnTo>
                <a:lnTo>
                  <a:pt x="1086" y="72"/>
                </a:lnTo>
                <a:lnTo>
                  <a:pt x="1086" y="73"/>
                </a:lnTo>
                <a:lnTo>
                  <a:pt x="1087" y="90"/>
                </a:lnTo>
                <a:lnTo>
                  <a:pt x="1087" y="92"/>
                </a:lnTo>
                <a:lnTo>
                  <a:pt x="1088" y="117"/>
                </a:lnTo>
                <a:lnTo>
                  <a:pt x="1088" y="120"/>
                </a:lnTo>
                <a:lnTo>
                  <a:pt x="1089" y="127"/>
                </a:lnTo>
                <a:lnTo>
                  <a:pt x="1089" y="126"/>
                </a:lnTo>
                <a:lnTo>
                  <a:pt x="1089" y="124"/>
                </a:lnTo>
                <a:lnTo>
                  <a:pt x="1090" y="101"/>
                </a:lnTo>
                <a:lnTo>
                  <a:pt x="1090" y="99"/>
                </a:lnTo>
                <a:lnTo>
                  <a:pt x="1091" y="89"/>
                </a:lnTo>
                <a:lnTo>
                  <a:pt x="1091" y="89"/>
                </a:lnTo>
                <a:lnTo>
                  <a:pt x="1091" y="89"/>
                </a:lnTo>
                <a:lnTo>
                  <a:pt x="1092" y="104"/>
                </a:lnTo>
                <a:lnTo>
                  <a:pt x="1092" y="107"/>
                </a:lnTo>
                <a:lnTo>
                  <a:pt x="1093" y="147"/>
                </a:lnTo>
                <a:lnTo>
                  <a:pt x="1093" y="155"/>
                </a:lnTo>
                <a:lnTo>
                  <a:pt x="1093" y="259"/>
                </a:lnTo>
                <a:lnTo>
                  <a:pt x="1093" y="271"/>
                </a:lnTo>
                <a:lnTo>
                  <a:pt x="1094" y="419"/>
                </a:lnTo>
                <a:lnTo>
                  <a:pt x="1095" y="429"/>
                </a:lnTo>
                <a:lnTo>
                  <a:pt x="1095" y="469"/>
                </a:lnTo>
                <a:lnTo>
                  <a:pt x="1095" y="466"/>
                </a:lnTo>
                <a:lnTo>
                  <a:pt x="1096" y="465"/>
                </a:lnTo>
                <a:lnTo>
                  <a:pt x="1096" y="489"/>
                </a:lnTo>
                <a:lnTo>
                  <a:pt x="1097" y="490"/>
                </a:lnTo>
                <a:lnTo>
                  <a:pt x="1097" y="495"/>
                </a:lnTo>
                <a:lnTo>
                  <a:pt x="1097" y="495"/>
                </a:lnTo>
                <a:lnTo>
                  <a:pt x="1098" y="495"/>
                </a:lnTo>
                <a:lnTo>
                  <a:pt x="1098" y="497"/>
                </a:lnTo>
                <a:lnTo>
                  <a:pt x="1099" y="498"/>
                </a:lnTo>
                <a:lnTo>
                  <a:pt x="1099" y="500"/>
                </a:lnTo>
                <a:lnTo>
                  <a:pt x="1100" y="500"/>
                </a:lnTo>
                <a:lnTo>
                  <a:pt x="1100" y="501"/>
                </a:lnTo>
                <a:lnTo>
                  <a:pt x="1100" y="501"/>
                </a:lnTo>
                <a:lnTo>
                  <a:pt x="1101" y="502"/>
                </a:lnTo>
                <a:lnTo>
                  <a:pt x="1101" y="504"/>
                </a:lnTo>
                <a:lnTo>
                  <a:pt x="1102" y="504"/>
                </a:lnTo>
                <a:lnTo>
                  <a:pt x="1102" y="506"/>
                </a:lnTo>
                <a:lnTo>
                  <a:pt x="1102" y="506"/>
                </a:lnTo>
                <a:lnTo>
                  <a:pt x="1103" y="506"/>
                </a:lnTo>
                <a:lnTo>
                  <a:pt x="1103" y="506"/>
                </a:lnTo>
                <a:lnTo>
                  <a:pt x="1103" y="509"/>
                </a:lnTo>
                <a:lnTo>
                  <a:pt x="1103" y="510"/>
                </a:lnTo>
                <a:lnTo>
                  <a:pt x="1104" y="516"/>
                </a:lnTo>
                <a:lnTo>
                  <a:pt x="1104" y="516"/>
                </a:lnTo>
                <a:lnTo>
                  <a:pt x="1104" y="517"/>
                </a:lnTo>
                <a:lnTo>
                  <a:pt x="1105" y="515"/>
                </a:lnTo>
                <a:lnTo>
                  <a:pt x="1105" y="515"/>
                </a:lnTo>
                <a:lnTo>
                  <a:pt x="1106" y="508"/>
                </a:lnTo>
                <a:lnTo>
                  <a:pt x="1106" y="508"/>
                </a:lnTo>
                <a:lnTo>
                  <a:pt x="1107" y="475"/>
                </a:lnTo>
                <a:lnTo>
                  <a:pt x="1107" y="440"/>
                </a:lnTo>
                <a:lnTo>
                  <a:pt x="1108" y="253"/>
                </a:lnTo>
                <a:lnTo>
                  <a:pt x="1108" y="245"/>
                </a:lnTo>
                <a:lnTo>
                  <a:pt x="1109" y="127"/>
                </a:lnTo>
                <a:lnTo>
                  <a:pt x="1109" y="111"/>
                </a:lnTo>
                <a:lnTo>
                  <a:pt x="1110" y="47"/>
                </a:lnTo>
                <a:lnTo>
                  <a:pt x="1110" y="44"/>
                </a:lnTo>
                <a:lnTo>
                  <a:pt x="1111" y="27"/>
                </a:lnTo>
                <a:lnTo>
                  <a:pt x="1111" y="26"/>
                </a:lnTo>
                <a:lnTo>
                  <a:pt x="1112" y="18"/>
                </a:lnTo>
                <a:lnTo>
                  <a:pt x="1112" y="18"/>
                </a:lnTo>
                <a:lnTo>
                  <a:pt x="1112" y="18"/>
                </a:lnTo>
                <a:lnTo>
                  <a:pt x="1113" y="23"/>
                </a:lnTo>
                <a:lnTo>
                  <a:pt x="1113" y="26"/>
                </a:lnTo>
                <a:lnTo>
                  <a:pt x="1114" y="46"/>
                </a:lnTo>
                <a:lnTo>
                  <a:pt x="1114" y="50"/>
                </a:lnTo>
                <a:lnTo>
                  <a:pt x="1114" y="83"/>
                </a:lnTo>
                <a:lnTo>
                  <a:pt x="1115" y="89"/>
                </a:lnTo>
                <a:lnTo>
                  <a:pt x="1115" y="122"/>
                </a:lnTo>
                <a:lnTo>
                  <a:pt x="1116" y="126"/>
                </a:lnTo>
                <a:lnTo>
                  <a:pt x="1116" y="153"/>
                </a:lnTo>
                <a:lnTo>
                  <a:pt x="1117" y="156"/>
                </a:lnTo>
                <a:lnTo>
                  <a:pt x="1117" y="174"/>
                </a:lnTo>
                <a:lnTo>
                  <a:pt x="1118" y="176"/>
                </a:lnTo>
                <a:lnTo>
                  <a:pt x="1118" y="189"/>
                </a:lnTo>
                <a:lnTo>
                  <a:pt x="1119" y="190"/>
                </a:lnTo>
                <a:lnTo>
                  <a:pt x="1119" y="203"/>
                </a:lnTo>
                <a:lnTo>
                  <a:pt x="1120" y="205"/>
                </a:lnTo>
                <a:lnTo>
                  <a:pt x="1120" y="215"/>
                </a:lnTo>
                <a:lnTo>
                  <a:pt x="1121" y="217"/>
                </a:lnTo>
                <a:lnTo>
                  <a:pt x="1121" y="223"/>
                </a:lnTo>
                <a:lnTo>
                  <a:pt x="1121" y="223"/>
                </a:lnTo>
                <a:lnTo>
                  <a:pt x="1122" y="223"/>
                </a:lnTo>
                <a:lnTo>
                  <a:pt x="1122" y="218"/>
                </a:lnTo>
                <a:lnTo>
                  <a:pt x="1123" y="216"/>
                </a:lnTo>
                <a:lnTo>
                  <a:pt x="1123" y="196"/>
                </a:lnTo>
                <a:lnTo>
                  <a:pt x="1124" y="192"/>
                </a:lnTo>
                <a:lnTo>
                  <a:pt x="1124" y="166"/>
                </a:lnTo>
                <a:lnTo>
                  <a:pt x="1124" y="163"/>
                </a:lnTo>
                <a:lnTo>
                  <a:pt x="1125" y="149"/>
                </a:lnTo>
                <a:lnTo>
                  <a:pt x="1125" y="147"/>
                </a:lnTo>
                <a:lnTo>
                  <a:pt x="1126" y="139"/>
                </a:lnTo>
                <a:lnTo>
                  <a:pt x="1126" y="138"/>
                </a:lnTo>
                <a:lnTo>
                  <a:pt x="1126" y="136"/>
                </a:lnTo>
                <a:lnTo>
                  <a:pt x="1127" y="139"/>
                </a:lnTo>
                <a:lnTo>
                  <a:pt x="1127" y="141"/>
                </a:lnTo>
                <a:lnTo>
                  <a:pt x="1128" y="205"/>
                </a:lnTo>
                <a:lnTo>
                  <a:pt x="1128" y="225"/>
                </a:lnTo>
                <a:lnTo>
                  <a:pt x="1129" y="365"/>
                </a:lnTo>
                <a:lnTo>
                  <a:pt x="1129" y="380"/>
                </a:lnTo>
                <a:lnTo>
                  <a:pt x="1130" y="464"/>
                </a:lnTo>
                <a:lnTo>
                  <a:pt x="1130" y="466"/>
                </a:lnTo>
                <a:lnTo>
                  <a:pt x="1130" y="465"/>
                </a:lnTo>
                <a:lnTo>
                  <a:pt x="1131" y="472"/>
                </a:lnTo>
                <a:lnTo>
                  <a:pt x="1131" y="472"/>
                </a:lnTo>
                <a:lnTo>
                  <a:pt x="1132" y="474"/>
                </a:lnTo>
                <a:lnTo>
                  <a:pt x="1132" y="474"/>
                </a:lnTo>
                <a:lnTo>
                  <a:pt x="1133" y="479"/>
                </a:lnTo>
                <a:lnTo>
                  <a:pt x="1133" y="481"/>
                </a:lnTo>
                <a:lnTo>
                  <a:pt x="1134" y="488"/>
                </a:lnTo>
                <a:lnTo>
                  <a:pt x="1134" y="490"/>
                </a:lnTo>
                <a:lnTo>
                  <a:pt x="1135" y="493"/>
                </a:lnTo>
                <a:lnTo>
                  <a:pt x="1135" y="493"/>
                </a:lnTo>
                <a:lnTo>
                  <a:pt x="1135" y="497"/>
                </a:lnTo>
                <a:lnTo>
                  <a:pt x="1136" y="497"/>
                </a:lnTo>
                <a:lnTo>
                  <a:pt x="1136" y="500"/>
                </a:lnTo>
                <a:lnTo>
                  <a:pt x="1137" y="501"/>
                </a:lnTo>
                <a:lnTo>
                  <a:pt x="1137" y="505"/>
                </a:lnTo>
                <a:lnTo>
                  <a:pt x="1138" y="507"/>
                </a:lnTo>
                <a:lnTo>
                  <a:pt x="1138" y="515"/>
                </a:lnTo>
                <a:lnTo>
                  <a:pt x="1139" y="517"/>
                </a:lnTo>
                <a:lnTo>
                  <a:pt x="1139" y="520"/>
                </a:lnTo>
                <a:lnTo>
                  <a:pt x="1140" y="520"/>
                </a:lnTo>
                <a:lnTo>
                  <a:pt x="1140" y="520"/>
                </a:lnTo>
                <a:lnTo>
                  <a:pt x="1140" y="517"/>
                </a:lnTo>
                <a:lnTo>
                  <a:pt x="1141" y="516"/>
                </a:lnTo>
                <a:lnTo>
                  <a:pt x="1141" y="487"/>
                </a:lnTo>
                <a:lnTo>
                  <a:pt x="1142" y="469"/>
                </a:lnTo>
                <a:lnTo>
                  <a:pt x="1142" y="243"/>
                </a:lnTo>
                <a:lnTo>
                  <a:pt x="1143" y="235"/>
                </a:lnTo>
                <a:lnTo>
                  <a:pt x="1143" y="148"/>
                </a:lnTo>
                <a:lnTo>
                  <a:pt x="1144" y="135"/>
                </a:lnTo>
                <a:lnTo>
                  <a:pt x="1144" y="79"/>
                </a:lnTo>
                <a:lnTo>
                  <a:pt x="1145" y="75"/>
                </a:lnTo>
                <a:lnTo>
                  <a:pt x="1145" y="56"/>
                </a:lnTo>
                <a:lnTo>
                  <a:pt x="1145" y="53"/>
                </a:lnTo>
                <a:lnTo>
                  <a:pt x="1146" y="43"/>
                </a:lnTo>
                <a:lnTo>
                  <a:pt x="1146" y="42"/>
                </a:lnTo>
                <a:lnTo>
                  <a:pt x="1147" y="39"/>
                </a:lnTo>
                <a:lnTo>
                  <a:pt x="1147" y="40"/>
                </a:lnTo>
                <a:lnTo>
                  <a:pt x="1147" y="40"/>
                </a:lnTo>
                <a:lnTo>
                  <a:pt x="1148" y="50"/>
                </a:lnTo>
                <a:lnTo>
                  <a:pt x="1148" y="51"/>
                </a:lnTo>
                <a:lnTo>
                  <a:pt x="1149" y="61"/>
                </a:lnTo>
                <a:lnTo>
                  <a:pt x="1149" y="63"/>
                </a:lnTo>
                <a:lnTo>
                  <a:pt x="1150" y="65"/>
                </a:lnTo>
                <a:lnTo>
                  <a:pt x="1150" y="66"/>
                </a:lnTo>
                <a:lnTo>
                  <a:pt x="1150" y="65"/>
                </a:lnTo>
                <a:lnTo>
                  <a:pt x="1151" y="67"/>
                </a:lnTo>
                <a:lnTo>
                  <a:pt x="1151" y="69"/>
                </a:lnTo>
                <a:lnTo>
                  <a:pt x="1152" y="78"/>
                </a:lnTo>
                <a:lnTo>
                  <a:pt x="1152" y="80"/>
                </a:lnTo>
                <a:lnTo>
                  <a:pt x="1153" y="93"/>
                </a:lnTo>
                <a:lnTo>
                  <a:pt x="1153" y="95"/>
                </a:lnTo>
                <a:lnTo>
                  <a:pt x="1154" y="113"/>
                </a:lnTo>
                <a:lnTo>
                  <a:pt x="1154" y="117"/>
                </a:lnTo>
                <a:lnTo>
                  <a:pt x="1155" y="133"/>
                </a:lnTo>
                <a:lnTo>
                  <a:pt x="1155" y="135"/>
                </a:lnTo>
                <a:lnTo>
                  <a:pt x="1155" y="148"/>
                </a:lnTo>
                <a:lnTo>
                  <a:pt x="1156" y="148"/>
                </a:lnTo>
                <a:lnTo>
                  <a:pt x="1156" y="153"/>
                </a:lnTo>
                <a:lnTo>
                  <a:pt x="1156" y="150"/>
                </a:lnTo>
                <a:lnTo>
                  <a:pt x="1157" y="149"/>
                </a:lnTo>
                <a:lnTo>
                  <a:pt x="1157" y="138"/>
                </a:lnTo>
                <a:lnTo>
                  <a:pt x="1158" y="136"/>
                </a:lnTo>
                <a:lnTo>
                  <a:pt x="1158" y="117"/>
                </a:lnTo>
                <a:lnTo>
                  <a:pt x="1159" y="113"/>
                </a:lnTo>
                <a:lnTo>
                  <a:pt x="1159" y="96"/>
                </a:lnTo>
                <a:lnTo>
                  <a:pt x="1160" y="95"/>
                </a:lnTo>
                <a:lnTo>
                  <a:pt x="1160" y="86"/>
                </a:lnTo>
                <a:lnTo>
                  <a:pt x="1161" y="86"/>
                </a:lnTo>
                <a:lnTo>
                  <a:pt x="1161" y="85"/>
                </a:lnTo>
                <a:lnTo>
                  <a:pt x="1161" y="86"/>
                </a:lnTo>
                <a:lnTo>
                  <a:pt x="1162" y="88"/>
                </a:lnTo>
                <a:lnTo>
                  <a:pt x="1162" y="107"/>
                </a:lnTo>
                <a:lnTo>
                  <a:pt x="1163" y="113"/>
                </a:lnTo>
                <a:lnTo>
                  <a:pt x="1163" y="174"/>
                </a:lnTo>
                <a:lnTo>
                  <a:pt x="1164" y="184"/>
                </a:lnTo>
                <a:lnTo>
                  <a:pt x="1164" y="306"/>
                </a:lnTo>
                <a:lnTo>
                  <a:pt x="1165" y="325"/>
                </a:lnTo>
                <a:lnTo>
                  <a:pt x="1165" y="436"/>
                </a:lnTo>
                <a:lnTo>
                  <a:pt x="1166" y="442"/>
                </a:lnTo>
                <a:lnTo>
                  <a:pt x="1166" y="465"/>
                </a:lnTo>
                <a:lnTo>
                  <a:pt x="1166" y="467"/>
                </a:lnTo>
                <a:lnTo>
                  <a:pt x="1167" y="479"/>
                </a:lnTo>
                <a:lnTo>
                  <a:pt x="1167" y="479"/>
                </a:lnTo>
                <a:lnTo>
                  <a:pt x="1167" y="480"/>
                </a:lnTo>
                <a:lnTo>
                  <a:pt x="1168" y="485"/>
                </a:lnTo>
                <a:lnTo>
                  <a:pt x="1168" y="487"/>
                </a:lnTo>
                <a:lnTo>
                  <a:pt x="1168" y="487"/>
                </a:lnTo>
                <a:lnTo>
                  <a:pt x="1169" y="491"/>
                </a:lnTo>
                <a:lnTo>
                  <a:pt x="1169" y="492"/>
                </a:lnTo>
                <a:lnTo>
                  <a:pt x="1170" y="495"/>
                </a:lnTo>
                <a:lnTo>
                  <a:pt x="1170" y="496"/>
                </a:lnTo>
                <a:lnTo>
                  <a:pt x="1171" y="502"/>
                </a:lnTo>
                <a:lnTo>
                  <a:pt x="1171" y="502"/>
                </a:lnTo>
                <a:lnTo>
                  <a:pt x="1172" y="505"/>
                </a:lnTo>
                <a:lnTo>
                  <a:pt x="1172" y="506"/>
                </a:lnTo>
                <a:lnTo>
                  <a:pt x="1173" y="509"/>
                </a:lnTo>
                <a:lnTo>
                  <a:pt x="1173" y="510"/>
                </a:lnTo>
                <a:lnTo>
                  <a:pt x="1174" y="515"/>
                </a:lnTo>
                <a:lnTo>
                  <a:pt x="1174" y="515"/>
                </a:lnTo>
                <a:lnTo>
                  <a:pt x="1175" y="518"/>
                </a:lnTo>
                <a:lnTo>
                  <a:pt x="1175" y="517"/>
                </a:lnTo>
                <a:lnTo>
                  <a:pt x="1175" y="517"/>
                </a:lnTo>
                <a:lnTo>
                  <a:pt x="1175" y="518"/>
                </a:lnTo>
                <a:lnTo>
                  <a:pt x="1176" y="512"/>
                </a:lnTo>
                <a:lnTo>
                  <a:pt x="1176" y="512"/>
                </a:lnTo>
                <a:lnTo>
                  <a:pt x="1176" y="508"/>
                </a:lnTo>
                <a:lnTo>
                  <a:pt x="1176" y="509"/>
                </a:lnTo>
                <a:lnTo>
                  <a:pt x="1176" y="510"/>
                </a:lnTo>
                <a:lnTo>
                  <a:pt x="1177" y="510"/>
                </a:lnTo>
                <a:lnTo>
                  <a:pt x="1177" y="377"/>
                </a:lnTo>
                <a:lnTo>
                  <a:pt x="1177" y="325"/>
                </a:lnTo>
                <a:lnTo>
                  <a:pt x="1178" y="225"/>
                </a:lnTo>
                <a:lnTo>
                  <a:pt x="1179" y="208"/>
                </a:lnTo>
                <a:lnTo>
                  <a:pt x="1179" y="96"/>
                </a:lnTo>
                <a:lnTo>
                  <a:pt x="1180" y="90"/>
                </a:lnTo>
                <a:lnTo>
                  <a:pt x="1180" y="54"/>
                </a:lnTo>
                <a:lnTo>
                  <a:pt x="1181" y="52"/>
                </a:lnTo>
                <a:lnTo>
                  <a:pt x="1181" y="37"/>
                </a:lnTo>
                <a:lnTo>
                  <a:pt x="1182" y="36"/>
                </a:lnTo>
                <a:lnTo>
                  <a:pt x="1182" y="30"/>
                </a:lnTo>
                <a:lnTo>
                  <a:pt x="1183" y="29"/>
                </a:lnTo>
                <a:lnTo>
                  <a:pt x="1183" y="28"/>
                </a:lnTo>
                <a:lnTo>
                  <a:pt x="1183" y="31"/>
                </a:lnTo>
                <a:lnTo>
                  <a:pt x="1184" y="33"/>
                </a:lnTo>
                <a:lnTo>
                  <a:pt x="1184" y="47"/>
                </a:lnTo>
                <a:lnTo>
                  <a:pt x="1185" y="50"/>
                </a:lnTo>
                <a:lnTo>
                  <a:pt x="1185" y="70"/>
                </a:lnTo>
                <a:lnTo>
                  <a:pt x="1186" y="71"/>
                </a:lnTo>
                <a:lnTo>
                  <a:pt x="1186" y="83"/>
                </a:lnTo>
                <a:lnTo>
                  <a:pt x="1186" y="84"/>
                </a:lnTo>
                <a:lnTo>
                  <a:pt x="1187" y="94"/>
                </a:lnTo>
                <a:lnTo>
                  <a:pt x="1187" y="96"/>
                </a:lnTo>
                <a:lnTo>
                  <a:pt x="1188" y="113"/>
                </a:lnTo>
                <a:lnTo>
                  <a:pt x="1188" y="115"/>
                </a:lnTo>
                <a:lnTo>
                  <a:pt x="1189" y="133"/>
                </a:lnTo>
                <a:lnTo>
                  <a:pt x="1189" y="135"/>
                </a:lnTo>
                <a:lnTo>
                  <a:pt x="1190" y="158"/>
                </a:lnTo>
                <a:lnTo>
                  <a:pt x="1190" y="159"/>
                </a:lnTo>
                <a:lnTo>
                  <a:pt x="1191" y="171"/>
                </a:lnTo>
                <a:lnTo>
                  <a:pt x="1191" y="171"/>
                </a:lnTo>
                <a:lnTo>
                  <a:pt x="1191" y="172"/>
                </a:lnTo>
                <a:lnTo>
                  <a:pt x="1192" y="166"/>
                </a:lnTo>
                <a:lnTo>
                  <a:pt x="1192" y="161"/>
                </a:lnTo>
                <a:lnTo>
                  <a:pt x="1193" y="136"/>
                </a:lnTo>
                <a:lnTo>
                  <a:pt x="1193" y="133"/>
                </a:lnTo>
                <a:lnTo>
                  <a:pt x="1194" y="109"/>
                </a:lnTo>
                <a:lnTo>
                  <a:pt x="1194" y="107"/>
                </a:lnTo>
                <a:lnTo>
                  <a:pt x="1195" y="102"/>
                </a:lnTo>
                <a:lnTo>
                  <a:pt x="1195" y="102"/>
                </a:lnTo>
                <a:lnTo>
                  <a:pt x="1195" y="102"/>
                </a:lnTo>
                <a:lnTo>
                  <a:pt x="1196" y="111"/>
                </a:lnTo>
                <a:lnTo>
                  <a:pt x="1196" y="114"/>
                </a:lnTo>
                <a:lnTo>
                  <a:pt x="1197" y="155"/>
                </a:lnTo>
                <a:lnTo>
                  <a:pt x="1197" y="162"/>
                </a:lnTo>
                <a:lnTo>
                  <a:pt x="1197" y="287"/>
                </a:lnTo>
                <a:lnTo>
                  <a:pt x="1198" y="311"/>
                </a:lnTo>
                <a:lnTo>
                  <a:pt x="1198" y="435"/>
                </a:lnTo>
                <a:lnTo>
                  <a:pt x="1199" y="442"/>
                </a:lnTo>
                <a:lnTo>
                  <a:pt x="1199" y="472"/>
                </a:lnTo>
                <a:lnTo>
                  <a:pt x="1200" y="476"/>
                </a:lnTo>
                <a:lnTo>
                  <a:pt x="1200" y="490"/>
                </a:lnTo>
                <a:lnTo>
                  <a:pt x="1201" y="493"/>
                </a:lnTo>
                <a:lnTo>
                  <a:pt x="1201" y="492"/>
                </a:lnTo>
                <a:lnTo>
                  <a:pt x="1201" y="494"/>
                </a:lnTo>
                <a:lnTo>
                  <a:pt x="1201" y="494"/>
                </a:lnTo>
                <a:lnTo>
                  <a:pt x="1202" y="494"/>
                </a:lnTo>
                <a:lnTo>
                  <a:pt x="1202" y="496"/>
                </a:lnTo>
                <a:lnTo>
                  <a:pt x="1203" y="496"/>
                </a:lnTo>
                <a:lnTo>
                  <a:pt x="1203" y="500"/>
                </a:lnTo>
                <a:lnTo>
                  <a:pt x="1204" y="499"/>
                </a:lnTo>
                <a:lnTo>
                  <a:pt x="1204" y="502"/>
                </a:lnTo>
                <a:lnTo>
                  <a:pt x="1205" y="503"/>
                </a:lnTo>
                <a:lnTo>
                  <a:pt x="1205" y="505"/>
                </a:lnTo>
                <a:lnTo>
                  <a:pt x="1206" y="505"/>
                </a:lnTo>
                <a:lnTo>
                  <a:pt x="1206" y="510"/>
                </a:lnTo>
                <a:lnTo>
                  <a:pt x="1207" y="510"/>
                </a:lnTo>
                <a:lnTo>
                  <a:pt x="1207" y="517"/>
                </a:lnTo>
                <a:lnTo>
                  <a:pt x="1207" y="517"/>
                </a:lnTo>
                <a:lnTo>
                  <a:pt x="1208" y="520"/>
                </a:lnTo>
                <a:lnTo>
                  <a:pt x="1208" y="519"/>
                </a:lnTo>
                <a:lnTo>
                  <a:pt x="1208" y="520"/>
                </a:lnTo>
                <a:lnTo>
                  <a:pt x="1208" y="521"/>
                </a:lnTo>
                <a:lnTo>
                  <a:pt x="1209" y="517"/>
                </a:lnTo>
                <a:lnTo>
                  <a:pt x="1209" y="515"/>
                </a:lnTo>
                <a:lnTo>
                  <a:pt x="1210" y="510"/>
                </a:lnTo>
                <a:lnTo>
                  <a:pt x="1210" y="510"/>
                </a:lnTo>
                <a:lnTo>
                  <a:pt x="1210" y="510"/>
                </a:lnTo>
                <a:lnTo>
                  <a:pt x="1211" y="390"/>
                </a:lnTo>
                <a:lnTo>
                  <a:pt x="1211" y="332"/>
                </a:lnTo>
                <a:lnTo>
                  <a:pt x="1212" y="252"/>
                </a:lnTo>
                <a:lnTo>
                  <a:pt x="1212" y="243"/>
                </a:lnTo>
                <a:lnTo>
                  <a:pt x="1213" y="123"/>
                </a:lnTo>
                <a:lnTo>
                  <a:pt x="1213" y="111"/>
                </a:lnTo>
                <a:lnTo>
                  <a:pt x="1214" y="62"/>
                </a:lnTo>
                <a:lnTo>
                  <a:pt x="1214" y="60"/>
                </a:lnTo>
                <a:lnTo>
                  <a:pt x="1215" y="43"/>
                </a:lnTo>
                <a:lnTo>
                  <a:pt x="1215" y="41"/>
                </a:lnTo>
                <a:lnTo>
                  <a:pt x="1216" y="30"/>
                </a:lnTo>
                <a:lnTo>
                  <a:pt x="1216" y="30"/>
                </a:lnTo>
                <a:lnTo>
                  <a:pt x="1216" y="29"/>
                </a:lnTo>
                <a:lnTo>
                  <a:pt x="1217" y="31"/>
                </a:lnTo>
                <a:lnTo>
                  <a:pt x="1217" y="32"/>
                </a:lnTo>
                <a:lnTo>
                  <a:pt x="1218" y="50"/>
                </a:lnTo>
                <a:lnTo>
                  <a:pt x="1218" y="53"/>
                </a:lnTo>
                <a:lnTo>
                  <a:pt x="1218" y="78"/>
                </a:lnTo>
                <a:lnTo>
                  <a:pt x="1219" y="81"/>
                </a:lnTo>
                <a:lnTo>
                  <a:pt x="1219" y="108"/>
                </a:lnTo>
                <a:lnTo>
                  <a:pt x="1220" y="110"/>
                </a:lnTo>
                <a:lnTo>
                  <a:pt x="1220" y="129"/>
                </a:lnTo>
                <a:lnTo>
                  <a:pt x="1221" y="131"/>
                </a:lnTo>
                <a:lnTo>
                  <a:pt x="1221" y="136"/>
                </a:lnTo>
                <a:lnTo>
                  <a:pt x="1221" y="136"/>
                </a:lnTo>
                <a:lnTo>
                  <a:pt x="1222" y="136"/>
                </a:lnTo>
                <a:lnTo>
                  <a:pt x="1222" y="135"/>
                </a:lnTo>
                <a:lnTo>
                  <a:pt x="1222" y="135"/>
                </a:lnTo>
                <a:lnTo>
                  <a:pt x="1223" y="136"/>
                </a:lnTo>
                <a:lnTo>
                  <a:pt x="1223" y="136"/>
                </a:lnTo>
                <a:lnTo>
                  <a:pt x="1223" y="139"/>
                </a:lnTo>
                <a:lnTo>
                  <a:pt x="1224" y="139"/>
                </a:lnTo>
                <a:lnTo>
                  <a:pt x="1224" y="141"/>
                </a:lnTo>
                <a:lnTo>
                  <a:pt x="1225" y="141"/>
                </a:lnTo>
                <a:lnTo>
                  <a:pt x="1225" y="140"/>
                </a:lnTo>
                <a:lnTo>
                  <a:pt x="1225" y="144"/>
                </a:lnTo>
                <a:lnTo>
                  <a:pt x="1226" y="146"/>
                </a:lnTo>
                <a:lnTo>
                  <a:pt x="1226" y="153"/>
                </a:lnTo>
                <a:lnTo>
                  <a:pt x="1226" y="152"/>
                </a:lnTo>
                <a:lnTo>
                  <a:pt x="1227" y="152"/>
                </a:lnTo>
                <a:lnTo>
                  <a:pt x="1227" y="154"/>
                </a:lnTo>
                <a:lnTo>
                  <a:pt x="1227" y="148"/>
                </a:lnTo>
                <a:lnTo>
                  <a:pt x="1228" y="147"/>
                </a:lnTo>
                <a:lnTo>
                  <a:pt x="1228" y="126"/>
                </a:lnTo>
                <a:lnTo>
                  <a:pt x="1228" y="125"/>
                </a:lnTo>
                <a:lnTo>
                  <a:pt x="1229" y="114"/>
                </a:lnTo>
                <a:lnTo>
                  <a:pt x="1229" y="113"/>
                </a:lnTo>
                <a:lnTo>
                  <a:pt x="1229" y="112"/>
                </a:lnTo>
                <a:lnTo>
                  <a:pt x="1230" y="115"/>
                </a:lnTo>
                <a:lnTo>
                  <a:pt x="1230" y="116"/>
                </a:lnTo>
                <a:lnTo>
                  <a:pt x="1231" y="137"/>
                </a:lnTo>
                <a:lnTo>
                  <a:pt x="1231" y="140"/>
                </a:lnTo>
                <a:lnTo>
                  <a:pt x="1232" y="193"/>
                </a:lnTo>
                <a:lnTo>
                  <a:pt x="1232" y="203"/>
                </a:lnTo>
                <a:lnTo>
                  <a:pt x="1233" y="324"/>
                </a:lnTo>
                <a:lnTo>
                  <a:pt x="1233" y="336"/>
                </a:lnTo>
                <a:lnTo>
                  <a:pt x="1234" y="436"/>
                </a:lnTo>
                <a:lnTo>
                  <a:pt x="1234" y="446"/>
                </a:lnTo>
                <a:lnTo>
                  <a:pt x="1235" y="481"/>
                </a:lnTo>
                <a:lnTo>
                  <a:pt x="1235" y="481"/>
                </a:lnTo>
                <a:lnTo>
                  <a:pt x="1236" y="497"/>
                </a:lnTo>
                <a:lnTo>
                  <a:pt x="1236" y="497"/>
                </a:lnTo>
                <a:lnTo>
                  <a:pt x="1236" y="499"/>
                </a:lnTo>
                <a:lnTo>
                  <a:pt x="1237" y="499"/>
                </a:lnTo>
                <a:lnTo>
                  <a:pt x="1237" y="499"/>
                </a:lnTo>
                <a:lnTo>
                  <a:pt x="1238" y="503"/>
                </a:lnTo>
                <a:lnTo>
                  <a:pt x="1238" y="503"/>
                </a:lnTo>
                <a:lnTo>
                  <a:pt x="1238" y="503"/>
                </a:lnTo>
                <a:lnTo>
                  <a:pt x="1238" y="502"/>
                </a:lnTo>
                <a:lnTo>
                  <a:pt x="1238" y="503"/>
                </a:lnTo>
                <a:lnTo>
                  <a:pt x="1239" y="503"/>
                </a:lnTo>
                <a:lnTo>
                  <a:pt x="1239" y="504"/>
                </a:lnTo>
                <a:lnTo>
                  <a:pt x="1240" y="504"/>
                </a:lnTo>
                <a:lnTo>
                  <a:pt x="1240" y="506"/>
                </a:lnTo>
                <a:lnTo>
                  <a:pt x="1240" y="506"/>
                </a:lnTo>
                <a:lnTo>
                  <a:pt x="1241" y="505"/>
                </a:lnTo>
                <a:lnTo>
                  <a:pt x="1241" y="506"/>
                </a:lnTo>
                <a:lnTo>
                  <a:pt x="1242" y="507"/>
                </a:lnTo>
                <a:lnTo>
                  <a:pt x="1242" y="511"/>
                </a:lnTo>
                <a:lnTo>
                  <a:pt x="1243" y="512"/>
                </a:lnTo>
                <a:lnTo>
                  <a:pt x="1243" y="517"/>
                </a:lnTo>
                <a:lnTo>
                  <a:pt x="1244" y="518"/>
                </a:lnTo>
                <a:lnTo>
                  <a:pt x="1244" y="519"/>
                </a:lnTo>
                <a:lnTo>
                  <a:pt x="1244" y="518"/>
                </a:lnTo>
                <a:lnTo>
                  <a:pt x="1245" y="517"/>
                </a:lnTo>
                <a:lnTo>
                  <a:pt x="1245" y="510"/>
                </a:lnTo>
                <a:lnTo>
                  <a:pt x="1246" y="510"/>
                </a:lnTo>
                <a:lnTo>
                  <a:pt x="1246" y="485"/>
                </a:lnTo>
                <a:lnTo>
                  <a:pt x="1247" y="470"/>
                </a:lnTo>
                <a:lnTo>
                  <a:pt x="1247" y="240"/>
                </a:lnTo>
                <a:lnTo>
                  <a:pt x="1248" y="231"/>
                </a:lnTo>
                <a:lnTo>
                  <a:pt x="1248" y="117"/>
                </a:lnTo>
                <a:lnTo>
                  <a:pt x="1249" y="108"/>
                </a:lnTo>
                <a:lnTo>
                  <a:pt x="1249" y="56"/>
                </a:lnTo>
                <a:lnTo>
                  <a:pt x="1249" y="53"/>
                </a:lnTo>
                <a:lnTo>
                  <a:pt x="1250" y="38"/>
                </a:lnTo>
                <a:lnTo>
                  <a:pt x="1250" y="36"/>
                </a:lnTo>
                <a:lnTo>
                  <a:pt x="1251" y="26"/>
                </a:lnTo>
                <a:lnTo>
                  <a:pt x="1251" y="25"/>
                </a:lnTo>
                <a:lnTo>
                  <a:pt x="1252" y="22"/>
                </a:lnTo>
                <a:lnTo>
                  <a:pt x="1252" y="22"/>
                </a:lnTo>
                <a:lnTo>
                  <a:pt x="1252" y="23"/>
                </a:lnTo>
                <a:lnTo>
                  <a:pt x="1253" y="30"/>
                </a:lnTo>
                <a:lnTo>
                  <a:pt x="1253" y="32"/>
                </a:lnTo>
                <a:lnTo>
                  <a:pt x="1254" y="49"/>
                </a:lnTo>
                <a:lnTo>
                  <a:pt x="1254" y="51"/>
                </a:lnTo>
                <a:lnTo>
                  <a:pt x="1255" y="64"/>
                </a:lnTo>
                <a:lnTo>
                  <a:pt x="1255" y="65"/>
                </a:lnTo>
                <a:lnTo>
                  <a:pt x="1256" y="67"/>
                </a:lnTo>
                <a:lnTo>
                  <a:pt x="1256" y="67"/>
                </a:lnTo>
                <a:lnTo>
                  <a:pt x="1256" y="67"/>
                </a:lnTo>
                <a:lnTo>
                  <a:pt x="1257" y="66"/>
                </a:lnTo>
                <a:lnTo>
                  <a:pt x="1257" y="65"/>
                </a:lnTo>
                <a:lnTo>
                  <a:pt x="1258" y="65"/>
                </a:lnTo>
                <a:lnTo>
                  <a:pt x="1258" y="65"/>
                </a:lnTo>
                <a:lnTo>
                  <a:pt x="1258" y="65"/>
                </a:lnTo>
                <a:lnTo>
                  <a:pt x="1259" y="70"/>
                </a:lnTo>
                <a:lnTo>
                  <a:pt x="1259" y="70"/>
                </a:lnTo>
                <a:lnTo>
                  <a:pt x="1259" y="79"/>
                </a:lnTo>
                <a:lnTo>
                  <a:pt x="1259" y="80"/>
                </a:lnTo>
                <a:lnTo>
                  <a:pt x="1260" y="100"/>
                </a:lnTo>
                <a:lnTo>
                  <a:pt x="1260" y="103"/>
                </a:lnTo>
                <a:lnTo>
                  <a:pt x="1261" y="130"/>
                </a:lnTo>
                <a:lnTo>
                  <a:pt x="1261" y="131"/>
                </a:lnTo>
                <a:lnTo>
                  <a:pt x="1262" y="154"/>
                </a:lnTo>
                <a:lnTo>
                  <a:pt x="1262" y="153"/>
                </a:lnTo>
                <a:lnTo>
                  <a:pt x="1263" y="153"/>
                </a:lnTo>
                <a:lnTo>
                  <a:pt x="1263" y="135"/>
                </a:lnTo>
                <a:lnTo>
                  <a:pt x="1264" y="131"/>
                </a:lnTo>
                <a:lnTo>
                  <a:pt x="1264" y="118"/>
                </a:lnTo>
                <a:lnTo>
                  <a:pt x="1265" y="116"/>
                </a:lnTo>
                <a:lnTo>
                  <a:pt x="1265" y="115"/>
                </a:lnTo>
                <a:lnTo>
                  <a:pt x="1265" y="118"/>
                </a:lnTo>
                <a:lnTo>
                  <a:pt x="1266" y="120"/>
                </a:lnTo>
                <a:lnTo>
                  <a:pt x="1266" y="151"/>
                </a:lnTo>
                <a:lnTo>
                  <a:pt x="1267" y="158"/>
                </a:lnTo>
                <a:lnTo>
                  <a:pt x="1267" y="267"/>
                </a:lnTo>
                <a:lnTo>
                  <a:pt x="1268" y="288"/>
                </a:lnTo>
                <a:lnTo>
                  <a:pt x="1268" y="411"/>
                </a:lnTo>
                <a:lnTo>
                  <a:pt x="1269" y="421"/>
                </a:lnTo>
                <a:lnTo>
                  <a:pt x="1269" y="469"/>
                </a:lnTo>
                <a:lnTo>
                  <a:pt x="1270" y="468"/>
                </a:lnTo>
                <a:lnTo>
                  <a:pt x="1270" y="483"/>
                </a:lnTo>
                <a:lnTo>
                  <a:pt x="1270" y="484"/>
                </a:lnTo>
                <a:lnTo>
                  <a:pt x="1271" y="492"/>
                </a:lnTo>
                <a:lnTo>
                  <a:pt x="1271" y="492"/>
                </a:lnTo>
                <a:lnTo>
                  <a:pt x="1272" y="496"/>
                </a:lnTo>
                <a:lnTo>
                  <a:pt x="1272" y="496"/>
                </a:lnTo>
                <a:lnTo>
                  <a:pt x="1273" y="499"/>
                </a:lnTo>
                <a:lnTo>
                  <a:pt x="1273" y="499"/>
                </a:lnTo>
                <a:lnTo>
                  <a:pt x="1274" y="501"/>
                </a:lnTo>
                <a:lnTo>
                  <a:pt x="1274" y="502"/>
                </a:lnTo>
                <a:lnTo>
                  <a:pt x="1275" y="504"/>
                </a:lnTo>
                <a:lnTo>
                  <a:pt x="1275" y="505"/>
                </a:lnTo>
                <a:lnTo>
                  <a:pt x="1276" y="508"/>
                </a:lnTo>
                <a:lnTo>
                  <a:pt x="1276" y="508"/>
                </a:lnTo>
                <a:lnTo>
                  <a:pt x="1277" y="512"/>
                </a:lnTo>
                <a:lnTo>
                  <a:pt x="1277" y="513"/>
                </a:lnTo>
                <a:lnTo>
                  <a:pt x="1278" y="518"/>
                </a:lnTo>
                <a:lnTo>
                  <a:pt x="1278" y="518"/>
                </a:lnTo>
                <a:lnTo>
                  <a:pt x="1279" y="520"/>
                </a:lnTo>
                <a:lnTo>
                  <a:pt x="1279" y="520"/>
                </a:lnTo>
                <a:lnTo>
                  <a:pt x="1280" y="513"/>
                </a:lnTo>
                <a:lnTo>
                  <a:pt x="1280" y="512"/>
                </a:lnTo>
                <a:lnTo>
                  <a:pt x="1280" y="509"/>
                </a:lnTo>
                <a:lnTo>
                  <a:pt x="1280" y="509"/>
                </a:lnTo>
                <a:lnTo>
                  <a:pt x="1281" y="509"/>
                </a:lnTo>
                <a:lnTo>
                  <a:pt x="1281" y="509"/>
                </a:lnTo>
                <a:lnTo>
                  <a:pt x="1281" y="315"/>
                </a:lnTo>
                <a:lnTo>
                  <a:pt x="1282" y="294"/>
                </a:lnTo>
                <a:lnTo>
                  <a:pt x="1282" y="213"/>
                </a:lnTo>
                <a:lnTo>
                  <a:pt x="1283" y="195"/>
                </a:lnTo>
                <a:lnTo>
                  <a:pt x="1283" y="92"/>
                </a:lnTo>
                <a:lnTo>
                  <a:pt x="1284" y="85"/>
                </a:lnTo>
                <a:lnTo>
                  <a:pt x="1284" y="55"/>
                </a:lnTo>
                <a:lnTo>
                  <a:pt x="1285" y="54"/>
                </a:lnTo>
                <a:lnTo>
                  <a:pt x="1285" y="36"/>
                </a:lnTo>
                <a:lnTo>
                  <a:pt x="1286" y="35"/>
                </a:lnTo>
                <a:lnTo>
                  <a:pt x="1286" y="23"/>
                </a:lnTo>
                <a:lnTo>
                  <a:pt x="1287" y="22"/>
                </a:lnTo>
                <a:lnTo>
                  <a:pt x="1287" y="19"/>
                </a:lnTo>
                <a:lnTo>
                  <a:pt x="1287" y="20"/>
                </a:lnTo>
                <a:lnTo>
                  <a:pt x="1288" y="21"/>
                </a:lnTo>
                <a:lnTo>
                  <a:pt x="1288" y="41"/>
                </a:lnTo>
                <a:lnTo>
                  <a:pt x="1289" y="45"/>
                </a:lnTo>
                <a:lnTo>
                  <a:pt x="1289" y="74"/>
                </a:lnTo>
                <a:lnTo>
                  <a:pt x="1290" y="76"/>
                </a:lnTo>
                <a:lnTo>
                  <a:pt x="1290" y="103"/>
                </a:lnTo>
                <a:lnTo>
                  <a:pt x="1290" y="107"/>
                </a:lnTo>
                <a:lnTo>
                  <a:pt x="1291" y="125"/>
                </a:lnTo>
                <a:lnTo>
                  <a:pt x="1291" y="127"/>
                </a:lnTo>
                <a:lnTo>
                  <a:pt x="1292" y="141"/>
                </a:lnTo>
                <a:lnTo>
                  <a:pt x="1292" y="143"/>
                </a:lnTo>
                <a:lnTo>
                  <a:pt x="1293" y="152"/>
                </a:lnTo>
                <a:lnTo>
                  <a:pt x="1293" y="152"/>
                </a:lnTo>
                <a:lnTo>
                  <a:pt x="1294" y="161"/>
                </a:lnTo>
                <a:lnTo>
                  <a:pt x="1294" y="162"/>
                </a:lnTo>
                <a:lnTo>
                  <a:pt x="1295" y="168"/>
                </a:lnTo>
                <a:lnTo>
                  <a:pt x="1295" y="169"/>
                </a:lnTo>
                <a:lnTo>
                  <a:pt x="1295" y="168"/>
                </a:lnTo>
                <a:lnTo>
                  <a:pt x="1296" y="168"/>
                </a:lnTo>
                <a:lnTo>
                  <a:pt x="1296" y="167"/>
                </a:lnTo>
                <a:lnTo>
                  <a:pt x="1297" y="154"/>
                </a:lnTo>
                <a:lnTo>
                  <a:pt x="1297" y="152"/>
                </a:lnTo>
                <a:lnTo>
                  <a:pt x="1298" y="133"/>
                </a:lnTo>
                <a:lnTo>
                  <a:pt x="1298" y="131"/>
                </a:lnTo>
                <a:lnTo>
                  <a:pt x="1299" y="124"/>
                </a:lnTo>
                <a:lnTo>
                  <a:pt x="1299" y="125"/>
                </a:lnTo>
                <a:lnTo>
                  <a:pt x="1300" y="131"/>
                </a:lnTo>
                <a:lnTo>
                  <a:pt x="1300" y="134"/>
                </a:lnTo>
                <a:lnTo>
                  <a:pt x="1301" y="159"/>
                </a:lnTo>
                <a:lnTo>
                  <a:pt x="1301" y="163"/>
                </a:lnTo>
                <a:lnTo>
                  <a:pt x="1301" y="229"/>
                </a:lnTo>
                <a:lnTo>
                  <a:pt x="1302" y="242"/>
                </a:lnTo>
                <a:lnTo>
                  <a:pt x="1302" y="379"/>
                </a:lnTo>
                <a:lnTo>
                  <a:pt x="1303" y="392"/>
                </a:lnTo>
                <a:lnTo>
                  <a:pt x="1303" y="468"/>
                </a:lnTo>
                <a:lnTo>
                  <a:pt x="1304" y="474"/>
                </a:lnTo>
                <a:lnTo>
                  <a:pt x="1304" y="492"/>
                </a:lnTo>
                <a:lnTo>
                  <a:pt x="1305" y="493"/>
                </a:lnTo>
                <a:lnTo>
                  <a:pt x="1305" y="500"/>
                </a:lnTo>
                <a:lnTo>
                  <a:pt x="1306" y="501"/>
                </a:lnTo>
                <a:lnTo>
                  <a:pt x="1306" y="505"/>
                </a:lnTo>
                <a:lnTo>
                  <a:pt x="1307" y="505"/>
                </a:lnTo>
                <a:lnTo>
                  <a:pt x="1307" y="504"/>
                </a:lnTo>
                <a:lnTo>
                  <a:pt x="1307" y="506"/>
                </a:lnTo>
                <a:lnTo>
                  <a:pt x="1307" y="506"/>
                </a:lnTo>
                <a:lnTo>
                  <a:pt x="1308" y="507"/>
                </a:lnTo>
                <a:lnTo>
                  <a:pt x="1308" y="508"/>
                </a:lnTo>
                <a:lnTo>
                  <a:pt x="1308" y="507"/>
                </a:lnTo>
                <a:lnTo>
                  <a:pt x="1309" y="507"/>
                </a:lnTo>
                <a:lnTo>
                  <a:pt x="1309" y="507"/>
                </a:lnTo>
                <a:lnTo>
                  <a:pt x="1309" y="508"/>
                </a:lnTo>
                <a:lnTo>
                  <a:pt x="1310" y="508"/>
                </a:lnTo>
                <a:lnTo>
                  <a:pt x="1310" y="509"/>
                </a:lnTo>
                <a:lnTo>
                  <a:pt x="1311" y="509"/>
                </a:lnTo>
                <a:lnTo>
                  <a:pt x="1311" y="511"/>
                </a:lnTo>
                <a:lnTo>
                  <a:pt x="1311" y="511"/>
                </a:lnTo>
                <a:lnTo>
                  <a:pt x="1312" y="515"/>
                </a:lnTo>
                <a:lnTo>
                  <a:pt x="1312" y="515"/>
                </a:lnTo>
                <a:lnTo>
                  <a:pt x="1313" y="520"/>
                </a:lnTo>
                <a:lnTo>
                  <a:pt x="1313" y="520"/>
                </a:lnTo>
                <a:lnTo>
                  <a:pt x="1313" y="520"/>
                </a:lnTo>
                <a:lnTo>
                  <a:pt x="1314" y="519"/>
                </a:lnTo>
                <a:lnTo>
                  <a:pt x="1314" y="517"/>
                </a:lnTo>
                <a:lnTo>
                  <a:pt x="1315" y="514"/>
                </a:lnTo>
                <a:lnTo>
                  <a:pt x="1315" y="514"/>
                </a:lnTo>
                <a:lnTo>
                  <a:pt x="1316" y="442"/>
                </a:lnTo>
                <a:lnTo>
                  <a:pt x="1316" y="409"/>
                </a:lnTo>
                <a:lnTo>
                  <a:pt x="1317" y="221"/>
                </a:lnTo>
                <a:lnTo>
                  <a:pt x="1317" y="207"/>
                </a:lnTo>
                <a:lnTo>
                  <a:pt x="1318" y="96"/>
                </a:lnTo>
                <a:lnTo>
                  <a:pt x="1318" y="89"/>
                </a:lnTo>
                <a:lnTo>
                  <a:pt x="1319" y="52"/>
                </a:lnTo>
                <a:lnTo>
                  <a:pt x="1319" y="51"/>
                </a:lnTo>
                <a:lnTo>
                  <a:pt x="1320" y="41"/>
                </a:lnTo>
                <a:lnTo>
                  <a:pt x="1320" y="39"/>
                </a:lnTo>
                <a:lnTo>
                  <a:pt x="1321" y="32"/>
                </a:lnTo>
                <a:lnTo>
                  <a:pt x="1321" y="32"/>
                </a:lnTo>
                <a:lnTo>
                  <a:pt x="1321" y="32"/>
                </a:lnTo>
                <a:lnTo>
                  <a:pt x="1322" y="38"/>
                </a:lnTo>
                <a:lnTo>
                  <a:pt x="1322" y="38"/>
                </a:lnTo>
                <a:lnTo>
                  <a:pt x="1322" y="56"/>
                </a:lnTo>
                <a:lnTo>
                  <a:pt x="1323" y="59"/>
                </a:lnTo>
                <a:lnTo>
                  <a:pt x="1323" y="82"/>
                </a:lnTo>
                <a:lnTo>
                  <a:pt x="1324" y="84"/>
                </a:lnTo>
                <a:lnTo>
                  <a:pt x="1324" y="96"/>
                </a:lnTo>
                <a:lnTo>
                  <a:pt x="1325" y="97"/>
                </a:lnTo>
                <a:lnTo>
                  <a:pt x="1325" y="102"/>
                </a:lnTo>
                <a:lnTo>
                  <a:pt x="1326" y="103"/>
                </a:lnTo>
                <a:lnTo>
                  <a:pt x="1326" y="106"/>
                </a:lnTo>
                <a:lnTo>
                  <a:pt x="1327" y="107"/>
                </a:lnTo>
                <a:lnTo>
                  <a:pt x="1327" y="113"/>
                </a:lnTo>
                <a:lnTo>
                  <a:pt x="1328" y="113"/>
                </a:lnTo>
                <a:lnTo>
                  <a:pt x="1328" y="120"/>
                </a:lnTo>
                <a:lnTo>
                  <a:pt x="1329" y="121"/>
                </a:lnTo>
                <a:lnTo>
                  <a:pt x="1329" y="130"/>
                </a:lnTo>
                <a:lnTo>
                  <a:pt x="1330" y="130"/>
                </a:lnTo>
                <a:lnTo>
                  <a:pt x="1330" y="131"/>
                </a:lnTo>
                <a:lnTo>
                  <a:pt x="1330" y="128"/>
                </a:lnTo>
                <a:lnTo>
                  <a:pt x="1331" y="127"/>
                </a:lnTo>
                <a:lnTo>
                  <a:pt x="1331" y="111"/>
                </a:lnTo>
                <a:lnTo>
                  <a:pt x="1332" y="110"/>
                </a:lnTo>
                <a:lnTo>
                  <a:pt x="1332" y="98"/>
                </a:lnTo>
                <a:lnTo>
                  <a:pt x="1332" y="96"/>
                </a:lnTo>
                <a:lnTo>
                  <a:pt x="1332" y="96"/>
                </a:lnTo>
                <a:lnTo>
                  <a:pt x="1333" y="99"/>
                </a:lnTo>
                <a:lnTo>
                  <a:pt x="1333" y="100"/>
                </a:lnTo>
                <a:lnTo>
                  <a:pt x="1334" y="127"/>
                </a:lnTo>
                <a:lnTo>
                  <a:pt x="1334" y="133"/>
                </a:lnTo>
                <a:lnTo>
                  <a:pt x="1335" y="193"/>
                </a:lnTo>
                <a:lnTo>
                  <a:pt x="1335" y="201"/>
                </a:lnTo>
                <a:lnTo>
                  <a:pt x="1336" y="310"/>
                </a:lnTo>
                <a:lnTo>
                  <a:pt x="1336" y="324"/>
                </a:lnTo>
                <a:lnTo>
                  <a:pt x="1337" y="436"/>
                </a:lnTo>
                <a:lnTo>
                  <a:pt x="1337" y="445"/>
                </a:lnTo>
                <a:lnTo>
                  <a:pt x="1338" y="475"/>
                </a:lnTo>
                <a:lnTo>
                  <a:pt x="1338" y="470"/>
                </a:lnTo>
                <a:lnTo>
                  <a:pt x="1338" y="470"/>
                </a:lnTo>
                <a:lnTo>
                  <a:pt x="1339" y="488"/>
                </a:lnTo>
                <a:lnTo>
                  <a:pt x="1339" y="489"/>
                </a:lnTo>
                <a:lnTo>
                  <a:pt x="1340" y="492"/>
                </a:lnTo>
                <a:lnTo>
                  <a:pt x="1340" y="491"/>
                </a:lnTo>
                <a:lnTo>
                  <a:pt x="1340" y="491"/>
                </a:lnTo>
                <a:lnTo>
                  <a:pt x="1340" y="492"/>
                </a:lnTo>
                <a:lnTo>
                  <a:pt x="1341" y="490"/>
                </a:lnTo>
                <a:lnTo>
                  <a:pt x="1341" y="491"/>
                </a:lnTo>
                <a:lnTo>
                  <a:pt x="1341" y="490"/>
                </a:lnTo>
                <a:lnTo>
                  <a:pt x="1341" y="491"/>
                </a:lnTo>
                <a:lnTo>
                  <a:pt x="1342" y="489"/>
                </a:lnTo>
                <a:lnTo>
                  <a:pt x="1342" y="489"/>
                </a:lnTo>
                <a:lnTo>
                  <a:pt x="1342" y="488"/>
                </a:lnTo>
                <a:lnTo>
                  <a:pt x="1342" y="488"/>
                </a:lnTo>
                <a:lnTo>
                  <a:pt x="1342" y="489"/>
                </a:lnTo>
                <a:lnTo>
                  <a:pt x="1343" y="490"/>
                </a:lnTo>
                <a:lnTo>
                  <a:pt x="1343" y="490"/>
                </a:lnTo>
                <a:lnTo>
                  <a:pt x="1344" y="492"/>
                </a:lnTo>
                <a:lnTo>
                  <a:pt x="1344" y="492"/>
                </a:lnTo>
                <a:lnTo>
                  <a:pt x="1345" y="494"/>
                </a:lnTo>
                <a:lnTo>
                  <a:pt x="1345" y="494"/>
                </a:lnTo>
                <a:lnTo>
                  <a:pt x="1346" y="500"/>
                </a:lnTo>
                <a:lnTo>
                  <a:pt x="1346" y="500"/>
                </a:lnTo>
                <a:lnTo>
                  <a:pt x="1347" y="506"/>
                </a:lnTo>
                <a:lnTo>
                  <a:pt x="1348" y="507"/>
                </a:lnTo>
                <a:lnTo>
                  <a:pt x="1348" y="509"/>
                </a:lnTo>
                <a:lnTo>
                  <a:pt x="1348" y="509"/>
                </a:lnTo>
                <a:lnTo>
                  <a:pt x="1349" y="509"/>
                </a:lnTo>
                <a:lnTo>
                  <a:pt x="1349" y="505"/>
                </a:lnTo>
                <a:lnTo>
                  <a:pt x="1350" y="505"/>
                </a:lnTo>
                <a:lnTo>
                  <a:pt x="1350" y="505"/>
                </a:lnTo>
                <a:lnTo>
                  <a:pt x="1350" y="493"/>
                </a:lnTo>
                <a:lnTo>
                  <a:pt x="1351" y="481"/>
                </a:lnTo>
                <a:lnTo>
                  <a:pt x="1351" y="288"/>
                </a:lnTo>
                <a:lnTo>
                  <a:pt x="1352" y="271"/>
                </a:lnTo>
                <a:lnTo>
                  <a:pt x="1352" y="156"/>
                </a:lnTo>
                <a:lnTo>
                  <a:pt x="1353" y="136"/>
                </a:lnTo>
                <a:lnTo>
                  <a:pt x="1353" y="66"/>
                </a:lnTo>
                <a:lnTo>
                  <a:pt x="1353" y="62"/>
                </a:lnTo>
                <a:lnTo>
                  <a:pt x="1354" y="44"/>
                </a:lnTo>
                <a:lnTo>
                  <a:pt x="1354" y="41"/>
                </a:lnTo>
                <a:lnTo>
                  <a:pt x="1355" y="31"/>
                </a:lnTo>
                <a:lnTo>
                  <a:pt x="1355" y="31"/>
                </a:lnTo>
                <a:lnTo>
                  <a:pt x="1356" y="33"/>
                </a:lnTo>
                <a:lnTo>
                  <a:pt x="1356" y="33"/>
                </a:lnTo>
                <a:lnTo>
                  <a:pt x="1357" y="40"/>
                </a:lnTo>
                <a:lnTo>
                  <a:pt x="1357" y="41"/>
                </a:lnTo>
                <a:lnTo>
                  <a:pt x="1358" y="51"/>
                </a:lnTo>
                <a:lnTo>
                  <a:pt x="1358" y="52"/>
                </a:lnTo>
                <a:lnTo>
                  <a:pt x="1359" y="59"/>
                </a:lnTo>
                <a:lnTo>
                  <a:pt x="1359" y="60"/>
                </a:lnTo>
                <a:lnTo>
                  <a:pt x="1360" y="71"/>
                </a:lnTo>
                <a:lnTo>
                  <a:pt x="1360" y="73"/>
                </a:lnTo>
                <a:lnTo>
                  <a:pt x="1361" y="82"/>
                </a:lnTo>
                <a:lnTo>
                  <a:pt x="1361" y="83"/>
                </a:lnTo>
                <a:lnTo>
                  <a:pt x="1362" y="94"/>
                </a:lnTo>
                <a:lnTo>
                  <a:pt x="1362" y="96"/>
                </a:lnTo>
                <a:lnTo>
                  <a:pt x="1363" y="108"/>
                </a:lnTo>
                <a:lnTo>
                  <a:pt x="1363" y="110"/>
                </a:lnTo>
                <a:lnTo>
                  <a:pt x="1363" y="125"/>
                </a:lnTo>
                <a:lnTo>
                  <a:pt x="1364" y="128"/>
                </a:lnTo>
                <a:lnTo>
                  <a:pt x="1364" y="151"/>
                </a:lnTo>
                <a:lnTo>
                  <a:pt x="1365" y="154"/>
                </a:lnTo>
                <a:lnTo>
                  <a:pt x="1365" y="174"/>
                </a:lnTo>
                <a:lnTo>
                  <a:pt x="1366" y="177"/>
                </a:lnTo>
                <a:lnTo>
                  <a:pt x="1366" y="184"/>
                </a:lnTo>
                <a:lnTo>
                  <a:pt x="1367" y="184"/>
                </a:lnTo>
                <a:lnTo>
                  <a:pt x="1367" y="165"/>
                </a:lnTo>
                <a:lnTo>
                  <a:pt x="1368" y="161"/>
                </a:lnTo>
                <a:lnTo>
                  <a:pt x="1368" y="140"/>
                </a:lnTo>
                <a:lnTo>
                  <a:pt x="1369" y="136"/>
                </a:lnTo>
                <a:lnTo>
                  <a:pt x="1369" y="118"/>
                </a:lnTo>
                <a:lnTo>
                  <a:pt x="1370" y="115"/>
                </a:lnTo>
                <a:lnTo>
                  <a:pt x="1370" y="106"/>
                </a:lnTo>
                <a:lnTo>
                  <a:pt x="1371" y="106"/>
                </a:lnTo>
                <a:lnTo>
                  <a:pt x="1371" y="106"/>
                </a:lnTo>
                <a:lnTo>
                  <a:pt x="1371" y="111"/>
                </a:lnTo>
                <a:lnTo>
                  <a:pt x="1372" y="114"/>
                </a:lnTo>
                <a:lnTo>
                  <a:pt x="1372" y="157"/>
                </a:lnTo>
                <a:lnTo>
                  <a:pt x="1373" y="167"/>
                </a:lnTo>
                <a:lnTo>
                  <a:pt x="1373" y="297"/>
                </a:lnTo>
                <a:lnTo>
                  <a:pt x="1373" y="318"/>
                </a:lnTo>
                <a:lnTo>
                  <a:pt x="1374" y="432"/>
                </a:lnTo>
                <a:lnTo>
                  <a:pt x="1374" y="442"/>
                </a:lnTo>
                <a:lnTo>
                  <a:pt x="1375" y="479"/>
                </a:lnTo>
                <a:lnTo>
                  <a:pt x="1375" y="482"/>
                </a:lnTo>
                <a:lnTo>
                  <a:pt x="1376" y="495"/>
                </a:lnTo>
                <a:lnTo>
                  <a:pt x="1376" y="496"/>
                </a:lnTo>
                <a:lnTo>
                  <a:pt x="1377" y="500"/>
                </a:lnTo>
                <a:lnTo>
                  <a:pt x="1377" y="500"/>
                </a:lnTo>
                <a:lnTo>
                  <a:pt x="1377" y="500"/>
                </a:lnTo>
                <a:lnTo>
                  <a:pt x="1378" y="502"/>
                </a:lnTo>
                <a:lnTo>
                  <a:pt x="1378" y="502"/>
                </a:lnTo>
                <a:lnTo>
                  <a:pt x="1379" y="505"/>
                </a:lnTo>
                <a:lnTo>
                  <a:pt x="1379" y="505"/>
                </a:lnTo>
                <a:lnTo>
                  <a:pt x="1380" y="508"/>
                </a:lnTo>
                <a:lnTo>
                  <a:pt x="1380" y="508"/>
                </a:lnTo>
                <a:lnTo>
                  <a:pt x="1380" y="508"/>
                </a:lnTo>
                <a:lnTo>
                  <a:pt x="1380" y="508"/>
                </a:lnTo>
                <a:lnTo>
                  <a:pt x="1381" y="509"/>
                </a:lnTo>
                <a:lnTo>
                  <a:pt x="1381" y="509"/>
                </a:lnTo>
                <a:lnTo>
                  <a:pt x="1381" y="509"/>
                </a:lnTo>
                <a:lnTo>
                  <a:pt x="1382" y="511"/>
                </a:lnTo>
                <a:lnTo>
                  <a:pt x="1382" y="511"/>
                </a:lnTo>
                <a:lnTo>
                  <a:pt x="1383" y="515"/>
                </a:lnTo>
                <a:lnTo>
                  <a:pt x="1383" y="516"/>
                </a:lnTo>
                <a:lnTo>
                  <a:pt x="1384" y="519"/>
                </a:lnTo>
                <a:lnTo>
                  <a:pt x="1384" y="519"/>
                </a:lnTo>
                <a:lnTo>
                  <a:pt x="1384" y="520"/>
                </a:lnTo>
                <a:lnTo>
                  <a:pt x="1384" y="521"/>
                </a:lnTo>
                <a:lnTo>
                  <a:pt x="1384" y="520"/>
                </a:lnTo>
                <a:lnTo>
                  <a:pt x="1385" y="521"/>
                </a:lnTo>
                <a:lnTo>
                  <a:pt x="1385" y="515"/>
                </a:lnTo>
                <a:lnTo>
                  <a:pt x="1386" y="514"/>
                </a:lnTo>
                <a:lnTo>
                  <a:pt x="1386" y="404"/>
                </a:lnTo>
                <a:lnTo>
                  <a:pt x="1387" y="335"/>
                </a:lnTo>
                <a:lnTo>
                  <a:pt x="1387" y="213"/>
                </a:lnTo>
                <a:lnTo>
                  <a:pt x="1388" y="199"/>
                </a:lnTo>
                <a:lnTo>
                  <a:pt x="1388" y="98"/>
                </a:lnTo>
                <a:lnTo>
                  <a:pt x="1389" y="89"/>
                </a:lnTo>
                <a:lnTo>
                  <a:pt x="1389" y="54"/>
                </a:lnTo>
                <a:lnTo>
                  <a:pt x="1390" y="52"/>
                </a:lnTo>
                <a:lnTo>
                  <a:pt x="1390" y="29"/>
                </a:lnTo>
                <a:lnTo>
                  <a:pt x="1391" y="27"/>
                </a:lnTo>
                <a:lnTo>
                  <a:pt x="1391" y="15"/>
                </a:lnTo>
                <a:lnTo>
                  <a:pt x="1392" y="14"/>
                </a:lnTo>
                <a:lnTo>
                  <a:pt x="1392" y="13"/>
                </a:lnTo>
                <a:lnTo>
                  <a:pt x="1392" y="14"/>
                </a:lnTo>
                <a:lnTo>
                  <a:pt x="1393" y="15"/>
                </a:lnTo>
                <a:lnTo>
                  <a:pt x="1393" y="25"/>
                </a:lnTo>
                <a:lnTo>
                  <a:pt x="1394" y="27"/>
                </a:lnTo>
                <a:lnTo>
                  <a:pt x="1394" y="42"/>
                </a:lnTo>
                <a:lnTo>
                  <a:pt x="1394" y="44"/>
                </a:lnTo>
                <a:lnTo>
                  <a:pt x="1395" y="51"/>
                </a:lnTo>
                <a:lnTo>
                  <a:pt x="1395" y="51"/>
                </a:lnTo>
                <a:lnTo>
                  <a:pt x="1396" y="54"/>
                </a:lnTo>
                <a:lnTo>
                  <a:pt x="1396" y="54"/>
                </a:lnTo>
                <a:lnTo>
                  <a:pt x="1397" y="56"/>
                </a:lnTo>
                <a:lnTo>
                  <a:pt x="1397" y="56"/>
                </a:lnTo>
                <a:lnTo>
                  <a:pt x="1398" y="61"/>
                </a:lnTo>
                <a:lnTo>
                  <a:pt x="1398" y="62"/>
                </a:lnTo>
                <a:lnTo>
                  <a:pt x="1399" y="69"/>
                </a:lnTo>
                <a:lnTo>
                  <a:pt x="1399" y="70"/>
                </a:lnTo>
                <a:lnTo>
                  <a:pt x="1400" y="86"/>
                </a:lnTo>
                <a:lnTo>
                  <a:pt x="1400" y="88"/>
                </a:lnTo>
                <a:lnTo>
                  <a:pt x="1401" y="110"/>
                </a:lnTo>
                <a:lnTo>
                  <a:pt x="1401" y="114"/>
                </a:lnTo>
                <a:lnTo>
                  <a:pt x="1402" y="131"/>
                </a:lnTo>
                <a:lnTo>
                  <a:pt x="1402" y="133"/>
                </a:lnTo>
                <a:lnTo>
                  <a:pt x="1403" y="136"/>
                </a:lnTo>
                <a:lnTo>
                  <a:pt x="1403" y="133"/>
                </a:lnTo>
                <a:lnTo>
                  <a:pt x="1403" y="130"/>
                </a:lnTo>
                <a:lnTo>
                  <a:pt x="1404" y="106"/>
                </a:lnTo>
                <a:lnTo>
                  <a:pt x="1404" y="104"/>
                </a:lnTo>
                <a:lnTo>
                  <a:pt x="1405" y="98"/>
                </a:lnTo>
                <a:lnTo>
                  <a:pt x="1405" y="99"/>
                </a:lnTo>
                <a:lnTo>
                  <a:pt x="1405" y="100"/>
                </a:lnTo>
                <a:lnTo>
                  <a:pt x="1405" y="112"/>
                </a:lnTo>
                <a:lnTo>
                  <a:pt x="1406" y="115"/>
                </a:lnTo>
                <a:lnTo>
                  <a:pt x="1406" y="163"/>
                </a:lnTo>
                <a:lnTo>
                  <a:pt x="1407" y="173"/>
                </a:lnTo>
                <a:lnTo>
                  <a:pt x="1407" y="294"/>
                </a:lnTo>
                <a:lnTo>
                  <a:pt x="1408" y="319"/>
                </a:lnTo>
                <a:lnTo>
                  <a:pt x="1408" y="429"/>
                </a:lnTo>
                <a:lnTo>
                  <a:pt x="1409" y="438"/>
                </a:lnTo>
                <a:lnTo>
                  <a:pt x="1409" y="470"/>
                </a:lnTo>
                <a:lnTo>
                  <a:pt x="1409" y="467"/>
                </a:lnTo>
                <a:lnTo>
                  <a:pt x="1410" y="468"/>
                </a:lnTo>
                <a:lnTo>
                  <a:pt x="1410" y="487"/>
                </a:lnTo>
                <a:lnTo>
                  <a:pt x="1411" y="489"/>
                </a:lnTo>
                <a:lnTo>
                  <a:pt x="1411" y="494"/>
                </a:lnTo>
                <a:lnTo>
                  <a:pt x="1412" y="494"/>
                </a:lnTo>
                <a:lnTo>
                  <a:pt x="1412" y="497"/>
                </a:lnTo>
                <a:lnTo>
                  <a:pt x="1413" y="497"/>
                </a:lnTo>
                <a:lnTo>
                  <a:pt x="1413" y="501"/>
                </a:lnTo>
                <a:lnTo>
                  <a:pt x="1414" y="501"/>
                </a:lnTo>
                <a:lnTo>
                  <a:pt x="1414" y="505"/>
                </a:lnTo>
                <a:lnTo>
                  <a:pt x="1415" y="505"/>
                </a:lnTo>
                <a:lnTo>
                  <a:pt x="1415" y="507"/>
                </a:lnTo>
                <a:lnTo>
                  <a:pt x="1415" y="508"/>
                </a:lnTo>
                <a:lnTo>
                  <a:pt x="1416" y="511"/>
                </a:lnTo>
                <a:lnTo>
                  <a:pt x="1416" y="511"/>
                </a:lnTo>
                <a:lnTo>
                  <a:pt x="1417" y="517"/>
                </a:lnTo>
                <a:lnTo>
                  <a:pt x="1417" y="518"/>
                </a:lnTo>
                <a:lnTo>
                  <a:pt x="1418" y="520"/>
                </a:lnTo>
                <a:lnTo>
                  <a:pt x="1418" y="520"/>
                </a:lnTo>
                <a:lnTo>
                  <a:pt x="1418" y="521"/>
                </a:lnTo>
                <a:lnTo>
                  <a:pt x="1419" y="520"/>
                </a:lnTo>
                <a:lnTo>
                  <a:pt x="1419" y="521"/>
                </a:lnTo>
                <a:lnTo>
                  <a:pt x="1419" y="522"/>
                </a:lnTo>
                <a:lnTo>
                  <a:pt x="1420" y="512"/>
                </a:lnTo>
                <a:lnTo>
                  <a:pt x="1420" y="512"/>
                </a:lnTo>
                <a:lnTo>
                  <a:pt x="1421" y="409"/>
                </a:lnTo>
                <a:lnTo>
                  <a:pt x="1421" y="358"/>
                </a:lnTo>
                <a:lnTo>
                  <a:pt x="1422" y="233"/>
                </a:lnTo>
                <a:lnTo>
                  <a:pt x="1422" y="219"/>
                </a:lnTo>
                <a:lnTo>
                  <a:pt x="1423" y="102"/>
                </a:lnTo>
                <a:lnTo>
                  <a:pt x="1423" y="88"/>
                </a:lnTo>
                <a:lnTo>
                  <a:pt x="1424" y="58"/>
                </a:lnTo>
                <a:lnTo>
                  <a:pt x="1424" y="58"/>
                </a:lnTo>
                <a:lnTo>
                  <a:pt x="1425" y="42"/>
                </a:lnTo>
                <a:lnTo>
                  <a:pt x="1425" y="40"/>
                </a:lnTo>
                <a:lnTo>
                  <a:pt x="1425" y="30"/>
                </a:lnTo>
                <a:lnTo>
                  <a:pt x="1425" y="30"/>
                </a:lnTo>
                <a:lnTo>
                  <a:pt x="1426" y="29"/>
                </a:lnTo>
                <a:lnTo>
                  <a:pt x="1426" y="31"/>
                </a:lnTo>
                <a:lnTo>
                  <a:pt x="1426" y="32"/>
                </a:lnTo>
                <a:lnTo>
                  <a:pt x="1427" y="40"/>
                </a:lnTo>
                <a:lnTo>
                  <a:pt x="1427" y="41"/>
                </a:lnTo>
                <a:lnTo>
                  <a:pt x="1428" y="55"/>
                </a:lnTo>
                <a:lnTo>
                  <a:pt x="1428" y="56"/>
                </a:lnTo>
                <a:lnTo>
                  <a:pt x="1429" y="63"/>
                </a:lnTo>
                <a:lnTo>
                  <a:pt x="1429" y="64"/>
                </a:lnTo>
                <a:lnTo>
                  <a:pt x="1430" y="66"/>
                </a:lnTo>
                <a:lnTo>
                  <a:pt x="1430" y="66"/>
                </a:lnTo>
                <a:lnTo>
                  <a:pt x="1431" y="69"/>
                </a:lnTo>
                <a:lnTo>
                  <a:pt x="1432" y="69"/>
                </a:lnTo>
                <a:lnTo>
                  <a:pt x="1432" y="71"/>
                </a:lnTo>
                <a:lnTo>
                  <a:pt x="1433" y="71"/>
                </a:lnTo>
                <a:lnTo>
                  <a:pt x="1433" y="75"/>
                </a:lnTo>
                <a:lnTo>
                  <a:pt x="1434" y="76"/>
                </a:lnTo>
                <a:lnTo>
                  <a:pt x="1434" y="83"/>
                </a:lnTo>
                <a:lnTo>
                  <a:pt x="1435" y="84"/>
                </a:lnTo>
                <a:lnTo>
                  <a:pt x="1435" y="105"/>
                </a:lnTo>
                <a:lnTo>
                  <a:pt x="1436" y="108"/>
                </a:lnTo>
                <a:lnTo>
                  <a:pt x="1436" y="136"/>
                </a:lnTo>
                <a:lnTo>
                  <a:pt x="1436" y="138"/>
                </a:lnTo>
                <a:lnTo>
                  <a:pt x="1437" y="154"/>
                </a:lnTo>
                <a:lnTo>
                  <a:pt x="1437" y="154"/>
                </a:lnTo>
                <a:lnTo>
                  <a:pt x="1437" y="154"/>
                </a:lnTo>
                <a:lnTo>
                  <a:pt x="1438" y="138"/>
                </a:lnTo>
                <a:lnTo>
                  <a:pt x="1438" y="136"/>
                </a:lnTo>
                <a:lnTo>
                  <a:pt x="1439" y="113"/>
                </a:lnTo>
                <a:lnTo>
                  <a:pt x="1439" y="112"/>
                </a:lnTo>
                <a:lnTo>
                  <a:pt x="1440" y="108"/>
                </a:lnTo>
                <a:lnTo>
                  <a:pt x="1440" y="111"/>
                </a:lnTo>
                <a:lnTo>
                  <a:pt x="1440" y="112"/>
                </a:lnTo>
                <a:lnTo>
                  <a:pt x="1441" y="131"/>
                </a:lnTo>
                <a:lnTo>
                  <a:pt x="1441" y="136"/>
                </a:lnTo>
                <a:lnTo>
                  <a:pt x="1442" y="208"/>
                </a:lnTo>
                <a:lnTo>
                  <a:pt x="1442" y="219"/>
                </a:lnTo>
                <a:lnTo>
                  <a:pt x="1443" y="366"/>
                </a:lnTo>
                <a:lnTo>
                  <a:pt x="1443" y="382"/>
                </a:lnTo>
                <a:lnTo>
                  <a:pt x="1444" y="462"/>
                </a:lnTo>
                <a:lnTo>
                  <a:pt x="1444" y="465"/>
                </a:lnTo>
                <a:lnTo>
                  <a:pt x="1445" y="457"/>
                </a:lnTo>
                <a:lnTo>
                  <a:pt x="1445" y="477"/>
                </a:lnTo>
                <a:lnTo>
                  <a:pt x="1445" y="481"/>
                </a:lnTo>
                <a:lnTo>
                  <a:pt x="1446" y="494"/>
                </a:lnTo>
                <a:lnTo>
                  <a:pt x="1446" y="495"/>
                </a:lnTo>
                <a:lnTo>
                  <a:pt x="1446" y="494"/>
                </a:lnTo>
                <a:lnTo>
                  <a:pt x="1446" y="496"/>
                </a:lnTo>
                <a:lnTo>
                  <a:pt x="1447" y="496"/>
                </a:lnTo>
                <a:lnTo>
                  <a:pt x="1447" y="499"/>
                </a:lnTo>
                <a:lnTo>
                  <a:pt x="1448" y="499"/>
                </a:lnTo>
                <a:lnTo>
                  <a:pt x="1448" y="500"/>
                </a:lnTo>
                <a:lnTo>
                  <a:pt x="1449" y="501"/>
                </a:lnTo>
                <a:lnTo>
                  <a:pt x="1449" y="502"/>
                </a:lnTo>
                <a:lnTo>
                  <a:pt x="1450" y="503"/>
                </a:lnTo>
                <a:lnTo>
                  <a:pt x="1450" y="507"/>
                </a:lnTo>
                <a:lnTo>
                  <a:pt x="1451" y="507"/>
                </a:lnTo>
                <a:lnTo>
                  <a:pt x="1451" y="512"/>
                </a:lnTo>
                <a:lnTo>
                  <a:pt x="1452" y="513"/>
                </a:lnTo>
                <a:lnTo>
                  <a:pt x="1452" y="517"/>
                </a:lnTo>
                <a:lnTo>
                  <a:pt x="1453" y="517"/>
                </a:lnTo>
                <a:lnTo>
                  <a:pt x="1453" y="517"/>
                </a:lnTo>
                <a:lnTo>
                  <a:pt x="1453" y="515"/>
                </a:lnTo>
                <a:lnTo>
                  <a:pt x="1454" y="515"/>
                </a:lnTo>
                <a:lnTo>
                  <a:pt x="1454" y="515"/>
                </a:lnTo>
                <a:lnTo>
                  <a:pt x="1454" y="508"/>
                </a:lnTo>
                <a:lnTo>
                  <a:pt x="1455" y="508"/>
                </a:lnTo>
                <a:lnTo>
                  <a:pt x="1455" y="500"/>
                </a:lnTo>
                <a:lnTo>
                  <a:pt x="1456" y="487"/>
                </a:lnTo>
                <a:lnTo>
                  <a:pt x="1456" y="271"/>
                </a:lnTo>
                <a:lnTo>
                  <a:pt x="1457" y="262"/>
                </a:lnTo>
                <a:lnTo>
                  <a:pt x="1457" y="165"/>
                </a:lnTo>
                <a:lnTo>
                  <a:pt x="1457" y="154"/>
                </a:lnTo>
                <a:lnTo>
                  <a:pt x="1458" y="71"/>
                </a:lnTo>
                <a:lnTo>
                  <a:pt x="1458" y="66"/>
                </a:lnTo>
                <a:lnTo>
                  <a:pt x="1459" y="48"/>
                </a:lnTo>
                <a:lnTo>
                  <a:pt x="1459" y="46"/>
                </a:lnTo>
                <a:lnTo>
                  <a:pt x="1460" y="30"/>
                </a:lnTo>
                <a:lnTo>
                  <a:pt x="1460" y="29"/>
                </a:lnTo>
                <a:lnTo>
                  <a:pt x="1461" y="22"/>
                </a:lnTo>
                <a:lnTo>
                  <a:pt x="1461" y="22"/>
                </a:lnTo>
                <a:lnTo>
                  <a:pt x="1461" y="22"/>
                </a:lnTo>
                <a:lnTo>
                  <a:pt x="1462" y="25"/>
                </a:lnTo>
                <a:lnTo>
                  <a:pt x="1462" y="26"/>
                </a:lnTo>
                <a:lnTo>
                  <a:pt x="1463" y="41"/>
                </a:lnTo>
                <a:lnTo>
                  <a:pt x="1463" y="43"/>
                </a:lnTo>
                <a:lnTo>
                  <a:pt x="1464" y="56"/>
                </a:lnTo>
                <a:lnTo>
                  <a:pt x="1464" y="57"/>
                </a:lnTo>
                <a:lnTo>
                  <a:pt x="1465" y="63"/>
                </a:lnTo>
                <a:lnTo>
                  <a:pt x="1465" y="63"/>
                </a:lnTo>
                <a:lnTo>
                  <a:pt x="1466" y="64"/>
                </a:lnTo>
                <a:lnTo>
                  <a:pt x="1466" y="64"/>
                </a:lnTo>
                <a:lnTo>
                  <a:pt x="1467" y="66"/>
                </a:lnTo>
                <a:lnTo>
                  <a:pt x="1467" y="67"/>
                </a:lnTo>
                <a:lnTo>
                  <a:pt x="1467" y="71"/>
                </a:lnTo>
                <a:lnTo>
                  <a:pt x="1468" y="71"/>
                </a:lnTo>
                <a:lnTo>
                  <a:pt x="1468" y="78"/>
                </a:lnTo>
                <a:lnTo>
                  <a:pt x="1469" y="78"/>
                </a:lnTo>
                <a:lnTo>
                  <a:pt x="1469" y="93"/>
                </a:lnTo>
                <a:lnTo>
                  <a:pt x="1470" y="96"/>
                </a:lnTo>
                <a:lnTo>
                  <a:pt x="1470" y="112"/>
                </a:lnTo>
                <a:lnTo>
                  <a:pt x="1471" y="113"/>
                </a:lnTo>
                <a:lnTo>
                  <a:pt x="1471" y="123"/>
                </a:lnTo>
                <a:lnTo>
                  <a:pt x="1472" y="121"/>
                </a:lnTo>
                <a:lnTo>
                  <a:pt x="1472" y="121"/>
                </a:lnTo>
                <a:lnTo>
                  <a:pt x="1472" y="108"/>
                </a:lnTo>
                <a:lnTo>
                  <a:pt x="1473" y="107"/>
                </a:lnTo>
                <a:lnTo>
                  <a:pt x="1473" y="104"/>
                </a:lnTo>
                <a:lnTo>
                  <a:pt x="1473" y="105"/>
                </a:lnTo>
                <a:lnTo>
                  <a:pt x="1474" y="106"/>
                </a:lnTo>
                <a:lnTo>
                  <a:pt x="1474" y="133"/>
                </a:lnTo>
                <a:lnTo>
                  <a:pt x="1475" y="137"/>
                </a:lnTo>
                <a:lnTo>
                  <a:pt x="1475" y="208"/>
                </a:lnTo>
                <a:lnTo>
                  <a:pt x="1476" y="223"/>
                </a:lnTo>
                <a:lnTo>
                  <a:pt x="1476" y="359"/>
                </a:lnTo>
                <a:lnTo>
                  <a:pt x="1477" y="372"/>
                </a:lnTo>
                <a:lnTo>
                  <a:pt x="1477" y="463"/>
                </a:lnTo>
                <a:lnTo>
                  <a:pt x="1477" y="467"/>
                </a:lnTo>
                <a:lnTo>
                  <a:pt x="1478" y="483"/>
                </a:lnTo>
                <a:lnTo>
                  <a:pt x="1478" y="484"/>
                </a:lnTo>
                <a:lnTo>
                  <a:pt x="1479" y="495"/>
                </a:lnTo>
                <a:lnTo>
                  <a:pt x="1479" y="496"/>
                </a:lnTo>
                <a:lnTo>
                  <a:pt x="1480" y="499"/>
                </a:lnTo>
                <a:lnTo>
                  <a:pt x="1480" y="497"/>
                </a:lnTo>
                <a:lnTo>
                  <a:pt x="1480" y="497"/>
                </a:lnTo>
                <a:lnTo>
                  <a:pt x="1481" y="498"/>
                </a:lnTo>
                <a:lnTo>
                  <a:pt x="1481" y="497"/>
                </a:lnTo>
                <a:lnTo>
                  <a:pt x="1481" y="497"/>
                </a:lnTo>
                <a:lnTo>
                  <a:pt x="1481" y="497"/>
                </a:lnTo>
                <a:lnTo>
                  <a:pt x="1482" y="498"/>
                </a:lnTo>
                <a:lnTo>
                  <a:pt x="1482" y="498"/>
                </a:lnTo>
                <a:lnTo>
                  <a:pt x="1482" y="498"/>
                </a:lnTo>
                <a:lnTo>
                  <a:pt x="1483" y="500"/>
                </a:lnTo>
                <a:lnTo>
                  <a:pt x="1483" y="500"/>
                </a:lnTo>
                <a:lnTo>
                  <a:pt x="1483" y="500"/>
                </a:lnTo>
                <a:lnTo>
                  <a:pt x="1484" y="501"/>
                </a:lnTo>
                <a:lnTo>
                  <a:pt x="1484" y="501"/>
                </a:lnTo>
                <a:lnTo>
                  <a:pt x="1485" y="504"/>
                </a:lnTo>
                <a:lnTo>
                  <a:pt x="1485" y="505"/>
                </a:lnTo>
                <a:lnTo>
                  <a:pt x="1486" y="508"/>
                </a:lnTo>
                <a:lnTo>
                  <a:pt x="1486" y="508"/>
                </a:lnTo>
                <a:lnTo>
                  <a:pt x="1487" y="516"/>
                </a:lnTo>
                <a:lnTo>
                  <a:pt x="1487" y="517"/>
                </a:lnTo>
                <a:lnTo>
                  <a:pt x="1488" y="519"/>
                </a:lnTo>
                <a:lnTo>
                  <a:pt x="1488" y="518"/>
                </a:lnTo>
                <a:lnTo>
                  <a:pt x="1488" y="519"/>
                </a:lnTo>
                <a:lnTo>
                  <a:pt x="1488" y="515"/>
                </a:lnTo>
                <a:lnTo>
                  <a:pt x="1489" y="513"/>
                </a:lnTo>
                <a:lnTo>
                  <a:pt x="1489" y="511"/>
                </a:lnTo>
                <a:lnTo>
                  <a:pt x="1489" y="512"/>
                </a:lnTo>
                <a:lnTo>
                  <a:pt x="1490" y="512"/>
                </a:lnTo>
                <a:lnTo>
                  <a:pt x="1490" y="310"/>
                </a:lnTo>
                <a:lnTo>
                  <a:pt x="1491" y="302"/>
                </a:lnTo>
                <a:lnTo>
                  <a:pt x="1491" y="218"/>
                </a:lnTo>
                <a:lnTo>
                  <a:pt x="1492" y="203"/>
                </a:lnTo>
                <a:lnTo>
                  <a:pt x="1492" y="96"/>
                </a:lnTo>
                <a:lnTo>
                  <a:pt x="1493" y="86"/>
                </a:lnTo>
                <a:lnTo>
                  <a:pt x="1493" y="54"/>
                </a:lnTo>
                <a:lnTo>
                  <a:pt x="1494" y="52"/>
                </a:lnTo>
                <a:lnTo>
                  <a:pt x="1494" y="43"/>
                </a:lnTo>
                <a:lnTo>
                  <a:pt x="1495" y="43"/>
                </a:lnTo>
                <a:lnTo>
                  <a:pt x="1495" y="40"/>
                </a:lnTo>
                <a:lnTo>
                  <a:pt x="1496" y="40"/>
                </a:lnTo>
                <a:lnTo>
                  <a:pt x="1496" y="40"/>
                </a:lnTo>
                <a:lnTo>
                  <a:pt x="1496" y="40"/>
                </a:lnTo>
                <a:lnTo>
                  <a:pt x="1497" y="40"/>
                </a:lnTo>
                <a:lnTo>
                  <a:pt x="1497" y="50"/>
                </a:lnTo>
                <a:lnTo>
                  <a:pt x="1498" y="51"/>
                </a:lnTo>
                <a:lnTo>
                  <a:pt x="1498" y="68"/>
                </a:lnTo>
                <a:lnTo>
                  <a:pt x="1498" y="71"/>
                </a:lnTo>
                <a:lnTo>
                  <a:pt x="1499" y="89"/>
                </a:lnTo>
                <a:lnTo>
                  <a:pt x="1499" y="91"/>
                </a:lnTo>
                <a:lnTo>
                  <a:pt x="1500" y="103"/>
                </a:lnTo>
                <a:lnTo>
                  <a:pt x="1500" y="105"/>
                </a:lnTo>
                <a:lnTo>
                  <a:pt x="1501" y="117"/>
                </a:lnTo>
                <a:lnTo>
                  <a:pt x="1501" y="117"/>
                </a:lnTo>
                <a:lnTo>
                  <a:pt x="1502" y="133"/>
                </a:lnTo>
                <a:lnTo>
                  <a:pt x="1502" y="135"/>
                </a:lnTo>
                <a:lnTo>
                  <a:pt x="1503" y="149"/>
                </a:lnTo>
                <a:lnTo>
                  <a:pt x="1503" y="150"/>
                </a:lnTo>
                <a:lnTo>
                  <a:pt x="1504" y="156"/>
                </a:lnTo>
                <a:lnTo>
                  <a:pt x="1504" y="156"/>
                </a:lnTo>
                <a:lnTo>
                  <a:pt x="1504" y="156"/>
                </a:lnTo>
                <a:lnTo>
                  <a:pt x="1504" y="156"/>
                </a:lnTo>
                <a:lnTo>
                  <a:pt x="1505" y="149"/>
                </a:lnTo>
                <a:lnTo>
                  <a:pt x="1505" y="147"/>
                </a:lnTo>
                <a:lnTo>
                  <a:pt x="1506" y="127"/>
                </a:lnTo>
                <a:lnTo>
                  <a:pt x="1506" y="125"/>
                </a:lnTo>
                <a:lnTo>
                  <a:pt x="1507" y="111"/>
                </a:lnTo>
                <a:lnTo>
                  <a:pt x="1507" y="110"/>
                </a:lnTo>
                <a:lnTo>
                  <a:pt x="1507" y="109"/>
                </a:lnTo>
                <a:lnTo>
                  <a:pt x="1508" y="114"/>
                </a:lnTo>
                <a:lnTo>
                  <a:pt x="1508" y="116"/>
                </a:lnTo>
                <a:lnTo>
                  <a:pt x="1509" y="138"/>
                </a:lnTo>
                <a:lnTo>
                  <a:pt x="1509" y="141"/>
                </a:lnTo>
                <a:lnTo>
                  <a:pt x="1509" y="205"/>
                </a:lnTo>
                <a:lnTo>
                  <a:pt x="1509" y="218"/>
                </a:lnTo>
                <a:lnTo>
                  <a:pt x="1510" y="354"/>
                </a:lnTo>
                <a:lnTo>
                  <a:pt x="1510" y="367"/>
                </a:lnTo>
                <a:lnTo>
                  <a:pt x="1511" y="455"/>
                </a:lnTo>
                <a:lnTo>
                  <a:pt x="1511" y="462"/>
                </a:lnTo>
                <a:lnTo>
                  <a:pt x="1512" y="474"/>
                </a:lnTo>
                <a:lnTo>
                  <a:pt x="1512" y="472"/>
                </a:lnTo>
                <a:lnTo>
                  <a:pt x="1512" y="477"/>
                </a:lnTo>
                <a:lnTo>
                  <a:pt x="1513" y="497"/>
                </a:lnTo>
                <a:lnTo>
                  <a:pt x="1513" y="497"/>
                </a:lnTo>
                <a:lnTo>
                  <a:pt x="1514" y="500"/>
                </a:lnTo>
                <a:lnTo>
                  <a:pt x="1514" y="499"/>
                </a:lnTo>
                <a:lnTo>
                  <a:pt x="1514" y="500"/>
                </a:lnTo>
                <a:lnTo>
                  <a:pt x="1515" y="500"/>
                </a:lnTo>
                <a:lnTo>
                  <a:pt x="1515" y="499"/>
                </a:lnTo>
                <a:lnTo>
                  <a:pt x="1515" y="499"/>
                </a:lnTo>
                <a:lnTo>
                  <a:pt x="1516" y="499"/>
                </a:lnTo>
                <a:lnTo>
                  <a:pt x="1516" y="500"/>
                </a:lnTo>
                <a:lnTo>
                  <a:pt x="1516" y="500"/>
                </a:lnTo>
                <a:lnTo>
                  <a:pt x="1517" y="500"/>
                </a:lnTo>
                <a:lnTo>
                  <a:pt x="1517" y="503"/>
                </a:lnTo>
                <a:lnTo>
                  <a:pt x="1517" y="503"/>
                </a:lnTo>
                <a:lnTo>
                  <a:pt x="1518" y="503"/>
                </a:lnTo>
                <a:lnTo>
                  <a:pt x="1518" y="504"/>
                </a:lnTo>
                <a:lnTo>
                  <a:pt x="1519" y="504"/>
                </a:lnTo>
                <a:lnTo>
                  <a:pt x="1519" y="510"/>
                </a:lnTo>
                <a:lnTo>
                  <a:pt x="1519" y="510"/>
                </a:lnTo>
                <a:lnTo>
                  <a:pt x="1520" y="515"/>
                </a:lnTo>
                <a:lnTo>
                  <a:pt x="1520" y="516"/>
                </a:lnTo>
                <a:lnTo>
                  <a:pt x="1520" y="517"/>
                </a:lnTo>
                <a:lnTo>
                  <a:pt x="1521" y="514"/>
                </a:lnTo>
                <a:lnTo>
                  <a:pt x="1521" y="514"/>
                </a:lnTo>
                <a:lnTo>
                  <a:pt x="1521" y="513"/>
                </a:lnTo>
                <a:lnTo>
                  <a:pt x="1522" y="505"/>
                </a:lnTo>
                <a:lnTo>
                  <a:pt x="1522" y="505"/>
                </a:lnTo>
                <a:lnTo>
                  <a:pt x="1523" y="432"/>
                </a:lnTo>
                <a:lnTo>
                  <a:pt x="1523" y="400"/>
                </a:lnTo>
                <a:lnTo>
                  <a:pt x="1524" y="216"/>
                </a:lnTo>
                <a:lnTo>
                  <a:pt x="1524" y="205"/>
                </a:lnTo>
                <a:lnTo>
                  <a:pt x="1525" y="98"/>
                </a:lnTo>
                <a:lnTo>
                  <a:pt x="1525" y="93"/>
                </a:lnTo>
                <a:lnTo>
                  <a:pt x="1526" y="60"/>
                </a:lnTo>
                <a:lnTo>
                  <a:pt x="1526" y="59"/>
                </a:lnTo>
                <a:lnTo>
                  <a:pt x="1527" y="50"/>
                </a:lnTo>
                <a:lnTo>
                  <a:pt x="1527" y="48"/>
                </a:lnTo>
                <a:lnTo>
                  <a:pt x="1528" y="41"/>
                </a:lnTo>
                <a:lnTo>
                  <a:pt x="1528" y="40"/>
                </a:lnTo>
                <a:lnTo>
                  <a:pt x="1529" y="37"/>
                </a:lnTo>
                <a:lnTo>
                  <a:pt x="1529" y="37"/>
                </a:lnTo>
                <a:lnTo>
                  <a:pt x="1529" y="37"/>
                </a:lnTo>
                <a:lnTo>
                  <a:pt x="1529" y="42"/>
                </a:lnTo>
                <a:lnTo>
                  <a:pt x="1530" y="43"/>
                </a:lnTo>
                <a:lnTo>
                  <a:pt x="1530" y="53"/>
                </a:lnTo>
                <a:lnTo>
                  <a:pt x="1531" y="54"/>
                </a:lnTo>
                <a:lnTo>
                  <a:pt x="1531" y="58"/>
                </a:lnTo>
                <a:lnTo>
                  <a:pt x="1532" y="58"/>
                </a:lnTo>
                <a:lnTo>
                  <a:pt x="1532" y="58"/>
                </a:lnTo>
                <a:lnTo>
                  <a:pt x="1532" y="58"/>
                </a:lnTo>
                <a:lnTo>
                  <a:pt x="1533" y="58"/>
                </a:lnTo>
                <a:lnTo>
                  <a:pt x="1533" y="62"/>
                </a:lnTo>
                <a:lnTo>
                  <a:pt x="1534" y="63"/>
                </a:lnTo>
                <a:lnTo>
                  <a:pt x="1534" y="73"/>
                </a:lnTo>
                <a:lnTo>
                  <a:pt x="1535" y="73"/>
                </a:lnTo>
                <a:lnTo>
                  <a:pt x="1535" y="82"/>
                </a:lnTo>
                <a:lnTo>
                  <a:pt x="1536" y="83"/>
                </a:lnTo>
                <a:lnTo>
                  <a:pt x="1536" y="97"/>
                </a:lnTo>
                <a:lnTo>
                  <a:pt x="1537" y="99"/>
                </a:lnTo>
                <a:lnTo>
                  <a:pt x="1537" y="118"/>
                </a:lnTo>
                <a:lnTo>
                  <a:pt x="1538" y="120"/>
                </a:lnTo>
                <a:lnTo>
                  <a:pt x="1538" y="126"/>
                </a:lnTo>
                <a:lnTo>
                  <a:pt x="1538" y="124"/>
                </a:lnTo>
                <a:lnTo>
                  <a:pt x="1539" y="121"/>
                </a:lnTo>
                <a:lnTo>
                  <a:pt x="1539" y="98"/>
                </a:lnTo>
                <a:lnTo>
                  <a:pt x="1540" y="96"/>
                </a:lnTo>
                <a:lnTo>
                  <a:pt x="1540" y="83"/>
                </a:lnTo>
                <a:lnTo>
                  <a:pt x="1540" y="82"/>
                </a:lnTo>
                <a:lnTo>
                  <a:pt x="1540" y="81"/>
                </a:lnTo>
                <a:lnTo>
                  <a:pt x="1541" y="84"/>
                </a:lnTo>
                <a:lnTo>
                  <a:pt x="1541" y="86"/>
                </a:lnTo>
                <a:lnTo>
                  <a:pt x="1542" y="110"/>
                </a:lnTo>
                <a:lnTo>
                  <a:pt x="1542" y="113"/>
                </a:lnTo>
                <a:lnTo>
                  <a:pt x="1543" y="171"/>
                </a:lnTo>
                <a:lnTo>
                  <a:pt x="1543" y="183"/>
                </a:lnTo>
                <a:lnTo>
                  <a:pt x="1544" y="320"/>
                </a:lnTo>
                <a:lnTo>
                  <a:pt x="1544" y="336"/>
                </a:lnTo>
                <a:lnTo>
                  <a:pt x="1545" y="446"/>
                </a:lnTo>
                <a:lnTo>
                  <a:pt x="1545" y="456"/>
                </a:lnTo>
                <a:lnTo>
                  <a:pt x="1546" y="478"/>
                </a:lnTo>
                <a:lnTo>
                  <a:pt x="1546" y="479"/>
                </a:lnTo>
                <a:lnTo>
                  <a:pt x="1547" y="491"/>
                </a:lnTo>
                <a:lnTo>
                  <a:pt x="1547" y="491"/>
                </a:lnTo>
                <a:lnTo>
                  <a:pt x="1547" y="490"/>
                </a:lnTo>
                <a:lnTo>
                  <a:pt x="1548" y="492"/>
                </a:lnTo>
                <a:lnTo>
                  <a:pt x="1548" y="494"/>
                </a:lnTo>
                <a:lnTo>
                  <a:pt x="1549" y="495"/>
                </a:lnTo>
                <a:lnTo>
                  <a:pt x="1549" y="495"/>
                </a:lnTo>
                <a:lnTo>
                  <a:pt x="1549" y="495"/>
                </a:lnTo>
                <a:lnTo>
                  <a:pt x="1550" y="497"/>
                </a:lnTo>
                <a:lnTo>
                  <a:pt x="1550" y="497"/>
                </a:lnTo>
                <a:lnTo>
                  <a:pt x="1550" y="497"/>
                </a:lnTo>
                <a:lnTo>
                  <a:pt x="1550" y="501"/>
                </a:lnTo>
                <a:lnTo>
                  <a:pt x="1550" y="501"/>
                </a:lnTo>
                <a:lnTo>
                  <a:pt x="1551" y="502"/>
                </a:lnTo>
                <a:lnTo>
                  <a:pt x="1551" y="505"/>
                </a:lnTo>
                <a:lnTo>
                  <a:pt x="1552" y="505"/>
                </a:lnTo>
                <a:lnTo>
                  <a:pt x="1552" y="507"/>
                </a:lnTo>
                <a:lnTo>
                  <a:pt x="1552" y="506"/>
                </a:lnTo>
                <a:lnTo>
                  <a:pt x="1553" y="506"/>
                </a:lnTo>
                <a:lnTo>
                  <a:pt x="1553" y="513"/>
                </a:lnTo>
                <a:lnTo>
                  <a:pt x="1554" y="513"/>
                </a:lnTo>
                <a:lnTo>
                  <a:pt x="1554" y="517"/>
                </a:lnTo>
                <a:lnTo>
                  <a:pt x="1554" y="517"/>
                </a:lnTo>
                <a:lnTo>
                  <a:pt x="1555" y="517"/>
                </a:lnTo>
                <a:lnTo>
                  <a:pt x="1555" y="517"/>
                </a:lnTo>
                <a:lnTo>
                  <a:pt x="1555" y="514"/>
                </a:lnTo>
                <a:lnTo>
                  <a:pt x="1556" y="512"/>
                </a:lnTo>
                <a:lnTo>
                  <a:pt x="1556" y="502"/>
                </a:lnTo>
                <a:lnTo>
                  <a:pt x="1557" y="493"/>
                </a:lnTo>
                <a:lnTo>
                  <a:pt x="1557" y="282"/>
                </a:lnTo>
                <a:lnTo>
                  <a:pt x="1558" y="261"/>
                </a:lnTo>
                <a:lnTo>
                  <a:pt x="1558" y="168"/>
                </a:lnTo>
                <a:lnTo>
                  <a:pt x="1559" y="155"/>
                </a:lnTo>
                <a:lnTo>
                  <a:pt x="1559" y="91"/>
                </a:lnTo>
                <a:lnTo>
                  <a:pt x="1560" y="86"/>
                </a:lnTo>
                <a:lnTo>
                  <a:pt x="1560" y="60"/>
                </a:lnTo>
                <a:lnTo>
                  <a:pt x="1561" y="55"/>
                </a:lnTo>
                <a:lnTo>
                  <a:pt x="1561" y="26"/>
                </a:lnTo>
                <a:lnTo>
                  <a:pt x="1561" y="24"/>
                </a:lnTo>
                <a:lnTo>
                  <a:pt x="1562" y="13"/>
                </a:lnTo>
                <a:lnTo>
                  <a:pt x="1562" y="12"/>
                </a:lnTo>
                <a:lnTo>
                  <a:pt x="1562" y="12"/>
                </a:lnTo>
                <a:lnTo>
                  <a:pt x="1563" y="15"/>
                </a:lnTo>
                <a:lnTo>
                  <a:pt x="1563" y="16"/>
                </a:lnTo>
                <a:lnTo>
                  <a:pt x="1564" y="27"/>
                </a:lnTo>
                <a:lnTo>
                  <a:pt x="1564" y="29"/>
                </a:lnTo>
                <a:lnTo>
                  <a:pt x="1565" y="44"/>
                </a:lnTo>
                <a:lnTo>
                  <a:pt x="1565" y="45"/>
                </a:lnTo>
                <a:lnTo>
                  <a:pt x="1566" y="55"/>
                </a:lnTo>
                <a:lnTo>
                  <a:pt x="1566" y="56"/>
                </a:lnTo>
                <a:lnTo>
                  <a:pt x="1567" y="61"/>
                </a:lnTo>
                <a:lnTo>
                  <a:pt x="1567" y="61"/>
                </a:lnTo>
                <a:lnTo>
                  <a:pt x="1568" y="67"/>
                </a:lnTo>
                <a:lnTo>
                  <a:pt x="1568" y="67"/>
                </a:lnTo>
                <a:lnTo>
                  <a:pt x="1569" y="75"/>
                </a:lnTo>
                <a:lnTo>
                  <a:pt x="1569" y="75"/>
                </a:lnTo>
                <a:lnTo>
                  <a:pt x="1570" y="85"/>
                </a:lnTo>
                <a:lnTo>
                  <a:pt x="1570" y="88"/>
                </a:lnTo>
                <a:lnTo>
                  <a:pt x="1571" y="101"/>
                </a:lnTo>
                <a:lnTo>
                  <a:pt x="1571" y="102"/>
                </a:lnTo>
                <a:lnTo>
                  <a:pt x="1571" y="118"/>
                </a:lnTo>
                <a:lnTo>
                  <a:pt x="1572" y="121"/>
                </a:lnTo>
                <a:lnTo>
                  <a:pt x="1572" y="125"/>
                </a:lnTo>
                <a:lnTo>
                  <a:pt x="1572" y="121"/>
                </a:lnTo>
                <a:lnTo>
                  <a:pt x="1573" y="121"/>
                </a:lnTo>
                <a:lnTo>
                  <a:pt x="1573" y="101"/>
                </a:lnTo>
                <a:lnTo>
                  <a:pt x="1574" y="98"/>
                </a:lnTo>
                <a:lnTo>
                  <a:pt x="1574" y="86"/>
                </a:lnTo>
                <a:lnTo>
                  <a:pt x="1575" y="86"/>
                </a:lnTo>
                <a:lnTo>
                  <a:pt x="1575" y="85"/>
                </a:lnTo>
                <a:lnTo>
                  <a:pt x="1575" y="92"/>
                </a:lnTo>
                <a:lnTo>
                  <a:pt x="1576" y="95"/>
                </a:lnTo>
                <a:lnTo>
                  <a:pt x="1576" y="128"/>
                </a:lnTo>
                <a:lnTo>
                  <a:pt x="1577" y="133"/>
                </a:lnTo>
                <a:lnTo>
                  <a:pt x="1577" y="211"/>
                </a:lnTo>
                <a:lnTo>
                  <a:pt x="1578" y="228"/>
                </a:lnTo>
                <a:lnTo>
                  <a:pt x="1578" y="379"/>
                </a:lnTo>
                <a:lnTo>
                  <a:pt x="1579" y="391"/>
                </a:lnTo>
                <a:lnTo>
                  <a:pt x="1579" y="469"/>
                </a:lnTo>
                <a:lnTo>
                  <a:pt x="1580" y="471"/>
                </a:lnTo>
                <a:lnTo>
                  <a:pt x="1580" y="465"/>
                </a:lnTo>
                <a:lnTo>
                  <a:pt x="1580" y="481"/>
                </a:lnTo>
                <a:lnTo>
                  <a:pt x="1581" y="484"/>
                </a:lnTo>
                <a:lnTo>
                  <a:pt x="1581" y="494"/>
                </a:lnTo>
                <a:lnTo>
                  <a:pt x="1581" y="493"/>
                </a:lnTo>
                <a:lnTo>
                  <a:pt x="1581" y="494"/>
                </a:lnTo>
                <a:lnTo>
                  <a:pt x="1582" y="496"/>
                </a:lnTo>
                <a:lnTo>
                  <a:pt x="1582" y="496"/>
                </a:lnTo>
                <a:lnTo>
                  <a:pt x="1582" y="496"/>
                </a:lnTo>
                <a:lnTo>
                  <a:pt x="1583" y="497"/>
                </a:lnTo>
                <a:lnTo>
                  <a:pt x="1583" y="497"/>
                </a:lnTo>
                <a:lnTo>
                  <a:pt x="1583" y="497"/>
                </a:lnTo>
                <a:lnTo>
                  <a:pt x="1583" y="497"/>
                </a:lnTo>
                <a:lnTo>
                  <a:pt x="1583" y="498"/>
                </a:lnTo>
                <a:lnTo>
                  <a:pt x="1584" y="498"/>
                </a:lnTo>
                <a:lnTo>
                  <a:pt x="1584" y="498"/>
                </a:lnTo>
                <a:lnTo>
                  <a:pt x="1585" y="502"/>
                </a:lnTo>
                <a:lnTo>
                  <a:pt x="1585" y="502"/>
                </a:lnTo>
                <a:lnTo>
                  <a:pt x="1585" y="502"/>
                </a:lnTo>
                <a:lnTo>
                  <a:pt x="1586" y="505"/>
                </a:lnTo>
                <a:lnTo>
                  <a:pt x="1586" y="506"/>
                </a:lnTo>
                <a:lnTo>
                  <a:pt x="1587" y="508"/>
                </a:lnTo>
                <a:lnTo>
                  <a:pt x="1587" y="508"/>
                </a:lnTo>
                <a:lnTo>
                  <a:pt x="1587" y="509"/>
                </a:lnTo>
                <a:lnTo>
                  <a:pt x="1587" y="509"/>
                </a:lnTo>
                <a:lnTo>
                  <a:pt x="1588" y="517"/>
                </a:lnTo>
                <a:lnTo>
                  <a:pt x="1588" y="518"/>
                </a:lnTo>
                <a:lnTo>
                  <a:pt x="1588" y="517"/>
                </a:lnTo>
                <a:lnTo>
                  <a:pt x="1589" y="519"/>
                </a:lnTo>
                <a:lnTo>
                  <a:pt x="1589" y="518"/>
                </a:lnTo>
                <a:lnTo>
                  <a:pt x="1590" y="511"/>
                </a:lnTo>
                <a:lnTo>
                  <a:pt x="1590" y="510"/>
                </a:lnTo>
                <a:lnTo>
                  <a:pt x="1591" y="508"/>
                </a:lnTo>
                <a:lnTo>
                  <a:pt x="1591" y="508"/>
                </a:lnTo>
                <a:lnTo>
                  <a:pt x="1591" y="508"/>
                </a:lnTo>
                <a:lnTo>
                  <a:pt x="1592" y="331"/>
                </a:lnTo>
                <a:lnTo>
                  <a:pt x="1592" y="304"/>
                </a:lnTo>
                <a:lnTo>
                  <a:pt x="1592" y="219"/>
                </a:lnTo>
                <a:lnTo>
                  <a:pt x="1592" y="201"/>
                </a:lnTo>
                <a:lnTo>
                  <a:pt x="1593" y="89"/>
                </a:lnTo>
                <a:lnTo>
                  <a:pt x="1593" y="82"/>
                </a:lnTo>
                <a:lnTo>
                  <a:pt x="1594" y="51"/>
                </a:lnTo>
                <a:lnTo>
                  <a:pt x="1594" y="50"/>
                </a:lnTo>
                <a:lnTo>
                  <a:pt x="1595" y="31"/>
                </a:lnTo>
                <a:lnTo>
                  <a:pt x="1595" y="30"/>
                </a:lnTo>
                <a:lnTo>
                  <a:pt x="1596" y="18"/>
                </a:lnTo>
                <a:lnTo>
                  <a:pt x="1596" y="18"/>
                </a:lnTo>
                <a:lnTo>
                  <a:pt x="1597" y="16"/>
                </a:lnTo>
                <a:lnTo>
                  <a:pt x="1597" y="17"/>
                </a:lnTo>
                <a:lnTo>
                  <a:pt x="1597" y="18"/>
                </a:lnTo>
                <a:lnTo>
                  <a:pt x="1598" y="30"/>
                </a:lnTo>
                <a:lnTo>
                  <a:pt x="1598" y="33"/>
                </a:lnTo>
                <a:lnTo>
                  <a:pt x="1599" y="53"/>
                </a:lnTo>
                <a:lnTo>
                  <a:pt x="1599" y="55"/>
                </a:lnTo>
                <a:lnTo>
                  <a:pt x="1600" y="68"/>
                </a:lnTo>
                <a:lnTo>
                  <a:pt x="1601" y="68"/>
                </a:lnTo>
                <a:lnTo>
                  <a:pt x="1601" y="73"/>
                </a:lnTo>
                <a:lnTo>
                  <a:pt x="1602" y="74"/>
                </a:lnTo>
                <a:lnTo>
                  <a:pt x="1602" y="82"/>
                </a:lnTo>
                <a:lnTo>
                  <a:pt x="1602" y="83"/>
                </a:lnTo>
                <a:lnTo>
                  <a:pt x="1603" y="91"/>
                </a:lnTo>
                <a:lnTo>
                  <a:pt x="1603" y="91"/>
                </a:lnTo>
                <a:lnTo>
                  <a:pt x="1604" y="104"/>
                </a:lnTo>
                <a:lnTo>
                  <a:pt x="1604" y="107"/>
                </a:lnTo>
                <a:lnTo>
                  <a:pt x="1605" y="123"/>
                </a:lnTo>
                <a:lnTo>
                  <a:pt x="1605" y="125"/>
                </a:lnTo>
                <a:lnTo>
                  <a:pt x="1606" y="129"/>
                </a:lnTo>
                <a:lnTo>
                  <a:pt x="1606" y="127"/>
                </a:lnTo>
                <a:lnTo>
                  <a:pt x="1606" y="126"/>
                </a:lnTo>
                <a:lnTo>
                  <a:pt x="1607" y="115"/>
                </a:lnTo>
                <a:lnTo>
                  <a:pt x="1607" y="113"/>
                </a:lnTo>
                <a:lnTo>
                  <a:pt x="1608" y="102"/>
                </a:lnTo>
                <a:lnTo>
                  <a:pt x="1608" y="101"/>
                </a:lnTo>
                <a:lnTo>
                  <a:pt x="1608" y="101"/>
                </a:lnTo>
                <a:lnTo>
                  <a:pt x="1609" y="105"/>
                </a:lnTo>
                <a:lnTo>
                  <a:pt x="1609" y="106"/>
                </a:lnTo>
                <a:lnTo>
                  <a:pt x="1610" y="138"/>
                </a:lnTo>
                <a:lnTo>
                  <a:pt x="1610" y="144"/>
                </a:lnTo>
                <a:lnTo>
                  <a:pt x="1611" y="219"/>
                </a:lnTo>
                <a:lnTo>
                  <a:pt x="1611" y="236"/>
                </a:lnTo>
                <a:lnTo>
                  <a:pt x="1612" y="362"/>
                </a:lnTo>
                <a:lnTo>
                  <a:pt x="1612" y="377"/>
                </a:lnTo>
                <a:lnTo>
                  <a:pt x="1612" y="461"/>
                </a:lnTo>
                <a:lnTo>
                  <a:pt x="1613" y="469"/>
                </a:lnTo>
                <a:lnTo>
                  <a:pt x="1613" y="479"/>
                </a:lnTo>
                <a:lnTo>
                  <a:pt x="1614" y="483"/>
                </a:lnTo>
                <a:lnTo>
                  <a:pt x="1614" y="499"/>
                </a:lnTo>
                <a:lnTo>
                  <a:pt x="1615" y="500"/>
                </a:lnTo>
                <a:lnTo>
                  <a:pt x="1615" y="502"/>
                </a:lnTo>
                <a:lnTo>
                  <a:pt x="1615" y="500"/>
                </a:lnTo>
                <a:lnTo>
                  <a:pt x="1615" y="500"/>
                </a:lnTo>
                <a:lnTo>
                  <a:pt x="1616" y="500"/>
                </a:lnTo>
                <a:lnTo>
                  <a:pt x="1616" y="500"/>
                </a:lnTo>
                <a:lnTo>
                  <a:pt x="1616" y="501"/>
                </a:lnTo>
                <a:lnTo>
                  <a:pt x="1616" y="501"/>
                </a:lnTo>
                <a:lnTo>
                  <a:pt x="1617" y="501"/>
                </a:lnTo>
                <a:lnTo>
                  <a:pt x="1617" y="501"/>
                </a:lnTo>
                <a:lnTo>
                  <a:pt x="1617" y="500"/>
                </a:lnTo>
                <a:lnTo>
                  <a:pt x="1617" y="501"/>
                </a:lnTo>
                <a:lnTo>
                  <a:pt x="1618" y="501"/>
                </a:lnTo>
                <a:lnTo>
                  <a:pt x="1618" y="503"/>
                </a:lnTo>
                <a:lnTo>
                  <a:pt x="1619" y="504"/>
                </a:lnTo>
                <a:lnTo>
                  <a:pt x="1619" y="505"/>
                </a:lnTo>
                <a:lnTo>
                  <a:pt x="1619" y="504"/>
                </a:lnTo>
                <a:lnTo>
                  <a:pt x="1620" y="504"/>
                </a:lnTo>
                <a:lnTo>
                  <a:pt x="1620" y="506"/>
                </a:lnTo>
                <a:lnTo>
                  <a:pt x="1621" y="506"/>
                </a:lnTo>
                <a:lnTo>
                  <a:pt x="1621" y="510"/>
                </a:lnTo>
                <a:lnTo>
                  <a:pt x="1622" y="512"/>
                </a:lnTo>
                <a:lnTo>
                  <a:pt x="1622" y="518"/>
                </a:lnTo>
                <a:lnTo>
                  <a:pt x="1623" y="517"/>
                </a:lnTo>
                <a:lnTo>
                  <a:pt x="1623" y="520"/>
                </a:lnTo>
                <a:lnTo>
                  <a:pt x="1623" y="520"/>
                </a:lnTo>
                <a:lnTo>
                  <a:pt x="1623" y="519"/>
                </a:lnTo>
                <a:lnTo>
                  <a:pt x="1624" y="512"/>
                </a:lnTo>
                <a:lnTo>
                  <a:pt x="1624" y="510"/>
                </a:lnTo>
                <a:lnTo>
                  <a:pt x="1625" y="481"/>
                </a:lnTo>
                <a:lnTo>
                  <a:pt x="1625" y="462"/>
                </a:lnTo>
                <a:lnTo>
                  <a:pt x="1626" y="246"/>
                </a:lnTo>
                <a:lnTo>
                  <a:pt x="1626" y="237"/>
                </a:lnTo>
                <a:lnTo>
                  <a:pt x="1627" y="121"/>
                </a:lnTo>
                <a:lnTo>
                  <a:pt x="1627" y="109"/>
                </a:lnTo>
                <a:lnTo>
                  <a:pt x="1628" y="52"/>
                </a:lnTo>
                <a:lnTo>
                  <a:pt x="1628" y="48"/>
                </a:lnTo>
                <a:lnTo>
                  <a:pt x="1629" y="35"/>
                </a:lnTo>
                <a:lnTo>
                  <a:pt x="1629" y="34"/>
                </a:lnTo>
                <a:lnTo>
                  <a:pt x="1630" y="23"/>
                </a:lnTo>
                <a:lnTo>
                  <a:pt x="1630" y="23"/>
                </a:lnTo>
                <a:lnTo>
                  <a:pt x="1630" y="21"/>
                </a:lnTo>
                <a:lnTo>
                  <a:pt x="1631" y="22"/>
                </a:lnTo>
                <a:lnTo>
                  <a:pt x="1631" y="23"/>
                </a:lnTo>
                <a:lnTo>
                  <a:pt x="1632" y="34"/>
                </a:lnTo>
                <a:lnTo>
                  <a:pt x="1632" y="37"/>
                </a:lnTo>
                <a:lnTo>
                  <a:pt x="1633" y="58"/>
                </a:lnTo>
                <a:lnTo>
                  <a:pt x="1633" y="60"/>
                </a:lnTo>
                <a:lnTo>
                  <a:pt x="1633" y="76"/>
                </a:lnTo>
                <a:lnTo>
                  <a:pt x="1634" y="78"/>
                </a:lnTo>
                <a:lnTo>
                  <a:pt x="1634" y="88"/>
                </a:lnTo>
                <a:lnTo>
                  <a:pt x="1635" y="89"/>
                </a:lnTo>
                <a:lnTo>
                  <a:pt x="1635" y="100"/>
                </a:lnTo>
                <a:lnTo>
                  <a:pt x="1636" y="101"/>
                </a:lnTo>
                <a:lnTo>
                  <a:pt x="1636" y="112"/>
                </a:lnTo>
                <a:lnTo>
                  <a:pt x="1637" y="113"/>
                </a:lnTo>
                <a:lnTo>
                  <a:pt x="1637" y="127"/>
                </a:lnTo>
                <a:lnTo>
                  <a:pt x="1638" y="130"/>
                </a:lnTo>
                <a:lnTo>
                  <a:pt x="1638" y="144"/>
                </a:lnTo>
                <a:lnTo>
                  <a:pt x="1639" y="145"/>
                </a:lnTo>
                <a:lnTo>
                  <a:pt x="1639" y="155"/>
                </a:lnTo>
                <a:lnTo>
                  <a:pt x="1640" y="153"/>
                </a:lnTo>
                <a:lnTo>
                  <a:pt x="1640" y="154"/>
                </a:lnTo>
                <a:lnTo>
                  <a:pt x="1640" y="144"/>
                </a:lnTo>
                <a:lnTo>
                  <a:pt x="1641" y="140"/>
                </a:lnTo>
                <a:lnTo>
                  <a:pt x="1641" y="120"/>
                </a:lnTo>
                <a:lnTo>
                  <a:pt x="1642" y="116"/>
                </a:lnTo>
                <a:lnTo>
                  <a:pt x="1642" y="105"/>
                </a:lnTo>
                <a:lnTo>
                  <a:pt x="1642" y="106"/>
                </a:lnTo>
                <a:lnTo>
                  <a:pt x="1643" y="106"/>
                </a:lnTo>
                <a:lnTo>
                  <a:pt x="1643" y="116"/>
                </a:lnTo>
                <a:lnTo>
                  <a:pt x="1644" y="119"/>
                </a:lnTo>
                <a:lnTo>
                  <a:pt x="1644" y="163"/>
                </a:lnTo>
                <a:lnTo>
                  <a:pt x="1644" y="173"/>
                </a:lnTo>
                <a:lnTo>
                  <a:pt x="1645" y="293"/>
                </a:lnTo>
                <a:lnTo>
                  <a:pt x="1645" y="317"/>
                </a:lnTo>
                <a:lnTo>
                  <a:pt x="1646" y="439"/>
                </a:lnTo>
                <a:lnTo>
                  <a:pt x="1646" y="452"/>
                </a:lnTo>
                <a:lnTo>
                  <a:pt x="1647" y="489"/>
                </a:lnTo>
                <a:lnTo>
                  <a:pt x="1647" y="494"/>
                </a:lnTo>
                <a:lnTo>
                  <a:pt x="1648" y="504"/>
                </a:lnTo>
                <a:lnTo>
                  <a:pt x="1648" y="503"/>
                </a:lnTo>
                <a:lnTo>
                  <a:pt x="1649" y="505"/>
                </a:lnTo>
                <a:lnTo>
                  <a:pt x="1649" y="505"/>
                </a:lnTo>
                <a:lnTo>
                  <a:pt x="1649" y="505"/>
                </a:lnTo>
                <a:lnTo>
                  <a:pt x="1649" y="504"/>
                </a:lnTo>
                <a:lnTo>
                  <a:pt x="1650" y="504"/>
                </a:lnTo>
                <a:lnTo>
                  <a:pt x="1650" y="504"/>
                </a:lnTo>
                <a:lnTo>
                  <a:pt x="1650" y="504"/>
                </a:lnTo>
                <a:lnTo>
                  <a:pt x="1650" y="505"/>
                </a:lnTo>
                <a:lnTo>
                  <a:pt x="1651" y="505"/>
                </a:lnTo>
                <a:lnTo>
                  <a:pt x="1651" y="505"/>
                </a:lnTo>
                <a:lnTo>
                  <a:pt x="1651" y="505"/>
                </a:lnTo>
                <a:lnTo>
                  <a:pt x="1652" y="504"/>
                </a:lnTo>
                <a:lnTo>
                  <a:pt x="1652" y="505"/>
                </a:lnTo>
                <a:lnTo>
                  <a:pt x="1652" y="505"/>
                </a:lnTo>
                <a:lnTo>
                  <a:pt x="1653" y="507"/>
                </a:lnTo>
                <a:lnTo>
                  <a:pt x="1653" y="507"/>
                </a:lnTo>
                <a:lnTo>
                  <a:pt x="1653" y="507"/>
                </a:lnTo>
                <a:lnTo>
                  <a:pt x="1653" y="507"/>
                </a:lnTo>
                <a:lnTo>
                  <a:pt x="1654" y="506"/>
                </a:lnTo>
                <a:lnTo>
                  <a:pt x="1654" y="506"/>
                </a:lnTo>
                <a:lnTo>
                  <a:pt x="1654" y="506"/>
                </a:lnTo>
                <a:lnTo>
                  <a:pt x="1654" y="509"/>
                </a:lnTo>
                <a:lnTo>
                  <a:pt x="1655" y="510"/>
                </a:lnTo>
                <a:lnTo>
                  <a:pt x="1655" y="516"/>
                </a:lnTo>
                <a:lnTo>
                  <a:pt x="1656" y="517"/>
                </a:lnTo>
                <a:lnTo>
                  <a:pt x="1656" y="519"/>
                </a:lnTo>
                <a:lnTo>
                  <a:pt x="1657" y="519"/>
                </a:lnTo>
                <a:lnTo>
                  <a:pt x="1657" y="521"/>
                </a:lnTo>
                <a:lnTo>
                  <a:pt x="1657" y="519"/>
                </a:lnTo>
                <a:lnTo>
                  <a:pt x="1658" y="518"/>
                </a:lnTo>
                <a:lnTo>
                  <a:pt x="1658" y="477"/>
                </a:lnTo>
                <a:lnTo>
                  <a:pt x="1659" y="452"/>
                </a:lnTo>
                <a:lnTo>
                  <a:pt x="1659" y="215"/>
                </a:lnTo>
                <a:lnTo>
                  <a:pt x="1660" y="208"/>
                </a:lnTo>
                <a:lnTo>
                  <a:pt x="1660" y="105"/>
                </a:lnTo>
                <a:lnTo>
                  <a:pt x="1661" y="92"/>
                </a:lnTo>
                <a:lnTo>
                  <a:pt x="1661" y="48"/>
                </a:lnTo>
                <a:lnTo>
                  <a:pt x="1662" y="45"/>
                </a:lnTo>
                <a:lnTo>
                  <a:pt x="1662" y="24"/>
                </a:lnTo>
                <a:lnTo>
                  <a:pt x="1663" y="20"/>
                </a:lnTo>
                <a:lnTo>
                  <a:pt x="1663" y="10"/>
                </a:lnTo>
                <a:lnTo>
                  <a:pt x="1664" y="9"/>
                </a:lnTo>
                <a:lnTo>
                  <a:pt x="1664" y="9"/>
                </a:lnTo>
                <a:lnTo>
                  <a:pt x="1664" y="11"/>
                </a:lnTo>
                <a:lnTo>
                  <a:pt x="1664" y="12"/>
                </a:lnTo>
                <a:lnTo>
                  <a:pt x="1665" y="25"/>
                </a:lnTo>
                <a:lnTo>
                  <a:pt x="1665" y="27"/>
                </a:lnTo>
                <a:lnTo>
                  <a:pt x="1666" y="42"/>
                </a:lnTo>
                <a:lnTo>
                  <a:pt x="1666" y="43"/>
                </a:lnTo>
                <a:lnTo>
                  <a:pt x="1667" y="49"/>
                </a:lnTo>
                <a:lnTo>
                  <a:pt x="1667" y="50"/>
                </a:lnTo>
                <a:lnTo>
                  <a:pt x="1668" y="55"/>
                </a:lnTo>
                <a:lnTo>
                  <a:pt x="1668" y="55"/>
                </a:lnTo>
                <a:lnTo>
                  <a:pt x="1669" y="58"/>
                </a:lnTo>
                <a:lnTo>
                  <a:pt x="1669" y="58"/>
                </a:lnTo>
                <a:lnTo>
                  <a:pt x="1670" y="65"/>
                </a:lnTo>
                <a:lnTo>
                  <a:pt x="1670" y="66"/>
                </a:lnTo>
                <a:lnTo>
                  <a:pt x="1671" y="75"/>
                </a:lnTo>
                <a:lnTo>
                  <a:pt x="1671" y="76"/>
                </a:lnTo>
                <a:lnTo>
                  <a:pt x="1672" y="93"/>
                </a:lnTo>
                <a:lnTo>
                  <a:pt x="1672" y="96"/>
                </a:lnTo>
                <a:lnTo>
                  <a:pt x="1673" y="118"/>
                </a:lnTo>
                <a:lnTo>
                  <a:pt x="1673" y="120"/>
                </a:lnTo>
                <a:lnTo>
                  <a:pt x="1673" y="124"/>
                </a:lnTo>
                <a:lnTo>
                  <a:pt x="1674" y="123"/>
                </a:lnTo>
                <a:lnTo>
                  <a:pt x="1674" y="122"/>
                </a:lnTo>
                <a:lnTo>
                  <a:pt x="1675" y="110"/>
                </a:lnTo>
                <a:lnTo>
                  <a:pt x="1675" y="108"/>
                </a:lnTo>
                <a:lnTo>
                  <a:pt x="1675" y="94"/>
                </a:lnTo>
                <a:lnTo>
                  <a:pt x="1675" y="92"/>
                </a:lnTo>
                <a:lnTo>
                  <a:pt x="1676" y="88"/>
                </a:lnTo>
                <a:lnTo>
                  <a:pt x="1676" y="90"/>
                </a:lnTo>
                <a:lnTo>
                  <a:pt x="1676" y="91"/>
                </a:lnTo>
                <a:lnTo>
                  <a:pt x="1677" y="109"/>
                </a:lnTo>
                <a:lnTo>
                  <a:pt x="1677" y="114"/>
                </a:lnTo>
                <a:lnTo>
                  <a:pt x="1678" y="159"/>
                </a:lnTo>
                <a:lnTo>
                  <a:pt x="1678" y="169"/>
                </a:lnTo>
                <a:lnTo>
                  <a:pt x="1679" y="278"/>
                </a:lnTo>
                <a:lnTo>
                  <a:pt x="1679" y="299"/>
                </a:lnTo>
                <a:lnTo>
                  <a:pt x="1680" y="421"/>
                </a:lnTo>
                <a:lnTo>
                  <a:pt x="1680" y="432"/>
                </a:lnTo>
                <a:lnTo>
                  <a:pt x="1681" y="474"/>
                </a:lnTo>
                <a:lnTo>
                  <a:pt x="1681" y="473"/>
                </a:lnTo>
                <a:lnTo>
                  <a:pt x="1681" y="471"/>
                </a:lnTo>
                <a:lnTo>
                  <a:pt x="1682" y="469"/>
                </a:lnTo>
                <a:lnTo>
                  <a:pt x="1682" y="489"/>
                </a:lnTo>
                <a:lnTo>
                  <a:pt x="1682" y="491"/>
                </a:lnTo>
                <a:lnTo>
                  <a:pt x="1683" y="500"/>
                </a:lnTo>
                <a:lnTo>
                  <a:pt x="1683" y="498"/>
                </a:lnTo>
                <a:lnTo>
                  <a:pt x="1683" y="499"/>
                </a:lnTo>
                <a:lnTo>
                  <a:pt x="1684" y="497"/>
                </a:lnTo>
                <a:lnTo>
                  <a:pt x="1684" y="498"/>
                </a:lnTo>
                <a:lnTo>
                  <a:pt x="1685" y="498"/>
                </a:lnTo>
                <a:lnTo>
                  <a:pt x="1685" y="498"/>
                </a:lnTo>
                <a:lnTo>
                  <a:pt x="1685" y="499"/>
                </a:lnTo>
                <a:lnTo>
                  <a:pt x="1685" y="499"/>
                </a:lnTo>
                <a:lnTo>
                  <a:pt x="1685" y="499"/>
                </a:lnTo>
                <a:lnTo>
                  <a:pt x="1686" y="501"/>
                </a:lnTo>
                <a:lnTo>
                  <a:pt x="1686" y="501"/>
                </a:lnTo>
                <a:lnTo>
                  <a:pt x="1687" y="504"/>
                </a:lnTo>
                <a:lnTo>
                  <a:pt x="1687" y="504"/>
                </a:lnTo>
                <a:lnTo>
                  <a:pt x="1688" y="506"/>
                </a:lnTo>
                <a:lnTo>
                  <a:pt x="1688" y="507"/>
                </a:lnTo>
                <a:lnTo>
                  <a:pt x="1689" y="512"/>
                </a:lnTo>
                <a:lnTo>
                  <a:pt x="1689" y="512"/>
                </a:lnTo>
                <a:lnTo>
                  <a:pt x="1690" y="519"/>
                </a:lnTo>
                <a:lnTo>
                  <a:pt x="1690" y="518"/>
                </a:lnTo>
                <a:lnTo>
                  <a:pt x="1691" y="519"/>
                </a:lnTo>
                <a:lnTo>
                  <a:pt x="1691" y="519"/>
                </a:lnTo>
                <a:lnTo>
                  <a:pt x="1691" y="517"/>
                </a:lnTo>
                <a:lnTo>
                  <a:pt x="1692" y="510"/>
                </a:lnTo>
                <a:lnTo>
                  <a:pt x="1692" y="509"/>
                </a:lnTo>
                <a:lnTo>
                  <a:pt x="1693" y="507"/>
                </a:lnTo>
                <a:lnTo>
                  <a:pt x="1693" y="508"/>
                </a:lnTo>
                <a:lnTo>
                  <a:pt x="1693" y="504"/>
                </a:lnTo>
                <a:lnTo>
                  <a:pt x="1694" y="273"/>
                </a:lnTo>
                <a:lnTo>
                  <a:pt x="1694" y="268"/>
                </a:lnTo>
                <a:lnTo>
                  <a:pt x="1695" y="171"/>
                </a:lnTo>
                <a:lnTo>
                  <a:pt x="1695" y="158"/>
                </a:lnTo>
                <a:lnTo>
                  <a:pt x="1696" y="74"/>
                </a:lnTo>
                <a:lnTo>
                  <a:pt x="1696" y="68"/>
                </a:lnTo>
                <a:lnTo>
                  <a:pt x="1696" y="51"/>
                </a:lnTo>
                <a:lnTo>
                  <a:pt x="1697" y="50"/>
                </a:lnTo>
                <a:lnTo>
                  <a:pt x="1697" y="34"/>
                </a:lnTo>
                <a:lnTo>
                  <a:pt x="1698" y="32"/>
                </a:lnTo>
                <a:lnTo>
                  <a:pt x="1698" y="23"/>
                </a:lnTo>
                <a:lnTo>
                  <a:pt x="1699" y="23"/>
                </a:lnTo>
                <a:lnTo>
                  <a:pt x="1699" y="26"/>
                </a:lnTo>
                <a:lnTo>
                  <a:pt x="1700" y="27"/>
                </a:lnTo>
                <a:lnTo>
                  <a:pt x="1700" y="37"/>
                </a:lnTo>
                <a:lnTo>
                  <a:pt x="1701" y="39"/>
                </a:lnTo>
                <a:lnTo>
                  <a:pt x="1701" y="50"/>
                </a:lnTo>
                <a:lnTo>
                  <a:pt x="1702" y="52"/>
                </a:lnTo>
                <a:lnTo>
                  <a:pt x="1702" y="59"/>
                </a:lnTo>
                <a:lnTo>
                  <a:pt x="1703" y="60"/>
                </a:lnTo>
                <a:lnTo>
                  <a:pt x="1703" y="62"/>
                </a:lnTo>
                <a:lnTo>
                  <a:pt x="1704" y="63"/>
                </a:lnTo>
                <a:lnTo>
                  <a:pt x="1704" y="69"/>
                </a:lnTo>
                <a:lnTo>
                  <a:pt x="1705" y="70"/>
                </a:lnTo>
                <a:lnTo>
                  <a:pt x="1705" y="81"/>
                </a:lnTo>
                <a:lnTo>
                  <a:pt x="1706" y="82"/>
                </a:lnTo>
                <a:lnTo>
                  <a:pt x="1706" y="95"/>
                </a:lnTo>
                <a:lnTo>
                  <a:pt x="1706" y="96"/>
                </a:lnTo>
                <a:lnTo>
                  <a:pt x="1707" y="119"/>
                </a:lnTo>
                <a:lnTo>
                  <a:pt x="1707" y="122"/>
                </a:lnTo>
                <a:lnTo>
                  <a:pt x="1708" y="158"/>
                </a:lnTo>
                <a:lnTo>
                  <a:pt x="1708" y="161"/>
                </a:lnTo>
                <a:lnTo>
                  <a:pt x="1709" y="180"/>
                </a:lnTo>
                <a:lnTo>
                  <a:pt x="1709" y="180"/>
                </a:lnTo>
                <a:lnTo>
                  <a:pt x="1709" y="178"/>
                </a:lnTo>
                <a:lnTo>
                  <a:pt x="1709" y="180"/>
                </a:lnTo>
                <a:lnTo>
                  <a:pt x="1710" y="163"/>
                </a:lnTo>
                <a:lnTo>
                  <a:pt x="1710" y="161"/>
                </a:lnTo>
                <a:lnTo>
                  <a:pt x="1711" y="127"/>
                </a:lnTo>
                <a:lnTo>
                  <a:pt x="1711" y="124"/>
                </a:lnTo>
                <a:lnTo>
                  <a:pt x="1712" y="113"/>
                </a:lnTo>
                <a:lnTo>
                  <a:pt x="1712" y="112"/>
                </a:lnTo>
                <a:lnTo>
                  <a:pt x="1712" y="112"/>
                </a:lnTo>
                <a:lnTo>
                  <a:pt x="1713" y="120"/>
                </a:lnTo>
                <a:lnTo>
                  <a:pt x="1713" y="123"/>
                </a:lnTo>
                <a:lnTo>
                  <a:pt x="1714" y="184"/>
                </a:lnTo>
                <a:lnTo>
                  <a:pt x="1714" y="197"/>
                </a:lnTo>
                <a:lnTo>
                  <a:pt x="1715" y="355"/>
                </a:lnTo>
                <a:lnTo>
                  <a:pt x="1715" y="377"/>
                </a:lnTo>
                <a:lnTo>
                  <a:pt x="1716" y="463"/>
                </a:lnTo>
                <a:lnTo>
                  <a:pt x="1716" y="465"/>
                </a:lnTo>
                <a:lnTo>
                  <a:pt x="1716" y="461"/>
                </a:lnTo>
                <a:lnTo>
                  <a:pt x="1716" y="477"/>
                </a:lnTo>
                <a:lnTo>
                  <a:pt x="1717" y="481"/>
                </a:lnTo>
                <a:lnTo>
                  <a:pt x="1717" y="481"/>
                </a:lnTo>
                <a:lnTo>
                  <a:pt x="1717" y="492"/>
                </a:lnTo>
                <a:lnTo>
                  <a:pt x="1718" y="492"/>
                </a:lnTo>
                <a:lnTo>
                  <a:pt x="1718" y="492"/>
                </a:lnTo>
                <a:lnTo>
                  <a:pt x="1718" y="494"/>
                </a:lnTo>
                <a:lnTo>
                  <a:pt x="1719" y="494"/>
                </a:lnTo>
                <a:lnTo>
                  <a:pt x="1719" y="498"/>
                </a:lnTo>
                <a:lnTo>
                  <a:pt x="1720" y="499"/>
                </a:lnTo>
                <a:lnTo>
                  <a:pt x="1720" y="499"/>
                </a:lnTo>
                <a:lnTo>
                  <a:pt x="1720" y="499"/>
                </a:lnTo>
                <a:lnTo>
                  <a:pt x="1721" y="500"/>
                </a:lnTo>
                <a:lnTo>
                  <a:pt x="1721" y="504"/>
                </a:lnTo>
                <a:lnTo>
                  <a:pt x="1722" y="504"/>
                </a:lnTo>
                <a:lnTo>
                  <a:pt x="1722" y="507"/>
                </a:lnTo>
                <a:lnTo>
                  <a:pt x="1723" y="507"/>
                </a:lnTo>
                <a:lnTo>
                  <a:pt x="1723" y="508"/>
                </a:lnTo>
                <a:lnTo>
                  <a:pt x="1724" y="509"/>
                </a:lnTo>
                <a:lnTo>
                  <a:pt x="1724" y="515"/>
                </a:lnTo>
                <a:lnTo>
                  <a:pt x="1725" y="516"/>
                </a:lnTo>
                <a:lnTo>
                  <a:pt x="1725" y="518"/>
                </a:lnTo>
                <a:lnTo>
                  <a:pt x="1725" y="515"/>
                </a:lnTo>
                <a:lnTo>
                  <a:pt x="1726" y="514"/>
                </a:lnTo>
                <a:lnTo>
                  <a:pt x="1726" y="494"/>
                </a:lnTo>
                <a:lnTo>
                  <a:pt x="1727" y="487"/>
                </a:lnTo>
                <a:lnTo>
                  <a:pt x="1727" y="269"/>
                </a:lnTo>
                <a:lnTo>
                  <a:pt x="1727" y="248"/>
                </a:lnTo>
                <a:lnTo>
                  <a:pt x="1728" y="144"/>
                </a:lnTo>
                <a:lnTo>
                  <a:pt x="1728" y="130"/>
                </a:lnTo>
                <a:lnTo>
                  <a:pt x="1729" y="63"/>
                </a:lnTo>
                <a:lnTo>
                  <a:pt x="1729" y="59"/>
                </a:lnTo>
                <a:lnTo>
                  <a:pt x="1730" y="43"/>
                </a:lnTo>
                <a:lnTo>
                  <a:pt x="1730" y="40"/>
                </a:lnTo>
                <a:lnTo>
                  <a:pt x="1731" y="23"/>
                </a:lnTo>
                <a:lnTo>
                  <a:pt x="1731" y="21"/>
                </a:lnTo>
                <a:lnTo>
                  <a:pt x="1732" y="18"/>
                </a:lnTo>
                <a:lnTo>
                  <a:pt x="1732" y="18"/>
                </a:lnTo>
                <a:lnTo>
                  <a:pt x="1733" y="31"/>
                </a:lnTo>
                <a:lnTo>
                  <a:pt x="1733" y="34"/>
                </a:lnTo>
                <a:lnTo>
                  <a:pt x="1734" y="63"/>
                </a:lnTo>
                <a:lnTo>
                  <a:pt x="1734" y="67"/>
                </a:lnTo>
                <a:lnTo>
                  <a:pt x="1735" y="94"/>
                </a:lnTo>
                <a:lnTo>
                  <a:pt x="1735" y="96"/>
                </a:lnTo>
                <a:lnTo>
                  <a:pt x="1736" y="113"/>
                </a:lnTo>
                <a:lnTo>
                  <a:pt x="1736" y="115"/>
                </a:lnTo>
                <a:lnTo>
                  <a:pt x="1737" y="122"/>
                </a:lnTo>
                <a:lnTo>
                  <a:pt x="1737" y="123"/>
                </a:lnTo>
                <a:lnTo>
                  <a:pt x="1737" y="126"/>
                </a:lnTo>
                <a:lnTo>
                  <a:pt x="1737" y="126"/>
                </a:lnTo>
                <a:lnTo>
                  <a:pt x="1738" y="126"/>
                </a:lnTo>
                <a:lnTo>
                  <a:pt x="1738" y="128"/>
                </a:lnTo>
                <a:lnTo>
                  <a:pt x="1739" y="128"/>
                </a:lnTo>
                <a:lnTo>
                  <a:pt x="1739" y="134"/>
                </a:lnTo>
                <a:lnTo>
                  <a:pt x="1740" y="135"/>
                </a:lnTo>
                <a:lnTo>
                  <a:pt x="1740" y="136"/>
                </a:lnTo>
                <a:lnTo>
                  <a:pt x="1740" y="135"/>
                </a:lnTo>
                <a:lnTo>
                  <a:pt x="1741" y="135"/>
                </a:lnTo>
                <a:lnTo>
                  <a:pt x="1741" y="135"/>
                </a:lnTo>
                <a:lnTo>
                  <a:pt x="1741" y="129"/>
                </a:lnTo>
                <a:lnTo>
                  <a:pt x="1742" y="127"/>
                </a:lnTo>
                <a:lnTo>
                  <a:pt x="1742" y="110"/>
                </a:lnTo>
                <a:lnTo>
                  <a:pt x="1743" y="108"/>
                </a:lnTo>
                <a:lnTo>
                  <a:pt x="1743" y="96"/>
                </a:lnTo>
                <a:lnTo>
                  <a:pt x="1744" y="96"/>
                </a:lnTo>
                <a:lnTo>
                  <a:pt x="1744" y="95"/>
                </a:lnTo>
                <a:lnTo>
                  <a:pt x="1744" y="99"/>
                </a:lnTo>
                <a:lnTo>
                  <a:pt x="1745" y="100"/>
                </a:lnTo>
                <a:lnTo>
                  <a:pt x="1745" y="124"/>
                </a:lnTo>
                <a:lnTo>
                  <a:pt x="1746" y="130"/>
                </a:lnTo>
                <a:lnTo>
                  <a:pt x="1746" y="181"/>
                </a:lnTo>
                <a:lnTo>
                  <a:pt x="1747" y="187"/>
                </a:lnTo>
                <a:lnTo>
                  <a:pt x="1747" y="255"/>
                </a:lnTo>
                <a:lnTo>
                  <a:pt x="1748" y="268"/>
                </a:lnTo>
                <a:lnTo>
                  <a:pt x="1748" y="372"/>
                </a:lnTo>
                <a:lnTo>
                  <a:pt x="1748" y="381"/>
                </a:lnTo>
                <a:lnTo>
                  <a:pt x="1749" y="454"/>
                </a:lnTo>
                <a:lnTo>
                  <a:pt x="1749" y="464"/>
                </a:lnTo>
                <a:lnTo>
                  <a:pt x="1749" y="453"/>
                </a:lnTo>
                <a:lnTo>
                  <a:pt x="1750" y="478"/>
                </a:lnTo>
                <a:lnTo>
                  <a:pt x="1750" y="480"/>
                </a:lnTo>
                <a:lnTo>
                  <a:pt x="1751" y="496"/>
                </a:lnTo>
                <a:lnTo>
                  <a:pt x="1751" y="497"/>
                </a:lnTo>
                <a:lnTo>
                  <a:pt x="1751" y="496"/>
                </a:lnTo>
                <a:lnTo>
                  <a:pt x="1752" y="501"/>
                </a:lnTo>
                <a:lnTo>
                  <a:pt x="1752" y="502"/>
                </a:lnTo>
                <a:lnTo>
                  <a:pt x="1753" y="504"/>
                </a:lnTo>
                <a:lnTo>
                  <a:pt x="1753" y="504"/>
                </a:lnTo>
                <a:lnTo>
                  <a:pt x="1753" y="504"/>
                </a:lnTo>
                <a:lnTo>
                  <a:pt x="1753" y="502"/>
                </a:lnTo>
                <a:lnTo>
                  <a:pt x="1754" y="505"/>
                </a:lnTo>
                <a:lnTo>
                  <a:pt x="1754" y="505"/>
                </a:lnTo>
                <a:lnTo>
                  <a:pt x="1755" y="506"/>
                </a:lnTo>
                <a:lnTo>
                  <a:pt x="1755" y="506"/>
                </a:lnTo>
                <a:lnTo>
                  <a:pt x="1756" y="505"/>
                </a:lnTo>
                <a:lnTo>
                  <a:pt x="1756" y="505"/>
                </a:lnTo>
                <a:lnTo>
                  <a:pt x="1756" y="506"/>
                </a:lnTo>
                <a:lnTo>
                  <a:pt x="1757" y="509"/>
                </a:lnTo>
                <a:lnTo>
                  <a:pt x="1757" y="509"/>
                </a:lnTo>
                <a:lnTo>
                  <a:pt x="1758" y="517"/>
                </a:lnTo>
                <a:lnTo>
                  <a:pt x="1758" y="518"/>
                </a:lnTo>
                <a:lnTo>
                  <a:pt x="1758" y="518"/>
                </a:lnTo>
                <a:lnTo>
                  <a:pt x="1758" y="518"/>
                </a:lnTo>
                <a:lnTo>
                  <a:pt x="1758" y="518"/>
                </a:lnTo>
                <a:lnTo>
                  <a:pt x="1758" y="517"/>
                </a:lnTo>
                <a:lnTo>
                  <a:pt x="1759" y="512"/>
                </a:lnTo>
                <a:lnTo>
                  <a:pt x="1759" y="511"/>
                </a:lnTo>
                <a:lnTo>
                  <a:pt x="1760" y="482"/>
                </a:lnTo>
                <a:lnTo>
                  <a:pt x="1760" y="459"/>
                </a:lnTo>
                <a:lnTo>
                  <a:pt x="1761" y="224"/>
                </a:lnTo>
                <a:lnTo>
                  <a:pt x="1761" y="217"/>
                </a:lnTo>
                <a:lnTo>
                  <a:pt x="1762" y="111"/>
                </a:lnTo>
                <a:lnTo>
                  <a:pt x="1762" y="100"/>
                </a:lnTo>
                <a:lnTo>
                  <a:pt x="1763" y="55"/>
                </a:lnTo>
                <a:lnTo>
                  <a:pt x="1763" y="53"/>
                </a:lnTo>
                <a:lnTo>
                  <a:pt x="1764" y="33"/>
                </a:lnTo>
                <a:lnTo>
                  <a:pt x="1764" y="30"/>
                </a:lnTo>
                <a:lnTo>
                  <a:pt x="1765" y="15"/>
                </a:lnTo>
                <a:lnTo>
                  <a:pt x="1765" y="13"/>
                </a:lnTo>
                <a:lnTo>
                  <a:pt x="1766" y="9"/>
                </a:lnTo>
                <a:lnTo>
                  <a:pt x="1766" y="9"/>
                </a:lnTo>
                <a:lnTo>
                  <a:pt x="1766" y="9"/>
                </a:lnTo>
                <a:lnTo>
                  <a:pt x="1767" y="15"/>
                </a:lnTo>
                <a:lnTo>
                  <a:pt x="1767" y="16"/>
                </a:lnTo>
                <a:lnTo>
                  <a:pt x="1768" y="33"/>
                </a:lnTo>
                <a:lnTo>
                  <a:pt x="1768" y="35"/>
                </a:lnTo>
                <a:lnTo>
                  <a:pt x="1769" y="48"/>
                </a:lnTo>
                <a:lnTo>
                  <a:pt x="1769" y="50"/>
                </a:lnTo>
                <a:lnTo>
                  <a:pt x="1770" y="58"/>
                </a:lnTo>
                <a:lnTo>
                  <a:pt x="1770" y="58"/>
                </a:lnTo>
                <a:lnTo>
                  <a:pt x="1771" y="61"/>
                </a:lnTo>
                <a:lnTo>
                  <a:pt x="1771" y="61"/>
                </a:lnTo>
                <a:lnTo>
                  <a:pt x="1772" y="64"/>
                </a:lnTo>
                <a:lnTo>
                  <a:pt x="1772" y="65"/>
                </a:lnTo>
                <a:lnTo>
                  <a:pt x="1773" y="70"/>
                </a:lnTo>
                <a:lnTo>
                  <a:pt x="1773" y="71"/>
                </a:lnTo>
                <a:lnTo>
                  <a:pt x="1774" y="85"/>
                </a:lnTo>
                <a:lnTo>
                  <a:pt x="1774" y="86"/>
                </a:lnTo>
                <a:lnTo>
                  <a:pt x="1775" y="104"/>
                </a:lnTo>
                <a:lnTo>
                  <a:pt x="1775" y="106"/>
                </a:lnTo>
                <a:lnTo>
                  <a:pt x="1776" y="113"/>
                </a:lnTo>
                <a:lnTo>
                  <a:pt x="1776" y="113"/>
                </a:lnTo>
                <a:lnTo>
                  <a:pt x="1776" y="111"/>
                </a:lnTo>
                <a:lnTo>
                  <a:pt x="1777" y="96"/>
                </a:lnTo>
                <a:lnTo>
                  <a:pt x="1777" y="93"/>
                </a:lnTo>
                <a:lnTo>
                  <a:pt x="1778" y="80"/>
                </a:lnTo>
                <a:lnTo>
                  <a:pt x="1778" y="79"/>
                </a:lnTo>
                <a:lnTo>
                  <a:pt x="1778" y="79"/>
                </a:lnTo>
                <a:lnTo>
                  <a:pt x="1779" y="84"/>
                </a:lnTo>
                <a:lnTo>
                  <a:pt x="1779" y="87"/>
                </a:lnTo>
                <a:lnTo>
                  <a:pt x="1779" y="122"/>
                </a:lnTo>
                <a:lnTo>
                  <a:pt x="1780" y="127"/>
                </a:lnTo>
                <a:lnTo>
                  <a:pt x="1780" y="197"/>
                </a:lnTo>
                <a:lnTo>
                  <a:pt x="1781" y="212"/>
                </a:lnTo>
                <a:lnTo>
                  <a:pt x="1781" y="344"/>
                </a:lnTo>
                <a:lnTo>
                  <a:pt x="1782" y="356"/>
                </a:lnTo>
                <a:lnTo>
                  <a:pt x="1782" y="447"/>
                </a:lnTo>
                <a:lnTo>
                  <a:pt x="1783" y="456"/>
                </a:lnTo>
                <a:lnTo>
                  <a:pt x="1783" y="456"/>
                </a:lnTo>
                <a:lnTo>
                  <a:pt x="1783" y="465"/>
                </a:lnTo>
                <a:lnTo>
                  <a:pt x="1784" y="467"/>
                </a:lnTo>
                <a:lnTo>
                  <a:pt x="1784" y="482"/>
                </a:lnTo>
                <a:lnTo>
                  <a:pt x="1785" y="480"/>
                </a:lnTo>
                <a:lnTo>
                  <a:pt x="1785" y="478"/>
                </a:lnTo>
                <a:lnTo>
                  <a:pt x="1785" y="479"/>
                </a:lnTo>
                <a:lnTo>
                  <a:pt x="1786" y="479"/>
                </a:lnTo>
                <a:lnTo>
                  <a:pt x="1786" y="486"/>
                </a:lnTo>
                <a:lnTo>
                  <a:pt x="1787" y="487"/>
                </a:lnTo>
                <a:lnTo>
                  <a:pt x="1787" y="491"/>
                </a:lnTo>
                <a:lnTo>
                  <a:pt x="1788" y="492"/>
                </a:lnTo>
                <a:lnTo>
                  <a:pt x="1788" y="497"/>
                </a:lnTo>
                <a:lnTo>
                  <a:pt x="1789" y="497"/>
                </a:lnTo>
                <a:lnTo>
                  <a:pt x="1789" y="502"/>
                </a:lnTo>
                <a:lnTo>
                  <a:pt x="1789" y="502"/>
                </a:lnTo>
                <a:lnTo>
                  <a:pt x="1790" y="507"/>
                </a:lnTo>
                <a:lnTo>
                  <a:pt x="1790" y="507"/>
                </a:lnTo>
                <a:lnTo>
                  <a:pt x="1790" y="508"/>
                </a:lnTo>
                <a:lnTo>
                  <a:pt x="1791" y="515"/>
                </a:lnTo>
                <a:lnTo>
                  <a:pt x="1791" y="515"/>
                </a:lnTo>
                <a:lnTo>
                  <a:pt x="1791" y="517"/>
                </a:lnTo>
                <a:lnTo>
                  <a:pt x="1792" y="516"/>
                </a:lnTo>
                <a:lnTo>
                  <a:pt x="1792" y="515"/>
                </a:lnTo>
                <a:lnTo>
                  <a:pt x="1793" y="510"/>
                </a:lnTo>
                <a:lnTo>
                  <a:pt x="1793" y="508"/>
                </a:lnTo>
                <a:lnTo>
                  <a:pt x="1794" y="505"/>
                </a:lnTo>
                <a:lnTo>
                  <a:pt x="1794" y="505"/>
                </a:lnTo>
                <a:lnTo>
                  <a:pt x="1794" y="505"/>
                </a:lnTo>
                <a:lnTo>
                  <a:pt x="1794" y="505"/>
                </a:lnTo>
                <a:lnTo>
                  <a:pt x="1795" y="267"/>
                </a:lnTo>
                <a:lnTo>
                  <a:pt x="1795" y="252"/>
                </a:lnTo>
                <a:lnTo>
                  <a:pt x="1796" y="158"/>
                </a:lnTo>
                <a:lnTo>
                  <a:pt x="1796" y="138"/>
                </a:lnTo>
                <a:lnTo>
                  <a:pt x="1797" y="63"/>
                </a:lnTo>
                <a:lnTo>
                  <a:pt x="1797" y="59"/>
                </a:lnTo>
                <a:lnTo>
                  <a:pt x="1798" y="33"/>
                </a:lnTo>
                <a:lnTo>
                  <a:pt x="1798" y="31"/>
                </a:lnTo>
                <a:lnTo>
                  <a:pt x="1799" y="20"/>
                </a:lnTo>
                <a:lnTo>
                  <a:pt x="1799" y="19"/>
                </a:lnTo>
                <a:lnTo>
                  <a:pt x="1800" y="12"/>
                </a:lnTo>
                <a:lnTo>
                  <a:pt x="1800" y="12"/>
                </a:lnTo>
                <a:lnTo>
                  <a:pt x="1800" y="12"/>
                </a:lnTo>
                <a:lnTo>
                  <a:pt x="1800" y="17"/>
                </a:lnTo>
                <a:lnTo>
                  <a:pt x="1801" y="18"/>
                </a:lnTo>
                <a:lnTo>
                  <a:pt x="1801" y="33"/>
                </a:lnTo>
                <a:lnTo>
                  <a:pt x="1802" y="36"/>
                </a:lnTo>
                <a:lnTo>
                  <a:pt x="1802" y="54"/>
                </a:lnTo>
                <a:lnTo>
                  <a:pt x="1803" y="56"/>
                </a:lnTo>
                <a:lnTo>
                  <a:pt x="1803" y="67"/>
                </a:lnTo>
                <a:lnTo>
                  <a:pt x="1804" y="68"/>
                </a:lnTo>
                <a:lnTo>
                  <a:pt x="1804" y="73"/>
                </a:lnTo>
                <a:lnTo>
                  <a:pt x="1805" y="73"/>
                </a:lnTo>
                <a:lnTo>
                  <a:pt x="1805" y="81"/>
                </a:lnTo>
                <a:lnTo>
                  <a:pt x="1806" y="83"/>
                </a:lnTo>
                <a:lnTo>
                  <a:pt x="1806" y="90"/>
                </a:lnTo>
                <a:lnTo>
                  <a:pt x="1807" y="91"/>
                </a:lnTo>
                <a:lnTo>
                  <a:pt x="1807" y="100"/>
                </a:lnTo>
                <a:lnTo>
                  <a:pt x="1808" y="102"/>
                </a:lnTo>
                <a:lnTo>
                  <a:pt x="1808" y="116"/>
                </a:lnTo>
                <a:lnTo>
                  <a:pt x="1809" y="118"/>
                </a:lnTo>
                <a:lnTo>
                  <a:pt x="1809" y="129"/>
                </a:lnTo>
                <a:lnTo>
                  <a:pt x="1810" y="131"/>
                </a:lnTo>
                <a:lnTo>
                  <a:pt x="1810" y="130"/>
                </a:lnTo>
                <a:lnTo>
                  <a:pt x="1810" y="133"/>
                </a:lnTo>
                <a:lnTo>
                  <a:pt x="1810" y="133"/>
                </a:lnTo>
                <a:lnTo>
                  <a:pt x="1810" y="133"/>
                </a:lnTo>
                <a:lnTo>
                  <a:pt x="1811" y="116"/>
                </a:lnTo>
                <a:lnTo>
                  <a:pt x="1811" y="113"/>
                </a:lnTo>
                <a:lnTo>
                  <a:pt x="1812" y="104"/>
                </a:lnTo>
                <a:lnTo>
                  <a:pt x="1812" y="104"/>
                </a:lnTo>
                <a:lnTo>
                  <a:pt x="1812" y="104"/>
                </a:lnTo>
                <a:lnTo>
                  <a:pt x="1813" y="118"/>
                </a:lnTo>
                <a:lnTo>
                  <a:pt x="1813" y="121"/>
                </a:lnTo>
                <a:lnTo>
                  <a:pt x="1814" y="169"/>
                </a:lnTo>
                <a:lnTo>
                  <a:pt x="1814" y="176"/>
                </a:lnTo>
                <a:lnTo>
                  <a:pt x="1815" y="308"/>
                </a:lnTo>
                <a:lnTo>
                  <a:pt x="1815" y="332"/>
                </a:lnTo>
                <a:lnTo>
                  <a:pt x="1816" y="441"/>
                </a:lnTo>
                <a:lnTo>
                  <a:pt x="1816" y="449"/>
                </a:lnTo>
                <a:lnTo>
                  <a:pt x="1816" y="476"/>
                </a:lnTo>
                <a:lnTo>
                  <a:pt x="1817" y="473"/>
                </a:lnTo>
                <a:lnTo>
                  <a:pt x="1817" y="474"/>
                </a:lnTo>
                <a:lnTo>
                  <a:pt x="1818" y="494"/>
                </a:lnTo>
                <a:lnTo>
                  <a:pt x="1818" y="497"/>
                </a:lnTo>
                <a:lnTo>
                  <a:pt x="1818" y="500"/>
                </a:lnTo>
                <a:lnTo>
                  <a:pt x="1819" y="499"/>
                </a:lnTo>
                <a:lnTo>
                  <a:pt x="1819" y="499"/>
                </a:lnTo>
                <a:lnTo>
                  <a:pt x="1820" y="501"/>
                </a:lnTo>
                <a:lnTo>
                  <a:pt x="1820" y="501"/>
                </a:lnTo>
                <a:lnTo>
                  <a:pt x="1820" y="501"/>
                </a:lnTo>
                <a:lnTo>
                  <a:pt x="1820" y="501"/>
                </a:lnTo>
                <a:lnTo>
                  <a:pt x="1820" y="501"/>
                </a:lnTo>
                <a:lnTo>
                  <a:pt x="1821" y="501"/>
                </a:lnTo>
                <a:lnTo>
                  <a:pt x="1821" y="504"/>
                </a:lnTo>
                <a:lnTo>
                  <a:pt x="1822" y="504"/>
                </a:lnTo>
                <a:lnTo>
                  <a:pt x="1822" y="505"/>
                </a:lnTo>
                <a:lnTo>
                  <a:pt x="1822" y="505"/>
                </a:lnTo>
                <a:lnTo>
                  <a:pt x="1823" y="505"/>
                </a:lnTo>
                <a:lnTo>
                  <a:pt x="1823" y="508"/>
                </a:lnTo>
                <a:lnTo>
                  <a:pt x="1824" y="508"/>
                </a:lnTo>
                <a:lnTo>
                  <a:pt x="1824" y="515"/>
                </a:lnTo>
                <a:lnTo>
                  <a:pt x="1825" y="515"/>
                </a:lnTo>
                <a:lnTo>
                  <a:pt x="1825" y="520"/>
                </a:lnTo>
                <a:lnTo>
                  <a:pt x="1826" y="520"/>
                </a:lnTo>
                <a:lnTo>
                  <a:pt x="1826" y="521"/>
                </a:lnTo>
                <a:lnTo>
                  <a:pt x="1826" y="518"/>
                </a:lnTo>
                <a:lnTo>
                  <a:pt x="1827" y="516"/>
                </a:lnTo>
                <a:lnTo>
                  <a:pt x="1827" y="509"/>
                </a:lnTo>
                <a:lnTo>
                  <a:pt x="1828" y="508"/>
                </a:lnTo>
                <a:lnTo>
                  <a:pt x="1828" y="437"/>
                </a:lnTo>
                <a:lnTo>
                  <a:pt x="1829" y="390"/>
                </a:lnTo>
                <a:lnTo>
                  <a:pt x="1829" y="211"/>
                </a:lnTo>
                <a:lnTo>
                  <a:pt x="1830" y="198"/>
                </a:lnTo>
                <a:lnTo>
                  <a:pt x="1830" y="71"/>
                </a:lnTo>
                <a:lnTo>
                  <a:pt x="1831" y="61"/>
                </a:lnTo>
                <a:lnTo>
                  <a:pt x="1831" y="28"/>
                </a:lnTo>
                <a:lnTo>
                  <a:pt x="1831" y="26"/>
                </a:lnTo>
                <a:lnTo>
                  <a:pt x="1832" y="13"/>
                </a:lnTo>
                <a:lnTo>
                  <a:pt x="1832" y="12"/>
                </a:lnTo>
                <a:lnTo>
                  <a:pt x="1833" y="9"/>
                </a:lnTo>
                <a:lnTo>
                  <a:pt x="1833" y="9"/>
                </a:lnTo>
                <a:lnTo>
                  <a:pt x="1833" y="9"/>
                </a:lnTo>
                <a:lnTo>
                  <a:pt x="1834" y="18"/>
                </a:lnTo>
                <a:lnTo>
                  <a:pt x="1834" y="20"/>
                </a:lnTo>
                <a:lnTo>
                  <a:pt x="1835" y="40"/>
                </a:lnTo>
                <a:lnTo>
                  <a:pt x="1835" y="43"/>
                </a:lnTo>
                <a:lnTo>
                  <a:pt x="1836" y="65"/>
                </a:lnTo>
                <a:lnTo>
                  <a:pt x="1836" y="66"/>
                </a:lnTo>
                <a:lnTo>
                  <a:pt x="1837" y="79"/>
                </a:lnTo>
                <a:lnTo>
                  <a:pt x="1837" y="80"/>
                </a:lnTo>
                <a:lnTo>
                  <a:pt x="1838" y="86"/>
                </a:lnTo>
                <a:lnTo>
                  <a:pt x="1838" y="87"/>
                </a:lnTo>
                <a:lnTo>
                  <a:pt x="1839" y="95"/>
                </a:lnTo>
                <a:lnTo>
                  <a:pt x="1839" y="95"/>
                </a:lnTo>
                <a:lnTo>
                  <a:pt x="1840" y="101"/>
                </a:lnTo>
                <a:lnTo>
                  <a:pt x="1840" y="103"/>
                </a:lnTo>
                <a:lnTo>
                  <a:pt x="1841" y="110"/>
                </a:lnTo>
                <a:lnTo>
                  <a:pt x="1841" y="111"/>
                </a:lnTo>
                <a:lnTo>
                  <a:pt x="1841" y="121"/>
                </a:lnTo>
                <a:lnTo>
                  <a:pt x="1841" y="121"/>
                </a:lnTo>
                <a:lnTo>
                  <a:pt x="1842" y="122"/>
                </a:lnTo>
                <a:lnTo>
                  <a:pt x="1842" y="120"/>
                </a:lnTo>
                <a:lnTo>
                  <a:pt x="1842" y="120"/>
                </a:lnTo>
                <a:lnTo>
                  <a:pt x="1842" y="120"/>
                </a:lnTo>
                <a:lnTo>
                  <a:pt x="1843" y="103"/>
                </a:lnTo>
                <a:lnTo>
                  <a:pt x="1843" y="101"/>
                </a:lnTo>
                <a:lnTo>
                  <a:pt x="1844" y="90"/>
                </a:lnTo>
                <a:lnTo>
                  <a:pt x="1844" y="89"/>
                </a:lnTo>
                <a:lnTo>
                  <a:pt x="1845" y="88"/>
                </a:lnTo>
                <a:lnTo>
                  <a:pt x="1845" y="92"/>
                </a:lnTo>
                <a:lnTo>
                  <a:pt x="1845" y="93"/>
                </a:lnTo>
                <a:lnTo>
                  <a:pt x="1846" y="119"/>
                </a:lnTo>
                <a:lnTo>
                  <a:pt x="1846" y="123"/>
                </a:lnTo>
                <a:lnTo>
                  <a:pt x="1847" y="178"/>
                </a:lnTo>
                <a:lnTo>
                  <a:pt x="1847" y="190"/>
                </a:lnTo>
                <a:lnTo>
                  <a:pt x="1848" y="319"/>
                </a:lnTo>
                <a:lnTo>
                  <a:pt x="1848" y="337"/>
                </a:lnTo>
                <a:lnTo>
                  <a:pt x="1849" y="443"/>
                </a:lnTo>
                <a:lnTo>
                  <a:pt x="1849" y="456"/>
                </a:lnTo>
                <a:lnTo>
                  <a:pt x="1850" y="478"/>
                </a:lnTo>
                <a:lnTo>
                  <a:pt x="1850" y="474"/>
                </a:lnTo>
                <a:lnTo>
                  <a:pt x="1850" y="474"/>
                </a:lnTo>
                <a:lnTo>
                  <a:pt x="1851" y="492"/>
                </a:lnTo>
                <a:lnTo>
                  <a:pt x="1851" y="495"/>
                </a:lnTo>
                <a:lnTo>
                  <a:pt x="1852" y="501"/>
                </a:lnTo>
                <a:lnTo>
                  <a:pt x="1852" y="501"/>
                </a:lnTo>
                <a:lnTo>
                  <a:pt x="1852" y="502"/>
                </a:lnTo>
                <a:lnTo>
                  <a:pt x="1853" y="501"/>
                </a:lnTo>
                <a:lnTo>
                  <a:pt x="1853" y="501"/>
                </a:lnTo>
                <a:lnTo>
                  <a:pt x="1853" y="502"/>
                </a:lnTo>
                <a:lnTo>
                  <a:pt x="1853" y="502"/>
                </a:lnTo>
                <a:lnTo>
                  <a:pt x="1854" y="502"/>
                </a:lnTo>
                <a:lnTo>
                  <a:pt x="1854" y="502"/>
                </a:lnTo>
                <a:lnTo>
                  <a:pt x="1855" y="503"/>
                </a:lnTo>
                <a:lnTo>
                  <a:pt x="1855" y="503"/>
                </a:lnTo>
                <a:lnTo>
                  <a:pt x="1856" y="507"/>
                </a:lnTo>
                <a:lnTo>
                  <a:pt x="1856" y="507"/>
                </a:lnTo>
                <a:lnTo>
                  <a:pt x="1856" y="507"/>
                </a:lnTo>
                <a:lnTo>
                  <a:pt x="1857" y="510"/>
                </a:lnTo>
                <a:lnTo>
                  <a:pt x="1857" y="510"/>
                </a:lnTo>
                <a:lnTo>
                  <a:pt x="1858" y="517"/>
                </a:lnTo>
                <a:lnTo>
                  <a:pt x="1858" y="517"/>
                </a:lnTo>
                <a:lnTo>
                  <a:pt x="1859" y="520"/>
                </a:lnTo>
                <a:lnTo>
                  <a:pt x="1859" y="520"/>
                </a:lnTo>
                <a:lnTo>
                  <a:pt x="1859" y="520"/>
                </a:lnTo>
                <a:lnTo>
                  <a:pt x="1859" y="521"/>
                </a:lnTo>
                <a:lnTo>
                  <a:pt x="1860" y="520"/>
                </a:lnTo>
                <a:lnTo>
                  <a:pt x="1860" y="518"/>
                </a:lnTo>
                <a:lnTo>
                  <a:pt x="1861" y="508"/>
                </a:lnTo>
                <a:lnTo>
                  <a:pt x="1861" y="507"/>
                </a:lnTo>
                <a:lnTo>
                  <a:pt x="1861" y="507"/>
                </a:lnTo>
                <a:lnTo>
                  <a:pt x="1862" y="509"/>
                </a:lnTo>
                <a:lnTo>
                  <a:pt x="1862" y="509"/>
                </a:lnTo>
                <a:lnTo>
                  <a:pt x="1862" y="491"/>
                </a:lnTo>
                <a:lnTo>
                  <a:pt x="1862" y="235"/>
                </a:lnTo>
                <a:lnTo>
                  <a:pt x="1863" y="223"/>
                </a:lnTo>
                <a:lnTo>
                  <a:pt x="1863" y="85"/>
                </a:lnTo>
                <a:lnTo>
                  <a:pt x="1864" y="75"/>
                </a:lnTo>
                <a:lnTo>
                  <a:pt x="1864" y="38"/>
                </a:lnTo>
                <a:lnTo>
                  <a:pt x="1865" y="37"/>
                </a:lnTo>
                <a:lnTo>
                  <a:pt x="1865" y="34"/>
                </a:lnTo>
                <a:lnTo>
                  <a:pt x="1866" y="34"/>
                </a:lnTo>
                <a:lnTo>
                  <a:pt x="1866" y="31"/>
                </a:lnTo>
                <a:lnTo>
                  <a:pt x="1866" y="33"/>
                </a:lnTo>
                <a:lnTo>
                  <a:pt x="1867" y="33"/>
                </a:lnTo>
                <a:lnTo>
                  <a:pt x="1867" y="42"/>
                </a:lnTo>
                <a:lnTo>
                  <a:pt x="1868" y="44"/>
                </a:lnTo>
                <a:lnTo>
                  <a:pt x="1868" y="69"/>
                </a:lnTo>
                <a:lnTo>
                  <a:pt x="1869" y="73"/>
                </a:lnTo>
                <a:lnTo>
                  <a:pt x="1869" y="109"/>
                </a:lnTo>
                <a:lnTo>
                  <a:pt x="1870" y="115"/>
                </a:lnTo>
                <a:lnTo>
                  <a:pt x="1870" y="154"/>
                </a:lnTo>
                <a:lnTo>
                  <a:pt x="1871" y="158"/>
                </a:lnTo>
                <a:lnTo>
                  <a:pt x="1871" y="183"/>
                </a:lnTo>
                <a:lnTo>
                  <a:pt x="1872" y="186"/>
                </a:lnTo>
                <a:lnTo>
                  <a:pt x="1872" y="199"/>
                </a:lnTo>
                <a:lnTo>
                  <a:pt x="1872" y="200"/>
                </a:lnTo>
                <a:lnTo>
                  <a:pt x="1873" y="207"/>
                </a:lnTo>
                <a:lnTo>
                  <a:pt x="1873" y="207"/>
                </a:lnTo>
                <a:lnTo>
                  <a:pt x="1873" y="207"/>
                </a:lnTo>
                <a:lnTo>
                  <a:pt x="1874" y="214"/>
                </a:lnTo>
                <a:lnTo>
                  <a:pt x="1874" y="215"/>
                </a:lnTo>
                <a:lnTo>
                  <a:pt x="1875" y="225"/>
                </a:lnTo>
                <a:lnTo>
                  <a:pt x="1875" y="227"/>
                </a:lnTo>
                <a:lnTo>
                  <a:pt x="1876" y="230"/>
                </a:lnTo>
                <a:lnTo>
                  <a:pt x="1876" y="228"/>
                </a:lnTo>
                <a:lnTo>
                  <a:pt x="1876" y="228"/>
                </a:lnTo>
                <a:lnTo>
                  <a:pt x="1877" y="216"/>
                </a:lnTo>
                <a:lnTo>
                  <a:pt x="1877" y="212"/>
                </a:lnTo>
                <a:lnTo>
                  <a:pt x="1878" y="183"/>
                </a:lnTo>
                <a:lnTo>
                  <a:pt x="1878" y="179"/>
                </a:lnTo>
                <a:lnTo>
                  <a:pt x="1879" y="150"/>
                </a:lnTo>
                <a:lnTo>
                  <a:pt x="1879" y="146"/>
                </a:lnTo>
                <a:lnTo>
                  <a:pt x="1880" y="130"/>
                </a:lnTo>
                <a:lnTo>
                  <a:pt x="1880" y="128"/>
                </a:lnTo>
                <a:lnTo>
                  <a:pt x="1881" y="125"/>
                </a:lnTo>
                <a:lnTo>
                  <a:pt x="1881" y="126"/>
                </a:lnTo>
                <a:lnTo>
                  <a:pt x="1881" y="126"/>
                </a:lnTo>
                <a:lnTo>
                  <a:pt x="1882" y="145"/>
                </a:lnTo>
                <a:lnTo>
                  <a:pt x="1882" y="152"/>
                </a:lnTo>
                <a:lnTo>
                  <a:pt x="1883" y="246"/>
                </a:lnTo>
                <a:lnTo>
                  <a:pt x="1883" y="272"/>
                </a:lnTo>
                <a:lnTo>
                  <a:pt x="1883" y="407"/>
                </a:lnTo>
                <a:lnTo>
                  <a:pt x="1884" y="419"/>
                </a:lnTo>
                <a:lnTo>
                  <a:pt x="1884" y="466"/>
                </a:lnTo>
                <a:lnTo>
                  <a:pt x="1884" y="459"/>
                </a:lnTo>
                <a:lnTo>
                  <a:pt x="1885" y="460"/>
                </a:lnTo>
                <a:lnTo>
                  <a:pt x="1885" y="487"/>
                </a:lnTo>
                <a:lnTo>
                  <a:pt x="1886" y="490"/>
                </a:lnTo>
                <a:lnTo>
                  <a:pt x="1886" y="495"/>
                </a:lnTo>
                <a:lnTo>
                  <a:pt x="1887" y="496"/>
                </a:lnTo>
                <a:lnTo>
                  <a:pt x="1887" y="496"/>
                </a:lnTo>
                <a:lnTo>
                  <a:pt x="1887" y="501"/>
                </a:lnTo>
                <a:lnTo>
                  <a:pt x="1888" y="501"/>
                </a:lnTo>
                <a:lnTo>
                  <a:pt x="1888" y="502"/>
                </a:lnTo>
                <a:lnTo>
                  <a:pt x="1889" y="503"/>
                </a:lnTo>
                <a:lnTo>
                  <a:pt x="1889" y="505"/>
                </a:lnTo>
                <a:lnTo>
                  <a:pt x="1889" y="505"/>
                </a:lnTo>
                <a:lnTo>
                  <a:pt x="1890" y="505"/>
                </a:lnTo>
                <a:lnTo>
                  <a:pt x="1890" y="507"/>
                </a:lnTo>
                <a:lnTo>
                  <a:pt x="1890" y="507"/>
                </a:lnTo>
                <a:lnTo>
                  <a:pt x="1891" y="508"/>
                </a:lnTo>
                <a:lnTo>
                  <a:pt x="1891" y="510"/>
                </a:lnTo>
                <a:lnTo>
                  <a:pt x="1891" y="510"/>
                </a:lnTo>
                <a:lnTo>
                  <a:pt x="1892" y="510"/>
                </a:lnTo>
                <a:lnTo>
                  <a:pt x="1892" y="516"/>
                </a:lnTo>
                <a:lnTo>
                  <a:pt x="1893" y="516"/>
                </a:lnTo>
                <a:lnTo>
                  <a:pt x="1893" y="520"/>
                </a:lnTo>
                <a:lnTo>
                  <a:pt x="1893" y="520"/>
                </a:lnTo>
                <a:lnTo>
                  <a:pt x="1893" y="520"/>
                </a:lnTo>
                <a:lnTo>
                  <a:pt x="1894" y="518"/>
                </a:lnTo>
                <a:lnTo>
                  <a:pt x="1894" y="516"/>
                </a:lnTo>
                <a:lnTo>
                  <a:pt x="1895" y="510"/>
                </a:lnTo>
                <a:lnTo>
                  <a:pt x="1895" y="510"/>
                </a:lnTo>
                <a:lnTo>
                  <a:pt x="1895" y="510"/>
                </a:lnTo>
                <a:lnTo>
                  <a:pt x="1896" y="304"/>
                </a:lnTo>
                <a:lnTo>
                  <a:pt x="1896" y="270"/>
                </a:lnTo>
                <a:lnTo>
                  <a:pt x="1897" y="184"/>
                </a:lnTo>
                <a:lnTo>
                  <a:pt x="1897" y="168"/>
                </a:lnTo>
                <a:lnTo>
                  <a:pt x="1898" y="70"/>
                </a:lnTo>
                <a:lnTo>
                  <a:pt x="1898" y="61"/>
                </a:lnTo>
                <a:lnTo>
                  <a:pt x="1899" y="31"/>
                </a:lnTo>
                <a:lnTo>
                  <a:pt x="1899" y="28"/>
                </a:lnTo>
                <a:lnTo>
                  <a:pt x="1900" y="12"/>
                </a:lnTo>
                <a:lnTo>
                  <a:pt x="1900" y="10"/>
                </a:lnTo>
                <a:lnTo>
                  <a:pt x="1901" y="6"/>
                </a:lnTo>
                <a:lnTo>
                  <a:pt x="1901" y="6"/>
                </a:lnTo>
                <a:lnTo>
                  <a:pt x="1901" y="6"/>
                </a:lnTo>
                <a:lnTo>
                  <a:pt x="1902" y="12"/>
                </a:lnTo>
                <a:lnTo>
                  <a:pt x="1902" y="13"/>
                </a:lnTo>
                <a:lnTo>
                  <a:pt x="1903" y="25"/>
                </a:lnTo>
                <a:lnTo>
                  <a:pt x="1903" y="26"/>
                </a:lnTo>
                <a:lnTo>
                  <a:pt x="1903" y="37"/>
                </a:lnTo>
                <a:lnTo>
                  <a:pt x="1904" y="38"/>
                </a:lnTo>
                <a:lnTo>
                  <a:pt x="1904" y="43"/>
                </a:lnTo>
                <a:lnTo>
                  <a:pt x="1905" y="43"/>
                </a:lnTo>
                <a:lnTo>
                  <a:pt x="1905" y="44"/>
                </a:lnTo>
                <a:lnTo>
                  <a:pt x="1905" y="44"/>
                </a:lnTo>
                <a:lnTo>
                  <a:pt x="1906" y="44"/>
                </a:lnTo>
                <a:lnTo>
                  <a:pt x="1906" y="43"/>
                </a:lnTo>
                <a:lnTo>
                  <a:pt x="1906" y="44"/>
                </a:lnTo>
                <a:lnTo>
                  <a:pt x="1907" y="44"/>
                </a:lnTo>
                <a:lnTo>
                  <a:pt x="1907" y="47"/>
                </a:lnTo>
                <a:lnTo>
                  <a:pt x="1908" y="48"/>
                </a:lnTo>
                <a:lnTo>
                  <a:pt x="1908" y="56"/>
                </a:lnTo>
                <a:lnTo>
                  <a:pt x="1909" y="57"/>
                </a:lnTo>
                <a:lnTo>
                  <a:pt x="1909" y="70"/>
                </a:lnTo>
                <a:lnTo>
                  <a:pt x="1910" y="72"/>
                </a:lnTo>
                <a:lnTo>
                  <a:pt x="1910" y="92"/>
                </a:lnTo>
                <a:lnTo>
                  <a:pt x="1911" y="95"/>
                </a:lnTo>
                <a:lnTo>
                  <a:pt x="1911" y="115"/>
                </a:lnTo>
                <a:lnTo>
                  <a:pt x="1912" y="118"/>
                </a:lnTo>
                <a:lnTo>
                  <a:pt x="1912" y="106"/>
                </a:lnTo>
                <a:lnTo>
                  <a:pt x="1913" y="105"/>
                </a:lnTo>
                <a:lnTo>
                  <a:pt x="1913" y="101"/>
                </a:lnTo>
                <a:lnTo>
                  <a:pt x="1913" y="103"/>
                </a:lnTo>
                <a:lnTo>
                  <a:pt x="1914" y="105"/>
                </a:lnTo>
                <a:lnTo>
                  <a:pt x="1914" y="140"/>
                </a:lnTo>
                <a:lnTo>
                  <a:pt x="1914" y="146"/>
                </a:lnTo>
                <a:lnTo>
                  <a:pt x="1915" y="229"/>
                </a:lnTo>
                <a:lnTo>
                  <a:pt x="1915" y="251"/>
                </a:lnTo>
                <a:lnTo>
                  <a:pt x="1916" y="389"/>
                </a:lnTo>
                <a:lnTo>
                  <a:pt x="1916" y="403"/>
                </a:lnTo>
                <a:lnTo>
                  <a:pt x="1917" y="474"/>
                </a:lnTo>
                <a:lnTo>
                  <a:pt x="1917" y="475"/>
                </a:lnTo>
                <a:lnTo>
                  <a:pt x="1917" y="468"/>
                </a:lnTo>
                <a:lnTo>
                  <a:pt x="1918" y="482"/>
                </a:lnTo>
                <a:lnTo>
                  <a:pt x="1918" y="487"/>
                </a:lnTo>
                <a:lnTo>
                  <a:pt x="1919" y="498"/>
                </a:lnTo>
                <a:lnTo>
                  <a:pt x="1919" y="498"/>
                </a:lnTo>
                <a:lnTo>
                  <a:pt x="1919" y="499"/>
                </a:lnTo>
                <a:lnTo>
                  <a:pt x="1919" y="499"/>
                </a:lnTo>
                <a:lnTo>
                  <a:pt x="1919" y="498"/>
                </a:lnTo>
                <a:lnTo>
                  <a:pt x="1920" y="499"/>
                </a:lnTo>
                <a:lnTo>
                  <a:pt x="1920" y="499"/>
                </a:lnTo>
                <a:lnTo>
                  <a:pt x="1920" y="500"/>
                </a:lnTo>
                <a:lnTo>
                  <a:pt x="1921" y="499"/>
                </a:lnTo>
                <a:lnTo>
                  <a:pt x="1921" y="499"/>
                </a:lnTo>
                <a:lnTo>
                  <a:pt x="1921" y="498"/>
                </a:lnTo>
                <a:lnTo>
                  <a:pt x="1922" y="498"/>
                </a:lnTo>
                <a:lnTo>
                  <a:pt x="1922" y="499"/>
                </a:lnTo>
                <a:lnTo>
                  <a:pt x="1923" y="502"/>
                </a:lnTo>
                <a:lnTo>
                  <a:pt x="1923" y="503"/>
                </a:lnTo>
                <a:lnTo>
                  <a:pt x="1924" y="508"/>
                </a:lnTo>
                <a:lnTo>
                  <a:pt x="1924" y="509"/>
                </a:lnTo>
                <a:lnTo>
                  <a:pt x="1924" y="514"/>
                </a:lnTo>
                <a:lnTo>
                  <a:pt x="1924" y="515"/>
                </a:lnTo>
                <a:lnTo>
                  <a:pt x="1925" y="520"/>
                </a:lnTo>
                <a:lnTo>
                  <a:pt x="1925" y="520"/>
                </a:lnTo>
                <a:lnTo>
                  <a:pt x="1926" y="520"/>
                </a:lnTo>
                <a:lnTo>
                  <a:pt x="1926" y="507"/>
                </a:lnTo>
                <a:lnTo>
                  <a:pt x="1926" y="505"/>
                </a:lnTo>
                <a:lnTo>
                  <a:pt x="1927" y="481"/>
                </a:lnTo>
                <a:lnTo>
                  <a:pt x="1927" y="470"/>
                </a:lnTo>
                <a:lnTo>
                  <a:pt x="1928" y="245"/>
                </a:lnTo>
                <a:lnTo>
                  <a:pt x="1928" y="223"/>
                </a:lnTo>
                <a:lnTo>
                  <a:pt x="1929" y="131"/>
                </a:lnTo>
                <a:lnTo>
                  <a:pt x="1929" y="118"/>
                </a:lnTo>
                <a:lnTo>
                  <a:pt x="1930" y="58"/>
                </a:lnTo>
                <a:lnTo>
                  <a:pt x="1930" y="53"/>
                </a:lnTo>
                <a:lnTo>
                  <a:pt x="1931" y="37"/>
                </a:lnTo>
                <a:lnTo>
                  <a:pt x="1931" y="36"/>
                </a:lnTo>
                <a:lnTo>
                  <a:pt x="1932" y="27"/>
                </a:lnTo>
                <a:lnTo>
                  <a:pt x="1932" y="26"/>
                </a:lnTo>
                <a:lnTo>
                  <a:pt x="1933" y="26"/>
                </a:lnTo>
                <a:lnTo>
                  <a:pt x="1933" y="28"/>
                </a:lnTo>
                <a:lnTo>
                  <a:pt x="1933" y="30"/>
                </a:lnTo>
                <a:lnTo>
                  <a:pt x="1934" y="43"/>
                </a:lnTo>
                <a:lnTo>
                  <a:pt x="1934" y="46"/>
                </a:lnTo>
                <a:lnTo>
                  <a:pt x="1935" y="65"/>
                </a:lnTo>
                <a:lnTo>
                  <a:pt x="1935" y="66"/>
                </a:lnTo>
                <a:lnTo>
                  <a:pt x="1936" y="80"/>
                </a:lnTo>
                <a:lnTo>
                  <a:pt x="1936" y="82"/>
                </a:lnTo>
                <a:lnTo>
                  <a:pt x="1937" y="92"/>
                </a:lnTo>
                <a:lnTo>
                  <a:pt x="1937" y="93"/>
                </a:lnTo>
                <a:lnTo>
                  <a:pt x="1938" y="106"/>
                </a:lnTo>
                <a:lnTo>
                  <a:pt x="1938" y="107"/>
                </a:lnTo>
                <a:lnTo>
                  <a:pt x="1939" y="116"/>
                </a:lnTo>
                <a:lnTo>
                  <a:pt x="1939" y="118"/>
                </a:lnTo>
                <a:lnTo>
                  <a:pt x="1940" y="129"/>
                </a:lnTo>
                <a:lnTo>
                  <a:pt x="1940" y="130"/>
                </a:lnTo>
                <a:lnTo>
                  <a:pt x="1941" y="145"/>
                </a:lnTo>
                <a:lnTo>
                  <a:pt x="1941" y="146"/>
                </a:lnTo>
                <a:lnTo>
                  <a:pt x="1942" y="159"/>
                </a:lnTo>
                <a:lnTo>
                  <a:pt x="1942" y="161"/>
                </a:lnTo>
                <a:lnTo>
                  <a:pt x="1942" y="163"/>
                </a:lnTo>
                <a:lnTo>
                  <a:pt x="1943" y="158"/>
                </a:lnTo>
                <a:lnTo>
                  <a:pt x="1943" y="155"/>
                </a:lnTo>
                <a:lnTo>
                  <a:pt x="1944" y="133"/>
                </a:lnTo>
                <a:lnTo>
                  <a:pt x="1944" y="130"/>
                </a:lnTo>
                <a:lnTo>
                  <a:pt x="1945" y="108"/>
                </a:lnTo>
                <a:lnTo>
                  <a:pt x="1945" y="105"/>
                </a:lnTo>
                <a:lnTo>
                  <a:pt x="1945" y="96"/>
                </a:lnTo>
                <a:lnTo>
                  <a:pt x="1945" y="97"/>
                </a:lnTo>
                <a:lnTo>
                  <a:pt x="1946" y="97"/>
                </a:lnTo>
                <a:lnTo>
                  <a:pt x="1946" y="103"/>
                </a:lnTo>
                <a:lnTo>
                  <a:pt x="1947" y="105"/>
                </a:lnTo>
                <a:lnTo>
                  <a:pt x="1947" y="135"/>
                </a:lnTo>
                <a:lnTo>
                  <a:pt x="1948" y="140"/>
                </a:lnTo>
                <a:lnTo>
                  <a:pt x="1948" y="236"/>
                </a:lnTo>
                <a:lnTo>
                  <a:pt x="1949" y="256"/>
                </a:lnTo>
                <a:lnTo>
                  <a:pt x="1949" y="402"/>
                </a:lnTo>
                <a:lnTo>
                  <a:pt x="1950" y="411"/>
                </a:lnTo>
                <a:lnTo>
                  <a:pt x="1950" y="475"/>
                </a:lnTo>
                <a:lnTo>
                  <a:pt x="1951" y="477"/>
                </a:lnTo>
                <a:lnTo>
                  <a:pt x="1951" y="493"/>
                </a:lnTo>
                <a:lnTo>
                  <a:pt x="1952" y="495"/>
                </a:lnTo>
                <a:lnTo>
                  <a:pt x="1952" y="502"/>
                </a:lnTo>
                <a:lnTo>
                  <a:pt x="1952" y="502"/>
                </a:lnTo>
                <a:lnTo>
                  <a:pt x="1953" y="502"/>
                </a:lnTo>
                <a:lnTo>
                  <a:pt x="1953" y="500"/>
                </a:lnTo>
                <a:lnTo>
                  <a:pt x="1953" y="501"/>
                </a:lnTo>
                <a:lnTo>
                  <a:pt x="1954" y="501"/>
                </a:lnTo>
                <a:lnTo>
                  <a:pt x="1954" y="503"/>
                </a:lnTo>
                <a:lnTo>
                  <a:pt x="1954" y="503"/>
                </a:lnTo>
                <a:lnTo>
                  <a:pt x="1955" y="502"/>
                </a:lnTo>
                <a:lnTo>
                  <a:pt x="1955" y="501"/>
                </a:lnTo>
                <a:lnTo>
                  <a:pt x="1955" y="502"/>
                </a:lnTo>
                <a:lnTo>
                  <a:pt x="1955" y="502"/>
                </a:lnTo>
                <a:lnTo>
                  <a:pt x="1955" y="502"/>
                </a:lnTo>
                <a:lnTo>
                  <a:pt x="1956" y="502"/>
                </a:lnTo>
                <a:lnTo>
                  <a:pt x="1956" y="502"/>
                </a:lnTo>
                <a:lnTo>
                  <a:pt x="1956" y="502"/>
                </a:lnTo>
                <a:lnTo>
                  <a:pt x="1957" y="505"/>
                </a:lnTo>
                <a:lnTo>
                  <a:pt x="1957" y="505"/>
                </a:lnTo>
                <a:lnTo>
                  <a:pt x="1958" y="510"/>
                </a:lnTo>
                <a:lnTo>
                  <a:pt x="1958" y="510"/>
                </a:lnTo>
                <a:lnTo>
                  <a:pt x="1959" y="519"/>
                </a:lnTo>
                <a:lnTo>
                  <a:pt x="1959" y="519"/>
                </a:lnTo>
                <a:lnTo>
                  <a:pt x="1959" y="519"/>
                </a:lnTo>
                <a:lnTo>
                  <a:pt x="1960" y="520"/>
                </a:lnTo>
                <a:lnTo>
                  <a:pt x="1960" y="520"/>
                </a:lnTo>
                <a:lnTo>
                  <a:pt x="1960" y="519"/>
                </a:lnTo>
                <a:lnTo>
                  <a:pt x="1961" y="512"/>
                </a:lnTo>
                <a:lnTo>
                  <a:pt x="1961" y="511"/>
                </a:lnTo>
                <a:lnTo>
                  <a:pt x="1962" y="490"/>
                </a:lnTo>
                <a:lnTo>
                  <a:pt x="1962" y="475"/>
                </a:lnTo>
                <a:lnTo>
                  <a:pt x="1963" y="263"/>
                </a:lnTo>
                <a:lnTo>
                  <a:pt x="1963" y="258"/>
                </a:lnTo>
                <a:lnTo>
                  <a:pt x="1964" y="130"/>
                </a:lnTo>
                <a:lnTo>
                  <a:pt x="1964" y="114"/>
                </a:lnTo>
                <a:lnTo>
                  <a:pt x="1965" y="38"/>
                </a:lnTo>
                <a:lnTo>
                  <a:pt x="1965" y="35"/>
                </a:lnTo>
                <a:lnTo>
                  <a:pt x="1966" y="18"/>
                </a:lnTo>
                <a:lnTo>
                  <a:pt x="1966" y="17"/>
                </a:lnTo>
                <a:lnTo>
                  <a:pt x="1966" y="20"/>
                </a:lnTo>
                <a:lnTo>
                  <a:pt x="1967" y="20"/>
                </a:lnTo>
                <a:lnTo>
                  <a:pt x="1967" y="30"/>
                </a:lnTo>
                <a:lnTo>
                  <a:pt x="1968" y="31"/>
                </a:lnTo>
                <a:lnTo>
                  <a:pt x="1968" y="48"/>
                </a:lnTo>
                <a:lnTo>
                  <a:pt x="1969" y="50"/>
                </a:lnTo>
                <a:lnTo>
                  <a:pt x="1969" y="78"/>
                </a:lnTo>
                <a:lnTo>
                  <a:pt x="1970" y="82"/>
                </a:lnTo>
                <a:lnTo>
                  <a:pt x="1970" y="116"/>
                </a:lnTo>
                <a:lnTo>
                  <a:pt x="1971" y="120"/>
                </a:lnTo>
                <a:lnTo>
                  <a:pt x="1971" y="151"/>
                </a:lnTo>
                <a:lnTo>
                  <a:pt x="1972" y="155"/>
                </a:lnTo>
                <a:lnTo>
                  <a:pt x="1972" y="181"/>
                </a:lnTo>
                <a:lnTo>
                  <a:pt x="1973" y="184"/>
                </a:lnTo>
                <a:lnTo>
                  <a:pt x="1973" y="203"/>
                </a:lnTo>
                <a:lnTo>
                  <a:pt x="1974" y="205"/>
                </a:lnTo>
                <a:lnTo>
                  <a:pt x="1974" y="215"/>
                </a:lnTo>
                <a:lnTo>
                  <a:pt x="1975" y="216"/>
                </a:lnTo>
                <a:lnTo>
                  <a:pt x="1975" y="216"/>
                </a:lnTo>
                <a:lnTo>
                  <a:pt x="1975" y="211"/>
                </a:lnTo>
                <a:lnTo>
                  <a:pt x="1976" y="208"/>
                </a:lnTo>
                <a:lnTo>
                  <a:pt x="1976" y="186"/>
                </a:lnTo>
                <a:lnTo>
                  <a:pt x="1976" y="184"/>
                </a:lnTo>
                <a:lnTo>
                  <a:pt x="1977" y="156"/>
                </a:lnTo>
                <a:lnTo>
                  <a:pt x="1977" y="153"/>
                </a:lnTo>
                <a:lnTo>
                  <a:pt x="1978" y="137"/>
                </a:lnTo>
                <a:lnTo>
                  <a:pt x="1978" y="136"/>
                </a:lnTo>
                <a:lnTo>
                  <a:pt x="1979" y="130"/>
                </a:lnTo>
                <a:lnTo>
                  <a:pt x="1979" y="132"/>
                </a:lnTo>
                <a:lnTo>
                  <a:pt x="1979" y="134"/>
                </a:lnTo>
                <a:lnTo>
                  <a:pt x="1980" y="161"/>
                </a:lnTo>
                <a:lnTo>
                  <a:pt x="1980" y="166"/>
                </a:lnTo>
                <a:lnTo>
                  <a:pt x="1981" y="272"/>
                </a:lnTo>
                <a:lnTo>
                  <a:pt x="1981" y="293"/>
                </a:lnTo>
                <a:lnTo>
                  <a:pt x="1982" y="429"/>
                </a:lnTo>
                <a:lnTo>
                  <a:pt x="1982" y="435"/>
                </a:lnTo>
                <a:lnTo>
                  <a:pt x="1983" y="477"/>
                </a:lnTo>
                <a:lnTo>
                  <a:pt x="1983" y="473"/>
                </a:lnTo>
                <a:lnTo>
                  <a:pt x="1983" y="473"/>
                </a:lnTo>
                <a:lnTo>
                  <a:pt x="1983" y="473"/>
                </a:lnTo>
                <a:lnTo>
                  <a:pt x="1984" y="489"/>
                </a:lnTo>
                <a:lnTo>
                  <a:pt x="1984" y="490"/>
                </a:lnTo>
                <a:lnTo>
                  <a:pt x="1985" y="502"/>
                </a:lnTo>
                <a:lnTo>
                  <a:pt x="1985" y="501"/>
                </a:lnTo>
                <a:lnTo>
                  <a:pt x="1985" y="502"/>
                </a:lnTo>
                <a:lnTo>
                  <a:pt x="1986" y="501"/>
                </a:lnTo>
                <a:lnTo>
                  <a:pt x="1986" y="501"/>
                </a:lnTo>
                <a:lnTo>
                  <a:pt x="1986" y="501"/>
                </a:lnTo>
                <a:lnTo>
                  <a:pt x="1986" y="501"/>
                </a:lnTo>
                <a:lnTo>
                  <a:pt x="1986" y="500"/>
                </a:lnTo>
                <a:lnTo>
                  <a:pt x="1987" y="500"/>
                </a:lnTo>
                <a:lnTo>
                  <a:pt x="1987" y="500"/>
                </a:lnTo>
                <a:lnTo>
                  <a:pt x="1987" y="500"/>
                </a:lnTo>
                <a:lnTo>
                  <a:pt x="1987" y="501"/>
                </a:lnTo>
                <a:lnTo>
                  <a:pt x="1987" y="501"/>
                </a:lnTo>
                <a:lnTo>
                  <a:pt x="1988" y="501"/>
                </a:lnTo>
                <a:lnTo>
                  <a:pt x="1988" y="502"/>
                </a:lnTo>
                <a:lnTo>
                  <a:pt x="1988" y="502"/>
                </a:lnTo>
                <a:lnTo>
                  <a:pt x="1989" y="502"/>
                </a:lnTo>
                <a:lnTo>
                  <a:pt x="1989" y="508"/>
                </a:lnTo>
                <a:lnTo>
                  <a:pt x="1989" y="508"/>
                </a:lnTo>
                <a:lnTo>
                  <a:pt x="1990" y="508"/>
                </a:lnTo>
                <a:lnTo>
                  <a:pt x="1990" y="514"/>
                </a:lnTo>
                <a:lnTo>
                  <a:pt x="1991" y="515"/>
                </a:lnTo>
                <a:lnTo>
                  <a:pt x="1991" y="519"/>
                </a:lnTo>
                <a:lnTo>
                  <a:pt x="1992" y="520"/>
                </a:lnTo>
                <a:lnTo>
                  <a:pt x="1992" y="521"/>
                </a:lnTo>
                <a:lnTo>
                  <a:pt x="1992" y="521"/>
                </a:lnTo>
                <a:lnTo>
                  <a:pt x="1993" y="521"/>
                </a:lnTo>
                <a:lnTo>
                  <a:pt x="1993" y="515"/>
                </a:lnTo>
                <a:lnTo>
                  <a:pt x="1994" y="515"/>
                </a:lnTo>
                <a:lnTo>
                  <a:pt x="1994" y="476"/>
                </a:lnTo>
                <a:lnTo>
                  <a:pt x="1995" y="443"/>
                </a:lnTo>
                <a:lnTo>
                  <a:pt x="1995" y="217"/>
                </a:lnTo>
                <a:lnTo>
                  <a:pt x="1996" y="205"/>
                </a:lnTo>
                <a:lnTo>
                  <a:pt x="1996" y="73"/>
                </a:lnTo>
                <a:lnTo>
                  <a:pt x="1997" y="65"/>
                </a:lnTo>
                <a:lnTo>
                  <a:pt x="1997" y="38"/>
                </a:lnTo>
                <a:lnTo>
                  <a:pt x="1997" y="38"/>
                </a:lnTo>
                <a:lnTo>
                  <a:pt x="1998" y="26"/>
                </a:lnTo>
                <a:lnTo>
                  <a:pt x="1998" y="26"/>
                </a:lnTo>
                <a:lnTo>
                  <a:pt x="1998" y="24"/>
                </a:lnTo>
                <a:lnTo>
                  <a:pt x="1999" y="25"/>
                </a:lnTo>
                <a:lnTo>
                  <a:pt x="1999" y="26"/>
                </a:lnTo>
                <a:lnTo>
                  <a:pt x="2000" y="46"/>
                </a:lnTo>
                <a:lnTo>
                  <a:pt x="2000" y="51"/>
                </a:lnTo>
                <a:lnTo>
                  <a:pt x="2001" y="90"/>
                </a:lnTo>
                <a:lnTo>
                  <a:pt x="2001" y="94"/>
                </a:lnTo>
                <a:lnTo>
                  <a:pt x="2002" y="140"/>
                </a:lnTo>
                <a:lnTo>
                  <a:pt x="2002" y="145"/>
                </a:lnTo>
                <a:lnTo>
                  <a:pt x="2003" y="185"/>
                </a:lnTo>
                <a:lnTo>
                  <a:pt x="2003" y="188"/>
                </a:lnTo>
                <a:lnTo>
                  <a:pt x="2004" y="214"/>
                </a:lnTo>
                <a:lnTo>
                  <a:pt x="2004" y="218"/>
                </a:lnTo>
                <a:lnTo>
                  <a:pt x="2005" y="229"/>
                </a:lnTo>
                <a:lnTo>
                  <a:pt x="2005" y="230"/>
                </a:lnTo>
                <a:lnTo>
                  <a:pt x="2006" y="232"/>
                </a:lnTo>
                <a:lnTo>
                  <a:pt x="2006" y="231"/>
                </a:lnTo>
                <a:lnTo>
                  <a:pt x="2007" y="224"/>
                </a:lnTo>
                <a:lnTo>
                  <a:pt x="2007" y="224"/>
                </a:lnTo>
                <a:lnTo>
                  <a:pt x="2007" y="209"/>
                </a:lnTo>
                <a:lnTo>
                  <a:pt x="2008" y="207"/>
                </a:lnTo>
                <a:lnTo>
                  <a:pt x="2008" y="185"/>
                </a:lnTo>
                <a:lnTo>
                  <a:pt x="2009" y="182"/>
                </a:lnTo>
                <a:lnTo>
                  <a:pt x="2009" y="154"/>
                </a:lnTo>
                <a:lnTo>
                  <a:pt x="2009" y="151"/>
                </a:lnTo>
                <a:lnTo>
                  <a:pt x="2010" y="127"/>
                </a:lnTo>
                <a:lnTo>
                  <a:pt x="2010" y="125"/>
                </a:lnTo>
                <a:lnTo>
                  <a:pt x="2011" y="110"/>
                </a:lnTo>
                <a:lnTo>
                  <a:pt x="2011" y="108"/>
                </a:lnTo>
                <a:lnTo>
                  <a:pt x="2012" y="102"/>
                </a:lnTo>
                <a:lnTo>
                  <a:pt x="2012" y="102"/>
                </a:lnTo>
                <a:lnTo>
                  <a:pt x="2012" y="102"/>
                </a:lnTo>
                <a:lnTo>
                  <a:pt x="2013" y="130"/>
                </a:lnTo>
                <a:lnTo>
                  <a:pt x="2013" y="138"/>
                </a:lnTo>
                <a:lnTo>
                  <a:pt x="2014" y="255"/>
                </a:lnTo>
                <a:lnTo>
                  <a:pt x="2014" y="271"/>
                </a:lnTo>
                <a:lnTo>
                  <a:pt x="2015" y="421"/>
                </a:lnTo>
                <a:lnTo>
                  <a:pt x="2015" y="432"/>
                </a:lnTo>
                <a:lnTo>
                  <a:pt x="2016" y="477"/>
                </a:lnTo>
                <a:lnTo>
                  <a:pt x="2016" y="479"/>
                </a:lnTo>
                <a:lnTo>
                  <a:pt x="2017" y="493"/>
                </a:lnTo>
                <a:lnTo>
                  <a:pt x="2017" y="495"/>
                </a:lnTo>
                <a:lnTo>
                  <a:pt x="2018" y="499"/>
                </a:lnTo>
                <a:lnTo>
                  <a:pt x="2018" y="498"/>
                </a:lnTo>
                <a:lnTo>
                  <a:pt x="2018" y="498"/>
                </a:lnTo>
                <a:lnTo>
                  <a:pt x="2019" y="501"/>
                </a:lnTo>
                <a:lnTo>
                  <a:pt x="2019" y="501"/>
                </a:lnTo>
                <a:lnTo>
                  <a:pt x="2020" y="503"/>
                </a:lnTo>
                <a:lnTo>
                  <a:pt x="2020" y="504"/>
                </a:lnTo>
                <a:lnTo>
                  <a:pt x="2021" y="506"/>
                </a:lnTo>
                <a:lnTo>
                  <a:pt x="2021" y="506"/>
                </a:lnTo>
                <a:lnTo>
                  <a:pt x="2022" y="508"/>
                </a:lnTo>
                <a:lnTo>
                  <a:pt x="2022" y="508"/>
                </a:lnTo>
                <a:lnTo>
                  <a:pt x="2023" y="512"/>
                </a:lnTo>
                <a:lnTo>
                  <a:pt x="2023" y="512"/>
                </a:lnTo>
                <a:lnTo>
                  <a:pt x="2023" y="513"/>
                </a:lnTo>
                <a:lnTo>
                  <a:pt x="2024" y="517"/>
                </a:lnTo>
                <a:lnTo>
                  <a:pt x="2024" y="518"/>
                </a:lnTo>
                <a:lnTo>
                  <a:pt x="2025" y="521"/>
                </a:lnTo>
                <a:lnTo>
                  <a:pt x="2025" y="521"/>
                </a:lnTo>
                <a:lnTo>
                  <a:pt x="2025" y="522"/>
                </a:lnTo>
                <a:lnTo>
                  <a:pt x="2026" y="524"/>
                </a:lnTo>
                <a:lnTo>
                  <a:pt x="2026" y="524"/>
                </a:lnTo>
                <a:lnTo>
                  <a:pt x="2026" y="524"/>
                </a:lnTo>
                <a:lnTo>
                  <a:pt x="2027" y="518"/>
                </a:lnTo>
                <a:lnTo>
                  <a:pt x="2027" y="518"/>
                </a:lnTo>
                <a:lnTo>
                  <a:pt x="2028" y="516"/>
                </a:lnTo>
                <a:lnTo>
                  <a:pt x="2028" y="516"/>
                </a:lnTo>
                <a:lnTo>
                  <a:pt x="2028" y="516"/>
                </a:lnTo>
                <a:lnTo>
                  <a:pt x="2028" y="290"/>
                </a:lnTo>
                <a:lnTo>
                  <a:pt x="2029" y="281"/>
                </a:lnTo>
                <a:lnTo>
                  <a:pt x="2029" y="207"/>
                </a:lnTo>
                <a:lnTo>
                  <a:pt x="2030" y="186"/>
                </a:lnTo>
                <a:lnTo>
                  <a:pt x="2030" y="85"/>
                </a:lnTo>
                <a:lnTo>
                  <a:pt x="2031" y="78"/>
                </a:lnTo>
                <a:lnTo>
                  <a:pt x="2031" y="48"/>
                </a:lnTo>
                <a:lnTo>
                  <a:pt x="2032" y="46"/>
                </a:lnTo>
                <a:lnTo>
                  <a:pt x="2032" y="37"/>
                </a:lnTo>
                <a:lnTo>
                  <a:pt x="2033" y="36"/>
                </a:lnTo>
                <a:lnTo>
                  <a:pt x="2033" y="34"/>
                </a:lnTo>
                <a:lnTo>
                  <a:pt x="2033" y="34"/>
                </a:lnTo>
                <a:lnTo>
                  <a:pt x="2034" y="34"/>
                </a:lnTo>
                <a:lnTo>
                  <a:pt x="2034" y="42"/>
                </a:lnTo>
                <a:lnTo>
                  <a:pt x="2035" y="44"/>
                </a:lnTo>
                <a:lnTo>
                  <a:pt x="2035" y="69"/>
                </a:lnTo>
                <a:lnTo>
                  <a:pt x="2036" y="72"/>
                </a:lnTo>
                <a:lnTo>
                  <a:pt x="2036" y="98"/>
                </a:lnTo>
                <a:lnTo>
                  <a:pt x="2037" y="100"/>
                </a:lnTo>
                <a:lnTo>
                  <a:pt x="2037" y="113"/>
                </a:lnTo>
                <a:lnTo>
                  <a:pt x="2038" y="114"/>
                </a:lnTo>
                <a:lnTo>
                  <a:pt x="2038" y="117"/>
                </a:lnTo>
                <a:lnTo>
                  <a:pt x="2038" y="117"/>
                </a:lnTo>
                <a:lnTo>
                  <a:pt x="2039" y="117"/>
                </a:lnTo>
                <a:lnTo>
                  <a:pt x="2039" y="114"/>
                </a:lnTo>
                <a:lnTo>
                  <a:pt x="2039" y="113"/>
                </a:lnTo>
                <a:lnTo>
                  <a:pt x="2040" y="108"/>
                </a:lnTo>
                <a:lnTo>
                  <a:pt x="2040" y="108"/>
                </a:lnTo>
                <a:lnTo>
                  <a:pt x="2040" y="107"/>
                </a:lnTo>
                <a:lnTo>
                  <a:pt x="2041" y="109"/>
                </a:lnTo>
                <a:lnTo>
                  <a:pt x="2041" y="110"/>
                </a:lnTo>
                <a:lnTo>
                  <a:pt x="2042" y="127"/>
                </a:lnTo>
                <a:lnTo>
                  <a:pt x="2042" y="128"/>
                </a:lnTo>
                <a:lnTo>
                  <a:pt x="2043" y="151"/>
                </a:lnTo>
                <a:lnTo>
                  <a:pt x="2043" y="154"/>
                </a:lnTo>
                <a:lnTo>
                  <a:pt x="2044" y="168"/>
                </a:lnTo>
                <a:lnTo>
                  <a:pt x="2044" y="168"/>
                </a:lnTo>
                <a:lnTo>
                  <a:pt x="2044" y="171"/>
                </a:lnTo>
                <a:lnTo>
                  <a:pt x="2045" y="154"/>
                </a:lnTo>
                <a:lnTo>
                  <a:pt x="2045" y="151"/>
                </a:lnTo>
                <a:lnTo>
                  <a:pt x="2046" y="135"/>
                </a:lnTo>
                <a:lnTo>
                  <a:pt x="2046" y="134"/>
                </a:lnTo>
                <a:lnTo>
                  <a:pt x="2046" y="132"/>
                </a:lnTo>
                <a:lnTo>
                  <a:pt x="2047" y="134"/>
                </a:lnTo>
                <a:lnTo>
                  <a:pt x="2047" y="136"/>
                </a:lnTo>
                <a:lnTo>
                  <a:pt x="2048" y="165"/>
                </a:lnTo>
                <a:lnTo>
                  <a:pt x="2048" y="171"/>
                </a:lnTo>
                <a:lnTo>
                  <a:pt x="2049" y="279"/>
                </a:lnTo>
                <a:lnTo>
                  <a:pt x="2049" y="300"/>
                </a:lnTo>
                <a:lnTo>
                  <a:pt x="2049" y="429"/>
                </a:lnTo>
                <a:lnTo>
                  <a:pt x="2050" y="435"/>
                </a:lnTo>
                <a:lnTo>
                  <a:pt x="2050" y="475"/>
                </a:lnTo>
                <a:lnTo>
                  <a:pt x="2050" y="469"/>
                </a:lnTo>
                <a:lnTo>
                  <a:pt x="2051" y="470"/>
                </a:lnTo>
                <a:lnTo>
                  <a:pt x="2051" y="492"/>
                </a:lnTo>
                <a:lnTo>
                  <a:pt x="2052" y="493"/>
                </a:lnTo>
                <a:lnTo>
                  <a:pt x="2052" y="499"/>
                </a:lnTo>
                <a:lnTo>
                  <a:pt x="2053" y="499"/>
                </a:lnTo>
                <a:lnTo>
                  <a:pt x="2053" y="500"/>
                </a:lnTo>
                <a:lnTo>
                  <a:pt x="2053" y="500"/>
                </a:lnTo>
                <a:lnTo>
                  <a:pt x="2054" y="500"/>
                </a:lnTo>
                <a:lnTo>
                  <a:pt x="2054" y="500"/>
                </a:lnTo>
                <a:lnTo>
                  <a:pt x="2055" y="500"/>
                </a:lnTo>
                <a:lnTo>
                  <a:pt x="2055" y="500"/>
                </a:lnTo>
                <a:lnTo>
                  <a:pt x="2055" y="500"/>
                </a:lnTo>
                <a:lnTo>
                  <a:pt x="2056" y="500"/>
                </a:lnTo>
                <a:lnTo>
                  <a:pt x="2056" y="502"/>
                </a:lnTo>
                <a:lnTo>
                  <a:pt x="2057" y="502"/>
                </a:lnTo>
                <a:lnTo>
                  <a:pt x="2057" y="505"/>
                </a:lnTo>
                <a:lnTo>
                  <a:pt x="2058" y="507"/>
                </a:lnTo>
                <a:lnTo>
                  <a:pt x="2058" y="514"/>
                </a:lnTo>
                <a:lnTo>
                  <a:pt x="2059" y="514"/>
                </a:lnTo>
                <a:lnTo>
                  <a:pt x="2059" y="519"/>
                </a:lnTo>
                <a:lnTo>
                  <a:pt x="2059" y="519"/>
                </a:lnTo>
                <a:lnTo>
                  <a:pt x="2060" y="522"/>
                </a:lnTo>
                <a:lnTo>
                  <a:pt x="2060" y="522"/>
                </a:lnTo>
                <a:lnTo>
                  <a:pt x="2060" y="523"/>
                </a:lnTo>
                <a:lnTo>
                  <a:pt x="2061" y="517"/>
                </a:lnTo>
                <a:lnTo>
                  <a:pt x="2061" y="516"/>
                </a:lnTo>
                <a:lnTo>
                  <a:pt x="2062" y="514"/>
                </a:lnTo>
                <a:lnTo>
                  <a:pt x="2062" y="514"/>
                </a:lnTo>
                <a:lnTo>
                  <a:pt x="2062" y="514"/>
                </a:lnTo>
                <a:lnTo>
                  <a:pt x="2063" y="320"/>
                </a:lnTo>
                <a:lnTo>
                  <a:pt x="2063" y="300"/>
                </a:lnTo>
                <a:lnTo>
                  <a:pt x="2064" y="212"/>
                </a:lnTo>
                <a:lnTo>
                  <a:pt x="2064" y="189"/>
                </a:lnTo>
                <a:lnTo>
                  <a:pt x="2065" y="77"/>
                </a:lnTo>
                <a:lnTo>
                  <a:pt x="2065" y="71"/>
                </a:lnTo>
                <a:lnTo>
                  <a:pt x="2066" y="41"/>
                </a:lnTo>
                <a:lnTo>
                  <a:pt x="2066" y="37"/>
                </a:lnTo>
                <a:lnTo>
                  <a:pt x="2067" y="18"/>
                </a:lnTo>
                <a:lnTo>
                  <a:pt x="2067" y="17"/>
                </a:lnTo>
                <a:lnTo>
                  <a:pt x="2068" y="12"/>
                </a:lnTo>
                <a:lnTo>
                  <a:pt x="2068" y="12"/>
                </a:lnTo>
                <a:lnTo>
                  <a:pt x="2068" y="12"/>
                </a:lnTo>
                <a:lnTo>
                  <a:pt x="2069" y="18"/>
                </a:lnTo>
                <a:lnTo>
                  <a:pt x="2069" y="19"/>
                </a:lnTo>
                <a:lnTo>
                  <a:pt x="2070" y="35"/>
                </a:lnTo>
                <a:lnTo>
                  <a:pt x="2070" y="37"/>
                </a:lnTo>
                <a:lnTo>
                  <a:pt x="2070" y="55"/>
                </a:lnTo>
                <a:lnTo>
                  <a:pt x="2071" y="57"/>
                </a:lnTo>
                <a:lnTo>
                  <a:pt x="2071" y="66"/>
                </a:lnTo>
                <a:lnTo>
                  <a:pt x="2072" y="67"/>
                </a:lnTo>
                <a:lnTo>
                  <a:pt x="2072" y="70"/>
                </a:lnTo>
                <a:lnTo>
                  <a:pt x="2072" y="70"/>
                </a:lnTo>
                <a:lnTo>
                  <a:pt x="2073" y="70"/>
                </a:lnTo>
                <a:lnTo>
                  <a:pt x="2073" y="70"/>
                </a:lnTo>
                <a:lnTo>
                  <a:pt x="2073" y="70"/>
                </a:lnTo>
                <a:lnTo>
                  <a:pt x="2074" y="69"/>
                </a:lnTo>
                <a:lnTo>
                  <a:pt x="2074" y="69"/>
                </a:lnTo>
                <a:lnTo>
                  <a:pt x="2074" y="69"/>
                </a:lnTo>
                <a:lnTo>
                  <a:pt x="2075" y="70"/>
                </a:lnTo>
                <a:lnTo>
                  <a:pt x="2075" y="74"/>
                </a:lnTo>
                <a:lnTo>
                  <a:pt x="2076" y="75"/>
                </a:lnTo>
                <a:lnTo>
                  <a:pt x="2076" y="89"/>
                </a:lnTo>
                <a:lnTo>
                  <a:pt x="2077" y="91"/>
                </a:lnTo>
                <a:lnTo>
                  <a:pt x="2077" y="111"/>
                </a:lnTo>
                <a:lnTo>
                  <a:pt x="2078" y="113"/>
                </a:lnTo>
                <a:lnTo>
                  <a:pt x="2078" y="123"/>
                </a:lnTo>
                <a:lnTo>
                  <a:pt x="2079" y="124"/>
                </a:lnTo>
                <a:lnTo>
                  <a:pt x="2079" y="125"/>
                </a:lnTo>
                <a:lnTo>
                  <a:pt x="2079" y="110"/>
                </a:lnTo>
                <a:lnTo>
                  <a:pt x="2080" y="107"/>
                </a:lnTo>
                <a:lnTo>
                  <a:pt x="2080" y="90"/>
                </a:lnTo>
                <a:lnTo>
                  <a:pt x="2080" y="90"/>
                </a:lnTo>
                <a:lnTo>
                  <a:pt x="2080" y="89"/>
                </a:lnTo>
                <a:lnTo>
                  <a:pt x="2081" y="94"/>
                </a:lnTo>
                <a:lnTo>
                  <a:pt x="2081" y="96"/>
                </a:lnTo>
                <a:lnTo>
                  <a:pt x="2082" y="127"/>
                </a:lnTo>
                <a:lnTo>
                  <a:pt x="2082" y="131"/>
                </a:lnTo>
                <a:lnTo>
                  <a:pt x="2083" y="200"/>
                </a:lnTo>
                <a:lnTo>
                  <a:pt x="2083" y="218"/>
                </a:lnTo>
                <a:lnTo>
                  <a:pt x="2084" y="366"/>
                </a:lnTo>
                <a:lnTo>
                  <a:pt x="2084" y="380"/>
                </a:lnTo>
                <a:lnTo>
                  <a:pt x="2085" y="460"/>
                </a:lnTo>
                <a:lnTo>
                  <a:pt x="2085" y="463"/>
                </a:lnTo>
                <a:lnTo>
                  <a:pt x="2085" y="456"/>
                </a:lnTo>
                <a:lnTo>
                  <a:pt x="2086" y="477"/>
                </a:lnTo>
                <a:lnTo>
                  <a:pt x="2086" y="478"/>
                </a:lnTo>
                <a:lnTo>
                  <a:pt x="2087" y="489"/>
                </a:lnTo>
                <a:lnTo>
                  <a:pt x="2087" y="490"/>
                </a:lnTo>
                <a:lnTo>
                  <a:pt x="2087" y="490"/>
                </a:lnTo>
                <a:lnTo>
                  <a:pt x="2088" y="493"/>
                </a:lnTo>
                <a:lnTo>
                  <a:pt x="2088" y="494"/>
                </a:lnTo>
                <a:lnTo>
                  <a:pt x="2089" y="496"/>
                </a:lnTo>
                <a:lnTo>
                  <a:pt x="2089" y="496"/>
                </a:lnTo>
                <a:lnTo>
                  <a:pt x="2089" y="497"/>
                </a:lnTo>
                <a:lnTo>
                  <a:pt x="2090" y="499"/>
                </a:lnTo>
                <a:lnTo>
                  <a:pt x="2090" y="499"/>
                </a:lnTo>
                <a:lnTo>
                  <a:pt x="2090" y="503"/>
                </a:lnTo>
                <a:lnTo>
                  <a:pt x="2091" y="504"/>
                </a:lnTo>
                <a:lnTo>
                  <a:pt x="2091" y="507"/>
                </a:lnTo>
                <a:lnTo>
                  <a:pt x="2092" y="507"/>
                </a:lnTo>
                <a:lnTo>
                  <a:pt x="2092" y="514"/>
                </a:lnTo>
                <a:lnTo>
                  <a:pt x="2093" y="514"/>
                </a:lnTo>
                <a:lnTo>
                  <a:pt x="2093" y="519"/>
                </a:lnTo>
                <a:lnTo>
                  <a:pt x="2093" y="520"/>
                </a:lnTo>
                <a:lnTo>
                  <a:pt x="2094" y="520"/>
                </a:lnTo>
                <a:lnTo>
                  <a:pt x="2094" y="519"/>
                </a:lnTo>
                <a:lnTo>
                  <a:pt x="2094" y="519"/>
                </a:lnTo>
                <a:lnTo>
                  <a:pt x="2094" y="518"/>
                </a:lnTo>
                <a:lnTo>
                  <a:pt x="2095" y="514"/>
                </a:lnTo>
                <a:lnTo>
                  <a:pt x="2095" y="514"/>
                </a:lnTo>
                <a:lnTo>
                  <a:pt x="2095" y="513"/>
                </a:lnTo>
                <a:lnTo>
                  <a:pt x="2096" y="469"/>
                </a:lnTo>
                <a:lnTo>
                  <a:pt x="2096" y="437"/>
                </a:lnTo>
                <a:lnTo>
                  <a:pt x="2097" y="223"/>
                </a:lnTo>
                <a:lnTo>
                  <a:pt x="2097" y="217"/>
                </a:lnTo>
                <a:lnTo>
                  <a:pt x="2098" y="103"/>
                </a:lnTo>
                <a:lnTo>
                  <a:pt x="2098" y="93"/>
                </a:lnTo>
                <a:lnTo>
                  <a:pt x="2099" y="52"/>
                </a:lnTo>
                <a:lnTo>
                  <a:pt x="2099" y="50"/>
                </a:lnTo>
                <a:lnTo>
                  <a:pt x="2100" y="38"/>
                </a:lnTo>
                <a:lnTo>
                  <a:pt x="2100" y="36"/>
                </a:lnTo>
                <a:lnTo>
                  <a:pt x="2101" y="29"/>
                </a:lnTo>
                <a:lnTo>
                  <a:pt x="2101" y="29"/>
                </a:lnTo>
                <a:lnTo>
                  <a:pt x="2101" y="28"/>
                </a:lnTo>
                <a:lnTo>
                  <a:pt x="2102" y="30"/>
                </a:lnTo>
                <a:lnTo>
                  <a:pt x="2102" y="30"/>
                </a:lnTo>
                <a:lnTo>
                  <a:pt x="2103" y="40"/>
                </a:lnTo>
                <a:lnTo>
                  <a:pt x="2103" y="41"/>
                </a:lnTo>
                <a:lnTo>
                  <a:pt x="2104" y="57"/>
                </a:lnTo>
                <a:lnTo>
                  <a:pt x="2104" y="59"/>
                </a:lnTo>
                <a:lnTo>
                  <a:pt x="2105" y="71"/>
                </a:lnTo>
                <a:lnTo>
                  <a:pt x="2105" y="72"/>
                </a:lnTo>
                <a:lnTo>
                  <a:pt x="2106" y="75"/>
                </a:lnTo>
                <a:lnTo>
                  <a:pt x="2106" y="76"/>
                </a:lnTo>
                <a:lnTo>
                  <a:pt x="2107" y="81"/>
                </a:lnTo>
                <a:lnTo>
                  <a:pt x="2107" y="81"/>
                </a:lnTo>
                <a:lnTo>
                  <a:pt x="2108" y="88"/>
                </a:lnTo>
                <a:lnTo>
                  <a:pt x="2108" y="89"/>
                </a:lnTo>
                <a:lnTo>
                  <a:pt x="2109" y="96"/>
                </a:lnTo>
                <a:lnTo>
                  <a:pt x="2109" y="99"/>
                </a:lnTo>
                <a:lnTo>
                  <a:pt x="2110" y="113"/>
                </a:lnTo>
                <a:lnTo>
                  <a:pt x="2110" y="115"/>
                </a:lnTo>
                <a:lnTo>
                  <a:pt x="2111" y="137"/>
                </a:lnTo>
                <a:lnTo>
                  <a:pt x="2111" y="137"/>
                </a:lnTo>
                <a:lnTo>
                  <a:pt x="2111" y="142"/>
                </a:lnTo>
                <a:lnTo>
                  <a:pt x="2111" y="141"/>
                </a:lnTo>
                <a:lnTo>
                  <a:pt x="2112" y="140"/>
                </a:lnTo>
                <a:lnTo>
                  <a:pt x="2112" y="121"/>
                </a:lnTo>
                <a:lnTo>
                  <a:pt x="2113" y="118"/>
                </a:lnTo>
                <a:lnTo>
                  <a:pt x="2113" y="100"/>
                </a:lnTo>
                <a:lnTo>
                  <a:pt x="2114" y="99"/>
                </a:lnTo>
                <a:lnTo>
                  <a:pt x="2114" y="98"/>
                </a:lnTo>
                <a:lnTo>
                  <a:pt x="2114" y="103"/>
                </a:lnTo>
                <a:lnTo>
                  <a:pt x="2115" y="105"/>
                </a:lnTo>
                <a:lnTo>
                  <a:pt x="2115" y="136"/>
                </a:lnTo>
                <a:lnTo>
                  <a:pt x="2116" y="142"/>
                </a:lnTo>
                <a:lnTo>
                  <a:pt x="2116" y="239"/>
                </a:lnTo>
                <a:lnTo>
                  <a:pt x="2117" y="263"/>
                </a:lnTo>
                <a:lnTo>
                  <a:pt x="2117" y="404"/>
                </a:lnTo>
                <a:lnTo>
                  <a:pt x="2118" y="417"/>
                </a:lnTo>
                <a:lnTo>
                  <a:pt x="2118" y="473"/>
                </a:lnTo>
                <a:lnTo>
                  <a:pt x="2118" y="469"/>
                </a:lnTo>
                <a:lnTo>
                  <a:pt x="2119" y="467"/>
                </a:lnTo>
                <a:lnTo>
                  <a:pt x="2119" y="465"/>
                </a:lnTo>
                <a:lnTo>
                  <a:pt x="2119" y="485"/>
                </a:lnTo>
                <a:lnTo>
                  <a:pt x="2120" y="488"/>
                </a:lnTo>
                <a:lnTo>
                  <a:pt x="2120" y="495"/>
                </a:lnTo>
                <a:lnTo>
                  <a:pt x="2120" y="494"/>
                </a:lnTo>
                <a:lnTo>
                  <a:pt x="2121" y="495"/>
                </a:lnTo>
                <a:lnTo>
                  <a:pt x="2121" y="495"/>
                </a:lnTo>
                <a:lnTo>
                  <a:pt x="2121" y="496"/>
                </a:lnTo>
                <a:lnTo>
                  <a:pt x="2122" y="497"/>
                </a:lnTo>
                <a:lnTo>
                  <a:pt x="2122" y="498"/>
                </a:lnTo>
                <a:lnTo>
                  <a:pt x="2122" y="497"/>
                </a:lnTo>
                <a:lnTo>
                  <a:pt x="2122" y="498"/>
                </a:lnTo>
                <a:lnTo>
                  <a:pt x="2123" y="499"/>
                </a:lnTo>
                <a:lnTo>
                  <a:pt x="2123" y="499"/>
                </a:lnTo>
                <a:lnTo>
                  <a:pt x="2124" y="502"/>
                </a:lnTo>
                <a:lnTo>
                  <a:pt x="2124" y="502"/>
                </a:lnTo>
                <a:lnTo>
                  <a:pt x="2125" y="505"/>
                </a:lnTo>
                <a:lnTo>
                  <a:pt x="2125" y="505"/>
                </a:lnTo>
                <a:lnTo>
                  <a:pt x="2126" y="509"/>
                </a:lnTo>
                <a:lnTo>
                  <a:pt x="2126" y="510"/>
                </a:lnTo>
                <a:lnTo>
                  <a:pt x="2127" y="517"/>
                </a:lnTo>
                <a:lnTo>
                  <a:pt x="2127" y="518"/>
                </a:lnTo>
                <a:lnTo>
                  <a:pt x="2128" y="519"/>
                </a:lnTo>
                <a:lnTo>
                  <a:pt x="2128" y="518"/>
                </a:lnTo>
                <a:lnTo>
                  <a:pt x="2128" y="518"/>
                </a:lnTo>
                <a:lnTo>
                  <a:pt x="2129" y="511"/>
                </a:lnTo>
                <a:lnTo>
                  <a:pt x="2129" y="510"/>
                </a:lnTo>
                <a:lnTo>
                  <a:pt x="2130" y="499"/>
                </a:lnTo>
                <a:lnTo>
                  <a:pt x="2130" y="470"/>
                </a:lnTo>
                <a:lnTo>
                  <a:pt x="2131" y="208"/>
                </a:lnTo>
                <a:lnTo>
                  <a:pt x="2131" y="199"/>
                </a:lnTo>
                <a:lnTo>
                  <a:pt x="2132" y="80"/>
                </a:lnTo>
                <a:lnTo>
                  <a:pt x="2132" y="71"/>
                </a:lnTo>
                <a:lnTo>
                  <a:pt x="2132" y="37"/>
                </a:lnTo>
                <a:lnTo>
                  <a:pt x="2133" y="36"/>
                </a:lnTo>
                <a:lnTo>
                  <a:pt x="2133" y="26"/>
                </a:lnTo>
                <a:lnTo>
                  <a:pt x="2134" y="26"/>
                </a:lnTo>
                <a:lnTo>
                  <a:pt x="2134" y="17"/>
                </a:lnTo>
                <a:lnTo>
                  <a:pt x="2135" y="17"/>
                </a:lnTo>
                <a:lnTo>
                  <a:pt x="2135" y="16"/>
                </a:lnTo>
                <a:lnTo>
                  <a:pt x="2135" y="19"/>
                </a:lnTo>
                <a:lnTo>
                  <a:pt x="2136" y="21"/>
                </a:lnTo>
                <a:lnTo>
                  <a:pt x="2136" y="44"/>
                </a:lnTo>
                <a:lnTo>
                  <a:pt x="2137" y="48"/>
                </a:lnTo>
                <a:lnTo>
                  <a:pt x="2137" y="80"/>
                </a:lnTo>
                <a:lnTo>
                  <a:pt x="2138" y="83"/>
                </a:lnTo>
                <a:lnTo>
                  <a:pt x="2138" y="113"/>
                </a:lnTo>
                <a:lnTo>
                  <a:pt x="2139" y="116"/>
                </a:lnTo>
                <a:lnTo>
                  <a:pt x="2139" y="127"/>
                </a:lnTo>
                <a:lnTo>
                  <a:pt x="2140" y="128"/>
                </a:lnTo>
                <a:lnTo>
                  <a:pt x="2140" y="135"/>
                </a:lnTo>
                <a:lnTo>
                  <a:pt x="2141" y="136"/>
                </a:lnTo>
                <a:lnTo>
                  <a:pt x="2141" y="141"/>
                </a:lnTo>
                <a:lnTo>
                  <a:pt x="2142" y="142"/>
                </a:lnTo>
                <a:lnTo>
                  <a:pt x="2142" y="143"/>
                </a:lnTo>
                <a:lnTo>
                  <a:pt x="2142" y="144"/>
                </a:lnTo>
                <a:lnTo>
                  <a:pt x="2142" y="144"/>
                </a:lnTo>
                <a:lnTo>
                  <a:pt x="2143" y="143"/>
                </a:lnTo>
                <a:lnTo>
                  <a:pt x="2143" y="144"/>
                </a:lnTo>
                <a:lnTo>
                  <a:pt x="2143" y="144"/>
                </a:lnTo>
                <a:lnTo>
                  <a:pt x="2143" y="145"/>
                </a:lnTo>
                <a:lnTo>
                  <a:pt x="2144" y="139"/>
                </a:lnTo>
                <a:lnTo>
                  <a:pt x="2144" y="138"/>
                </a:lnTo>
                <a:lnTo>
                  <a:pt x="2145" y="119"/>
                </a:lnTo>
                <a:lnTo>
                  <a:pt x="2145" y="116"/>
                </a:lnTo>
                <a:lnTo>
                  <a:pt x="2146" y="95"/>
                </a:lnTo>
                <a:lnTo>
                  <a:pt x="2146" y="93"/>
                </a:lnTo>
                <a:lnTo>
                  <a:pt x="2147" y="88"/>
                </a:lnTo>
                <a:lnTo>
                  <a:pt x="2147" y="89"/>
                </a:lnTo>
                <a:lnTo>
                  <a:pt x="2147" y="90"/>
                </a:lnTo>
                <a:lnTo>
                  <a:pt x="2148" y="101"/>
                </a:lnTo>
                <a:lnTo>
                  <a:pt x="2148" y="103"/>
                </a:lnTo>
                <a:lnTo>
                  <a:pt x="2149" y="153"/>
                </a:lnTo>
                <a:lnTo>
                  <a:pt x="2149" y="168"/>
                </a:lnTo>
                <a:lnTo>
                  <a:pt x="2150" y="309"/>
                </a:lnTo>
                <a:lnTo>
                  <a:pt x="2150" y="331"/>
                </a:lnTo>
                <a:lnTo>
                  <a:pt x="2151" y="441"/>
                </a:lnTo>
                <a:lnTo>
                  <a:pt x="2151" y="450"/>
                </a:lnTo>
                <a:lnTo>
                  <a:pt x="2151" y="473"/>
                </a:lnTo>
                <a:lnTo>
                  <a:pt x="2152" y="472"/>
                </a:lnTo>
                <a:lnTo>
                  <a:pt x="2152" y="475"/>
                </a:lnTo>
                <a:lnTo>
                  <a:pt x="2153" y="491"/>
                </a:lnTo>
                <a:lnTo>
                  <a:pt x="2153" y="492"/>
                </a:lnTo>
                <a:lnTo>
                  <a:pt x="2153" y="495"/>
                </a:lnTo>
                <a:lnTo>
                  <a:pt x="2153" y="495"/>
                </a:lnTo>
                <a:lnTo>
                  <a:pt x="2154" y="496"/>
                </a:lnTo>
                <a:lnTo>
                  <a:pt x="2154" y="500"/>
                </a:lnTo>
                <a:lnTo>
                  <a:pt x="2155" y="500"/>
                </a:lnTo>
                <a:lnTo>
                  <a:pt x="2155" y="501"/>
                </a:lnTo>
                <a:lnTo>
                  <a:pt x="2155" y="500"/>
                </a:lnTo>
                <a:lnTo>
                  <a:pt x="2156" y="500"/>
                </a:lnTo>
                <a:lnTo>
                  <a:pt x="2156" y="500"/>
                </a:lnTo>
                <a:lnTo>
                  <a:pt x="2156" y="501"/>
                </a:lnTo>
                <a:lnTo>
                  <a:pt x="2157" y="502"/>
                </a:lnTo>
                <a:lnTo>
                  <a:pt x="2157" y="504"/>
                </a:lnTo>
                <a:lnTo>
                  <a:pt x="2158" y="505"/>
                </a:lnTo>
                <a:lnTo>
                  <a:pt x="2158" y="504"/>
                </a:lnTo>
                <a:lnTo>
                  <a:pt x="2158" y="506"/>
                </a:lnTo>
                <a:lnTo>
                  <a:pt x="2158" y="506"/>
                </a:lnTo>
                <a:lnTo>
                  <a:pt x="2159" y="506"/>
                </a:lnTo>
                <a:lnTo>
                  <a:pt x="2159" y="512"/>
                </a:lnTo>
                <a:lnTo>
                  <a:pt x="2160" y="514"/>
                </a:lnTo>
                <a:lnTo>
                  <a:pt x="2160" y="520"/>
                </a:lnTo>
                <a:lnTo>
                  <a:pt x="2161" y="520"/>
                </a:lnTo>
                <a:lnTo>
                  <a:pt x="2161" y="520"/>
                </a:lnTo>
                <a:lnTo>
                  <a:pt x="2161" y="520"/>
                </a:lnTo>
                <a:lnTo>
                  <a:pt x="2162" y="521"/>
                </a:lnTo>
                <a:lnTo>
                  <a:pt x="2162" y="513"/>
                </a:lnTo>
                <a:lnTo>
                  <a:pt x="2163" y="511"/>
                </a:lnTo>
                <a:lnTo>
                  <a:pt x="2163" y="512"/>
                </a:lnTo>
                <a:lnTo>
                  <a:pt x="2163" y="463"/>
                </a:lnTo>
                <a:lnTo>
                  <a:pt x="2163" y="434"/>
                </a:lnTo>
                <a:lnTo>
                  <a:pt x="2164" y="234"/>
                </a:lnTo>
                <a:lnTo>
                  <a:pt x="2164" y="220"/>
                </a:lnTo>
                <a:lnTo>
                  <a:pt x="2165" y="97"/>
                </a:lnTo>
                <a:lnTo>
                  <a:pt x="2165" y="88"/>
                </a:lnTo>
                <a:lnTo>
                  <a:pt x="2166" y="45"/>
                </a:lnTo>
                <a:lnTo>
                  <a:pt x="2166" y="44"/>
                </a:lnTo>
                <a:lnTo>
                  <a:pt x="2167" y="29"/>
                </a:lnTo>
                <a:lnTo>
                  <a:pt x="2167" y="28"/>
                </a:lnTo>
                <a:lnTo>
                  <a:pt x="2168" y="23"/>
                </a:lnTo>
                <a:lnTo>
                  <a:pt x="2168" y="24"/>
                </a:lnTo>
                <a:lnTo>
                  <a:pt x="2168" y="24"/>
                </a:lnTo>
                <a:lnTo>
                  <a:pt x="2169" y="35"/>
                </a:lnTo>
                <a:lnTo>
                  <a:pt x="2169" y="37"/>
                </a:lnTo>
                <a:lnTo>
                  <a:pt x="2170" y="63"/>
                </a:lnTo>
                <a:lnTo>
                  <a:pt x="2170" y="68"/>
                </a:lnTo>
                <a:lnTo>
                  <a:pt x="2171" y="99"/>
                </a:lnTo>
                <a:lnTo>
                  <a:pt x="2171" y="102"/>
                </a:lnTo>
                <a:lnTo>
                  <a:pt x="2172" y="127"/>
                </a:lnTo>
                <a:lnTo>
                  <a:pt x="2172" y="131"/>
                </a:lnTo>
                <a:lnTo>
                  <a:pt x="2173" y="148"/>
                </a:lnTo>
                <a:lnTo>
                  <a:pt x="2173" y="150"/>
                </a:lnTo>
                <a:lnTo>
                  <a:pt x="2174" y="162"/>
                </a:lnTo>
                <a:lnTo>
                  <a:pt x="2174" y="164"/>
                </a:lnTo>
                <a:lnTo>
                  <a:pt x="2174" y="180"/>
                </a:lnTo>
                <a:lnTo>
                  <a:pt x="2175" y="182"/>
                </a:lnTo>
                <a:lnTo>
                  <a:pt x="2175" y="193"/>
                </a:lnTo>
                <a:lnTo>
                  <a:pt x="2175" y="193"/>
                </a:lnTo>
                <a:lnTo>
                  <a:pt x="2176" y="194"/>
                </a:lnTo>
                <a:lnTo>
                  <a:pt x="2176" y="198"/>
                </a:lnTo>
                <a:lnTo>
                  <a:pt x="2176" y="198"/>
                </a:lnTo>
                <a:lnTo>
                  <a:pt x="2177" y="198"/>
                </a:lnTo>
                <a:lnTo>
                  <a:pt x="2177" y="199"/>
                </a:lnTo>
                <a:lnTo>
                  <a:pt x="2177" y="190"/>
                </a:lnTo>
                <a:lnTo>
                  <a:pt x="2177" y="187"/>
                </a:lnTo>
                <a:lnTo>
                  <a:pt x="2178" y="158"/>
                </a:lnTo>
                <a:lnTo>
                  <a:pt x="2178" y="154"/>
                </a:lnTo>
                <a:lnTo>
                  <a:pt x="2179" y="126"/>
                </a:lnTo>
                <a:lnTo>
                  <a:pt x="2179" y="122"/>
                </a:lnTo>
                <a:lnTo>
                  <a:pt x="2180" y="107"/>
                </a:lnTo>
                <a:lnTo>
                  <a:pt x="2180" y="105"/>
                </a:lnTo>
                <a:lnTo>
                  <a:pt x="2181" y="103"/>
                </a:lnTo>
                <a:lnTo>
                  <a:pt x="2181" y="105"/>
                </a:lnTo>
                <a:lnTo>
                  <a:pt x="2181" y="106"/>
                </a:lnTo>
                <a:lnTo>
                  <a:pt x="2182" y="133"/>
                </a:lnTo>
                <a:lnTo>
                  <a:pt x="2182" y="141"/>
                </a:lnTo>
                <a:lnTo>
                  <a:pt x="2183" y="254"/>
                </a:lnTo>
                <a:lnTo>
                  <a:pt x="2183" y="279"/>
                </a:lnTo>
                <a:lnTo>
                  <a:pt x="2184" y="417"/>
                </a:lnTo>
                <a:lnTo>
                  <a:pt x="2184" y="429"/>
                </a:lnTo>
                <a:lnTo>
                  <a:pt x="2185" y="473"/>
                </a:lnTo>
                <a:lnTo>
                  <a:pt x="2185" y="472"/>
                </a:lnTo>
                <a:lnTo>
                  <a:pt x="2185" y="474"/>
                </a:lnTo>
                <a:lnTo>
                  <a:pt x="2186" y="489"/>
                </a:lnTo>
                <a:lnTo>
                  <a:pt x="2186" y="491"/>
                </a:lnTo>
                <a:lnTo>
                  <a:pt x="2187" y="499"/>
                </a:lnTo>
                <a:lnTo>
                  <a:pt x="2187" y="499"/>
                </a:lnTo>
                <a:lnTo>
                  <a:pt x="2187" y="499"/>
                </a:lnTo>
                <a:lnTo>
                  <a:pt x="2187" y="499"/>
                </a:lnTo>
                <a:lnTo>
                  <a:pt x="2188" y="501"/>
                </a:lnTo>
                <a:lnTo>
                  <a:pt x="2188" y="501"/>
                </a:lnTo>
                <a:lnTo>
                  <a:pt x="2188" y="501"/>
                </a:lnTo>
                <a:lnTo>
                  <a:pt x="2188" y="502"/>
                </a:lnTo>
                <a:lnTo>
                  <a:pt x="2189" y="502"/>
                </a:lnTo>
                <a:lnTo>
                  <a:pt x="2189" y="502"/>
                </a:lnTo>
                <a:lnTo>
                  <a:pt x="2190" y="503"/>
                </a:lnTo>
                <a:lnTo>
                  <a:pt x="2190" y="503"/>
                </a:lnTo>
                <a:lnTo>
                  <a:pt x="2191" y="505"/>
                </a:lnTo>
                <a:lnTo>
                  <a:pt x="2191" y="505"/>
                </a:lnTo>
                <a:lnTo>
                  <a:pt x="2192" y="511"/>
                </a:lnTo>
                <a:lnTo>
                  <a:pt x="2192" y="511"/>
                </a:lnTo>
                <a:lnTo>
                  <a:pt x="2193" y="516"/>
                </a:lnTo>
                <a:lnTo>
                  <a:pt x="2193" y="517"/>
                </a:lnTo>
                <a:lnTo>
                  <a:pt x="2194" y="520"/>
                </a:lnTo>
                <a:lnTo>
                  <a:pt x="2194" y="520"/>
                </a:lnTo>
                <a:lnTo>
                  <a:pt x="2194" y="522"/>
                </a:lnTo>
                <a:lnTo>
                  <a:pt x="2194" y="521"/>
                </a:lnTo>
                <a:lnTo>
                  <a:pt x="2195" y="521"/>
                </a:lnTo>
                <a:lnTo>
                  <a:pt x="2195" y="514"/>
                </a:lnTo>
                <a:lnTo>
                  <a:pt x="2196" y="513"/>
                </a:lnTo>
                <a:lnTo>
                  <a:pt x="2196" y="512"/>
                </a:lnTo>
                <a:lnTo>
                  <a:pt x="2196" y="512"/>
                </a:lnTo>
                <a:lnTo>
                  <a:pt x="2197" y="511"/>
                </a:lnTo>
                <a:lnTo>
                  <a:pt x="2197" y="290"/>
                </a:lnTo>
                <a:lnTo>
                  <a:pt x="2198" y="284"/>
                </a:lnTo>
                <a:lnTo>
                  <a:pt x="2198" y="195"/>
                </a:lnTo>
                <a:lnTo>
                  <a:pt x="2199" y="179"/>
                </a:lnTo>
                <a:lnTo>
                  <a:pt x="2199" y="82"/>
                </a:lnTo>
                <a:lnTo>
                  <a:pt x="2200" y="75"/>
                </a:lnTo>
                <a:lnTo>
                  <a:pt x="2200" y="51"/>
                </a:lnTo>
                <a:lnTo>
                  <a:pt x="2201" y="50"/>
                </a:lnTo>
                <a:lnTo>
                  <a:pt x="2201" y="36"/>
                </a:lnTo>
                <a:lnTo>
                  <a:pt x="2202" y="34"/>
                </a:lnTo>
                <a:lnTo>
                  <a:pt x="2202" y="25"/>
                </a:lnTo>
                <a:lnTo>
                  <a:pt x="2203" y="25"/>
                </a:lnTo>
                <a:lnTo>
                  <a:pt x="2203" y="23"/>
                </a:lnTo>
                <a:lnTo>
                  <a:pt x="2203" y="25"/>
                </a:lnTo>
                <a:lnTo>
                  <a:pt x="2204" y="26"/>
                </a:lnTo>
                <a:lnTo>
                  <a:pt x="2204" y="43"/>
                </a:lnTo>
                <a:lnTo>
                  <a:pt x="2205" y="45"/>
                </a:lnTo>
                <a:lnTo>
                  <a:pt x="2205" y="65"/>
                </a:lnTo>
                <a:lnTo>
                  <a:pt x="2205" y="68"/>
                </a:lnTo>
                <a:lnTo>
                  <a:pt x="2206" y="79"/>
                </a:lnTo>
                <a:lnTo>
                  <a:pt x="2206" y="80"/>
                </a:lnTo>
                <a:lnTo>
                  <a:pt x="2207" y="95"/>
                </a:lnTo>
                <a:lnTo>
                  <a:pt x="2207" y="96"/>
                </a:lnTo>
                <a:lnTo>
                  <a:pt x="2208" y="109"/>
                </a:lnTo>
                <a:lnTo>
                  <a:pt x="2208" y="111"/>
                </a:lnTo>
                <a:lnTo>
                  <a:pt x="2209" y="125"/>
                </a:lnTo>
                <a:lnTo>
                  <a:pt x="2209" y="127"/>
                </a:lnTo>
                <a:lnTo>
                  <a:pt x="2210" y="136"/>
                </a:lnTo>
                <a:lnTo>
                  <a:pt x="2210" y="136"/>
                </a:lnTo>
                <a:lnTo>
                  <a:pt x="2210" y="137"/>
                </a:lnTo>
                <a:lnTo>
                  <a:pt x="2211" y="141"/>
                </a:lnTo>
                <a:lnTo>
                  <a:pt x="2211" y="141"/>
                </a:lnTo>
                <a:lnTo>
                  <a:pt x="2211" y="140"/>
                </a:lnTo>
                <a:lnTo>
                  <a:pt x="2212" y="126"/>
                </a:lnTo>
                <a:lnTo>
                  <a:pt x="2212" y="124"/>
                </a:lnTo>
                <a:lnTo>
                  <a:pt x="2213" y="106"/>
                </a:lnTo>
                <a:lnTo>
                  <a:pt x="2213" y="105"/>
                </a:lnTo>
                <a:lnTo>
                  <a:pt x="2214" y="95"/>
                </a:lnTo>
                <a:lnTo>
                  <a:pt x="2214" y="95"/>
                </a:lnTo>
                <a:lnTo>
                  <a:pt x="2215" y="102"/>
                </a:lnTo>
                <a:lnTo>
                  <a:pt x="2215" y="105"/>
                </a:lnTo>
                <a:lnTo>
                  <a:pt x="2215" y="133"/>
                </a:lnTo>
                <a:lnTo>
                  <a:pt x="2216" y="138"/>
                </a:lnTo>
                <a:lnTo>
                  <a:pt x="2216" y="224"/>
                </a:lnTo>
                <a:lnTo>
                  <a:pt x="2217" y="244"/>
                </a:lnTo>
                <a:lnTo>
                  <a:pt x="2217" y="394"/>
                </a:lnTo>
                <a:lnTo>
                  <a:pt x="2218" y="403"/>
                </a:lnTo>
                <a:lnTo>
                  <a:pt x="2218" y="474"/>
                </a:lnTo>
                <a:lnTo>
                  <a:pt x="2219" y="472"/>
                </a:lnTo>
                <a:lnTo>
                  <a:pt x="2219" y="468"/>
                </a:lnTo>
                <a:lnTo>
                  <a:pt x="2219" y="487"/>
                </a:lnTo>
                <a:lnTo>
                  <a:pt x="2220" y="490"/>
                </a:lnTo>
                <a:lnTo>
                  <a:pt x="2220" y="499"/>
                </a:lnTo>
                <a:lnTo>
                  <a:pt x="2221" y="500"/>
                </a:lnTo>
                <a:lnTo>
                  <a:pt x="2221" y="502"/>
                </a:lnTo>
                <a:lnTo>
                  <a:pt x="2222" y="502"/>
                </a:lnTo>
                <a:lnTo>
                  <a:pt x="2222" y="503"/>
                </a:lnTo>
                <a:lnTo>
                  <a:pt x="2222" y="502"/>
                </a:lnTo>
                <a:lnTo>
                  <a:pt x="2223" y="501"/>
                </a:lnTo>
                <a:lnTo>
                  <a:pt x="2223" y="501"/>
                </a:lnTo>
                <a:lnTo>
                  <a:pt x="2223" y="501"/>
                </a:lnTo>
                <a:lnTo>
                  <a:pt x="2224" y="501"/>
                </a:lnTo>
                <a:lnTo>
                  <a:pt x="2224" y="504"/>
                </a:lnTo>
                <a:lnTo>
                  <a:pt x="2225" y="504"/>
                </a:lnTo>
                <a:lnTo>
                  <a:pt x="2225" y="507"/>
                </a:lnTo>
                <a:lnTo>
                  <a:pt x="2225" y="507"/>
                </a:lnTo>
                <a:lnTo>
                  <a:pt x="2226" y="508"/>
                </a:lnTo>
                <a:lnTo>
                  <a:pt x="2226" y="513"/>
                </a:lnTo>
                <a:lnTo>
                  <a:pt x="2226" y="514"/>
                </a:lnTo>
                <a:lnTo>
                  <a:pt x="2227" y="519"/>
                </a:lnTo>
                <a:lnTo>
                  <a:pt x="2227" y="520"/>
                </a:lnTo>
                <a:lnTo>
                  <a:pt x="2227" y="520"/>
                </a:lnTo>
                <a:lnTo>
                  <a:pt x="2228" y="519"/>
                </a:lnTo>
                <a:lnTo>
                  <a:pt x="2228" y="518"/>
                </a:lnTo>
                <a:lnTo>
                  <a:pt x="2229" y="510"/>
                </a:lnTo>
                <a:lnTo>
                  <a:pt x="2229" y="510"/>
                </a:lnTo>
                <a:lnTo>
                  <a:pt x="2230" y="465"/>
                </a:lnTo>
                <a:lnTo>
                  <a:pt x="2230" y="418"/>
                </a:lnTo>
                <a:lnTo>
                  <a:pt x="2231" y="206"/>
                </a:lnTo>
                <a:lnTo>
                  <a:pt x="2231" y="197"/>
                </a:lnTo>
                <a:lnTo>
                  <a:pt x="2232" y="73"/>
                </a:lnTo>
                <a:lnTo>
                  <a:pt x="2232" y="65"/>
                </a:lnTo>
                <a:lnTo>
                  <a:pt x="2233" y="32"/>
                </a:lnTo>
                <a:lnTo>
                  <a:pt x="2233" y="31"/>
                </a:lnTo>
                <a:lnTo>
                  <a:pt x="2234" y="20"/>
                </a:lnTo>
                <a:lnTo>
                  <a:pt x="2234" y="19"/>
                </a:lnTo>
                <a:lnTo>
                  <a:pt x="2235" y="16"/>
                </a:lnTo>
                <a:lnTo>
                  <a:pt x="2235" y="16"/>
                </a:lnTo>
                <a:lnTo>
                  <a:pt x="2236" y="21"/>
                </a:lnTo>
                <a:lnTo>
                  <a:pt x="2236" y="23"/>
                </a:lnTo>
                <a:lnTo>
                  <a:pt x="2236" y="40"/>
                </a:lnTo>
                <a:lnTo>
                  <a:pt x="2237" y="42"/>
                </a:lnTo>
                <a:lnTo>
                  <a:pt x="2237" y="62"/>
                </a:lnTo>
                <a:lnTo>
                  <a:pt x="2238" y="65"/>
                </a:lnTo>
                <a:lnTo>
                  <a:pt x="2238" y="75"/>
                </a:lnTo>
                <a:lnTo>
                  <a:pt x="2239" y="75"/>
                </a:lnTo>
                <a:lnTo>
                  <a:pt x="2239" y="77"/>
                </a:lnTo>
                <a:lnTo>
                  <a:pt x="2239" y="76"/>
                </a:lnTo>
                <a:lnTo>
                  <a:pt x="2240" y="76"/>
                </a:lnTo>
                <a:lnTo>
                  <a:pt x="2240" y="76"/>
                </a:lnTo>
                <a:lnTo>
                  <a:pt x="2240" y="76"/>
                </a:lnTo>
                <a:lnTo>
                  <a:pt x="2240" y="76"/>
                </a:lnTo>
                <a:lnTo>
                  <a:pt x="2241" y="76"/>
                </a:lnTo>
                <a:lnTo>
                  <a:pt x="2241" y="81"/>
                </a:lnTo>
                <a:lnTo>
                  <a:pt x="2242" y="81"/>
                </a:lnTo>
                <a:lnTo>
                  <a:pt x="2242" y="89"/>
                </a:lnTo>
                <a:lnTo>
                  <a:pt x="2243" y="90"/>
                </a:lnTo>
                <a:lnTo>
                  <a:pt x="2243" y="100"/>
                </a:lnTo>
                <a:lnTo>
                  <a:pt x="2244" y="101"/>
                </a:lnTo>
                <a:lnTo>
                  <a:pt x="2244" y="113"/>
                </a:lnTo>
                <a:lnTo>
                  <a:pt x="2245" y="115"/>
                </a:lnTo>
                <a:lnTo>
                  <a:pt x="2245" y="119"/>
                </a:lnTo>
                <a:lnTo>
                  <a:pt x="2245" y="117"/>
                </a:lnTo>
                <a:lnTo>
                  <a:pt x="2246" y="115"/>
                </a:lnTo>
                <a:lnTo>
                  <a:pt x="2246" y="94"/>
                </a:lnTo>
                <a:lnTo>
                  <a:pt x="2246" y="92"/>
                </a:lnTo>
                <a:lnTo>
                  <a:pt x="2247" y="79"/>
                </a:lnTo>
                <a:lnTo>
                  <a:pt x="2247" y="78"/>
                </a:lnTo>
                <a:lnTo>
                  <a:pt x="2247" y="78"/>
                </a:lnTo>
                <a:lnTo>
                  <a:pt x="2248" y="81"/>
                </a:lnTo>
                <a:lnTo>
                  <a:pt x="2248" y="82"/>
                </a:lnTo>
                <a:lnTo>
                  <a:pt x="2249" y="99"/>
                </a:lnTo>
                <a:lnTo>
                  <a:pt x="2249" y="102"/>
                </a:lnTo>
                <a:lnTo>
                  <a:pt x="2250" y="156"/>
                </a:lnTo>
                <a:lnTo>
                  <a:pt x="2250" y="164"/>
                </a:lnTo>
                <a:lnTo>
                  <a:pt x="2251" y="301"/>
                </a:lnTo>
                <a:lnTo>
                  <a:pt x="2251" y="319"/>
                </a:lnTo>
                <a:lnTo>
                  <a:pt x="2252" y="439"/>
                </a:lnTo>
                <a:lnTo>
                  <a:pt x="2252" y="447"/>
                </a:lnTo>
                <a:lnTo>
                  <a:pt x="2253" y="470"/>
                </a:lnTo>
                <a:lnTo>
                  <a:pt x="2253" y="473"/>
                </a:lnTo>
                <a:lnTo>
                  <a:pt x="2254" y="486"/>
                </a:lnTo>
                <a:lnTo>
                  <a:pt x="2254" y="486"/>
                </a:lnTo>
                <a:lnTo>
                  <a:pt x="2255" y="493"/>
                </a:lnTo>
                <a:lnTo>
                  <a:pt x="2255" y="494"/>
                </a:lnTo>
                <a:lnTo>
                  <a:pt x="2256" y="495"/>
                </a:lnTo>
                <a:lnTo>
                  <a:pt x="2256" y="495"/>
                </a:lnTo>
                <a:lnTo>
                  <a:pt x="2256" y="496"/>
                </a:lnTo>
                <a:lnTo>
                  <a:pt x="2257" y="499"/>
                </a:lnTo>
                <a:lnTo>
                  <a:pt x="2257" y="499"/>
                </a:lnTo>
                <a:lnTo>
                  <a:pt x="2257" y="501"/>
                </a:lnTo>
                <a:lnTo>
                  <a:pt x="2258" y="501"/>
                </a:lnTo>
                <a:lnTo>
                  <a:pt x="2258" y="504"/>
                </a:lnTo>
                <a:lnTo>
                  <a:pt x="2259" y="504"/>
                </a:lnTo>
                <a:lnTo>
                  <a:pt x="2259" y="508"/>
                </a:lnTo>
                <a:lnTo>
                  <a:pt x="2260" y="509"/>
                </a:lnTo>
                <a:lnTo>
                  <a:pt x="2260" y="514"/>
                </a:lnTo>
                <a:lnTo>
                  <a:pt x="2261" y="515"/>
                </a:lnTo>
                <a:lnTo>
                  <a:pt x="2261" y="517"/>
                </a:lnTo>
                <a:lnTo>
                  <a:pt x="2261" y="515"/>
                </a:lnTo>
                <a:lnTo>
                  <a:pt x="2262" y="516"/>
                </a:lnTo>
                <a:lnTo>
                  <a:pt x="2262" y="510"/>
                </a:lnTo>
                <a:lnTo>
                  <a:pt x="2262" y="510"/>
                </a:lnTo>
                <a:lnTo>
                  <a:pt x="2263" y="480"/>
                </a:lnTo>
                <a:lnTo>
                  <a:pt x="2263" y="461"/>
                </a:lnTo>
                <a:lnTo>
                  <a:pt x="2264" y="203"/>
                </a:lnTo>
                <a:lnTo>
                  <a:pt x="2264" y="193"/>
                </a:lnTo>
                <a:lnTo>
                  <a:pt x="2265" y="91"/>
                </a:lnTo>
                <a:lnTo>
                  <a:pt x="2265" y="84"/>
                </a:lnTo>
                <a:lnTo>
                  <a:pt x="2266" y="40"/>
                </a:lnTo>
                <a:lnTo>
                  <a:pt x="2266" y="37"/>
                </a:lnTo>
                <a:lnTo>
                  <a:pt x="2267" y="27"/>
                </a:lnTo>
                <a:lnTo>
                  <a:pt x="2267" y="25"/>
                </a:lnTo>
                <a:lnTo>
                  <a:pt x="2268" y="17"/>
                </a:lnTo>
                <a:lnTo>
                  <a:pt x="2268" y="16"/>
                </a:lnTo>
                <a:lnTo>
                  <a:pt x="2268" y="15"/>
                </a:lnTo>
                <a:lnTo>
                  <a:pt x="2269" y="19"/>
                </a:lnTo>
                <a:lnTo>
                  <a:pt x="2269" y="20"/>
                </a:lnTo>
                <a:lnTo>
                  <a:pt x="2270" y="36"/>
                </a:lnTo>
                <a:lnTo>
                  <a:pt x="2270" y="40"/>
                </a:lnTo>
                <a:lnTo>
                  <a:pt x="2271" y="65"/>
                </a:lnTo>
                <a:lnTo>
                  <a:pt x="2271" y="67"/>
                </a:lnTo>
                <a:lnTo>
                  <a:pt x="2272" y="95"/>
                </a:lnTo>
                <a:lnTo>
                  <a:pt x="2272" y="97"/>
                </a:lnTo>
                <a:lnTo>
                  <a:pt x="2273" y="115"/>
                </a:lnTo>
                <a:lnTo>
                  <a:pt x="2273" y="117"/>
                </a:lnTo>
                <a:lnTo>
                  <a:pt x="2274" y="134"/>
                </a:lnTo>
                <a:lnTo>
                  <a:pt x="2274" y="135"/>
                </a:lnTo>
                <a:lnTo>
                  <a:pt x="2275" y="145"/>
                </a:lnTo>
                <a:lnTo>
                  <a:pt x="2275" y="145"/>
                </a:lnTo>
                <a:lnTo>
                  <a:pt x="2275" y="146"/>
                </a:lnTo>
                <a:lnTo>
                  <a:pt x="2276" y="150"/>
                </a:lnTo>
                <a:lnTo>
                  <a:pt x="2276" y="151"/>
                </a:lnTo>
                <a:lnTo>
                  <a:pt x="2277" y="156"/>
                </a:lnTo>
                <a:lnTo>
                  <a:pt x="2277" y="156"/>
                </a:lnTo>
                <a:lnTo>
                  <a:pt x="2277" y="155"/>
                </a:lnTo>
                <a:lnTo>
                  <a:pt x="2277" y="148"/>
                </a:lnTo>
                <a:lnTo>
                  <a:pt x="2278" y="146"/>
                </a:lnTo>
                <a:lnTo>
                  <a:pt x="2278" y="126"/>
                </a:lnTo>
                <a:lnTo>
                  <a:pt x="2279" y="123"/>
                </a:lnTo>
                <a:lnTo>
                  <a:pt x="2279" y="102"/>
                </a:lnTo>
                <a:lnTo>
                  <a:pt x="2280" y="101"/>
                </a:lnTo>
                <a:lnTo>
                  <a:pt x="2280" y="89"/>
                </a:lnTo>
                <a:lnTo>
                  <a:pt x="2281" y="89"/>
                </a:lnTo>
                <a:lnTo>
                  <a:pt x="2281" y="88"/>
                </a:lnTo>
                <a:lnTo>
                  <a:pt x="2281" y="91"/>
                </a:lnTo>
                <a:lnTo>
                  <a:pt x="2282" y="91"/>
                </a:lnTo>
                <a:lnTo>
                  <a:pt x="2282" y="111"/>
                </a:lnTo>
                <a:lnTo>
                  <a:pt x="2283" y="116"/>
                </a:lnTo>
                <a:lnTo>
                  <a:pt x="2283" y="196"/>
                </a:lnTo>
                <a:lnTo>
                  <a:pt x="2284" y="209"/>
                </a:lnTo>
                <a:lnTo>
                  <a:pt x="2284" y="361"/>
                </a:lnTo>
                <a:lnTo>
                  <a:pt x="2285" y="377"/>
                </a:lnTo>
                <a:lnTo>
                  <a:pt x="2285" y="470"/>
                </a:lnTo>
                <a:lnTo>
                  <a:pt x="2286" y="474"/>
                </a:lnTo>
                <a:lnTo>
                  <a:pt x="2286" y="470"/>
                </a:lnTo>
                <a:lnTo>
                  <a:pt x="2286" y="484"/>
                </a:lnTo>
                <a:lnTo>
                  <a:pt x="2287" y="486"/>
                </a:lnTo>
                <a:lnTo>
                  <a:pt x="2287" y="497"/>
                </a:lnTo>
                <a:lnTo>
                  <a:pt x="2288" y="497"/>
                </a:lnTo>
                <a:lnTo>
                  <a:pt x="2288" y="495"/>
                </a:lnTo>
                <a:lnTo>
                  <a:pt x="2288" y="497"/>
                </a:lnTo>
                <a:lnTo>
                  <a:pt x="2288" y="499"/>
                </a:lnTo>
                <a:lnTo>
                  <a:pt x="2289" y="500"/>
                </a:lnTo>
                <a:lnTo>
                  <a:pt x="2289" y="500"/>
                </a:lnTo>
                <a:lnTo>
                  <a:pt x="2290" y="501"/>
                </a:lnTo>
                <a:lnTo>
                  <a:pt x="2290" y="501"/>
                </a:lnTo>
                <a:lnTo>
                  <a:pt x="2291" y="502"/>
                </a:lnTo>
                <a:lnTo>
                  <a:pt x="2291" y="502"/>
                </a:lnTo>
                <a:lnTo>
                  <a:pt x="2292" y="505"/>
                </a:lnTo>
                <a:lnTo>
                  <a:pt x="2292" y="505"/>
                </a:lnTo>
                <a:lnTo>
                  <a:pt x="2293" y="511"/>
                </a:lnTo>
                <a:lnTo>
                  <a:pt x="2293" y="512"/>
                </a:lnTo>
                <a:lnTo>
                  <a:pt x="2294" y="519"/>
                </a:lnTo>
                <a:lnTo>
                  <a:pt x="2294" y="519"/>
                </a:lnTo>
                <a:lnTo>
                  <a:pt x="2295" y="522"/>
                </a:lnTo>
                <a:lnTo>
                  <a:pt x="2295" y="522"/>
                </a:lnTo>
                <a:lnTo>
                  <a:pt x="2295" y="522"/>
                </a:lnTo>
                <a:lnTo>
                  <a:pt x="2296" y="514"/>
                </a:lnTo>
                <a:lnTo>
                  <a:pt x="2296" y="514"/>
                </a:lnTo>
                <a:lnTo>
                  <a:pt x="2297" y="512"/>
                </a:lnTo>
                <a:lnTo>
                  <a:pt x="2297" y="512"/>
                </a:lnTo>
                <a:lnTo>
                  <a:pt x="2298" y="335"/>
                </a:lnTo>
                <a:lnTo>
                  <a:pt x="2298" y="301"/>
                </a:lnTo>
                <a:lnTo>
                  <a:pt x="2298" y="238"/>
                </a:lnTo>
                <a:lnTo>
                  <a:pt x="2299" y="227"/>
                </a:lnTo>
                <a:lnTo>
                  <a:pt x="2299" y="123"/>
                </a:lnTo>
                <a:lnTo>
                  <a:pt x="2300" y="113"/>
                </a:lnTo>
                <a:lnTo>
                  <a:pt x="2300" y="60"/>
                </a:lnTo>
                <a:lnTo>
                  <a:pt x="2301" y="58"/>
                </a:lnTo>
                <a:lnTo>
                  <a:pt x="2301" y="43"/>
                </a:lnTo>
                <a:lnTo>
                  <a:pt x="2302" y="40"/>
                </a:lnTo>
                <a:lnTo>
                  <a:pt x="2302" y="27"/>
                </a:lnTo>
                <a:lnTo>
                  <a:pt x="2303" y="26"/>
                </a:lnTo>
                <a:lnTo>
                  <a:pt x="2303" y="22"/>
                </a:lnTo>
                <a:lnTo>
                  <a:pt x="2303" y="22"/>
                </a:lnTo>
                <a:lnTo>
                  <a:pt x="2304" y="23"/>
                </a:lnTo>
                <a:lnTo>
                  <a:pt x="2304" y="29"/>
                </a:lnTo>
                <a:lnTo>
                  <a:pt x="2305" y="30"/>
                </a:lnTo>
                <a:lnTo>
                  <a:pt x="2305" y="43"/>
                </a:lnTo>
                <a:lnTo>
                  <a:pt x="2306" y="45"/>
                </a:lnTo>
                <a:lnTo>
                  <a:pt x="2306" y="53"/>
                </a:lnTo>
                <a:lnTo>
                  <a:pt x="2307" y="54"/>
                </a:lnTo>
                <a:lnTo>
                  <a:pt x="2307" y="55"/>
                </a:lnTo>
                <a:lnTo>
                  <a:pt x="2308" y="55"/>
                </a:lnTo>
                <a:lnTo>
                  <a:pt x="2308" y="55"/>
                </a:lnTo>
                <a:lnTo>
                  <a:pt x="2309" y="55"/>
                </a:lnTo>
                <a:lnTo>
                  <a:pt x="2309" y="55"/>
                </a:lnTo>
                <a:lnTo>
                  <a:pt x="2309" y="55"/>
                </a:lnTo>
                <a:lnTo>
                  <a:pt x="2309" y="55"/>
                </a:lnTo>
                <a:lnTo>
                  <a:pt x="2309" y="55"/>
                </a:lnTo>
                <a:lnTo>
                  <a:pt x="2310" y="59"/>
                </a:lnTo>
                <a:lnTo>
                  <a:pt x="2310" y="60"/>
                </a:lnTo>
                <a:lnTo>
                  <a:pt x="2311" y="70"/>
                </a:lnTo>
                <a:lnTo>
                  <a:pt x="2311" y="72"/>
                </a:lnTo>
                <a:lnTo>
                  <a:pt x="2312" y="85"/>
                </a:lnTo>
                <a:lnTo>
                  <a:pt x="2312" y="86"/>
                </a:lnTo>
                <a:lnTo>
                  <a:pt x="2313" y="98"/>
                </a:lnTo>
                <a:lnTo>
                  <a:pt x="2313" y="100"/>
                </a:lnTo>
                <a:lnTo>
                  <a:pt x="2314" y="115"/>
                </a:lnTo>
                <a:lnTo>
                  <a:pt x="2314" y="116"/>
                </a:lnTo>
                <a:lnTo>
                  <a:pt x="2314" y="116"/>
                </a:lnTo>
                <a:lnTo>
                  <a:pt x="2315" y="110"/>
                </a:lnTo>
                <a:lnTo>
                  <a:pt x="2315" y="108"/>
                </a:lnTo>
                <a:lnTo>
                  <a:pt x="2316" y="103"/>
                </a:lnTo>
                <a:lnTo>
                  <a:pt x="2316" y="105"/>
                </a:lnTo>
                <a:lnTo>
                  <a:pt x="2316" y="106"/>
                </a:lnTo>
                <a:lnTo>
                  <a:pt x="2317" y="127"/>
                </a:lnTo>
                <a:lnTo>
                  <a:pt x="2317" y="133"/>
                </a:lnTo>
                <a:lnTo>
                  <a:pt x="2318" y="213"/>
                </a:lnTo>
                <a:lnTo>
                  <a:pt x="2318" y="224"/>
                </a:lnTo>
                <a:lnTo>
                  <a:pt x="2319" y="363"/>
                </a:lnTo>
                <a:lnTo>
                  <a:pt x="2319" y="384"/>
                </a:lnTo>
                <a:lnTo>
                  <a:pt x="2319" y="463"/>
                </a:lnTo>
                <a:lnTo>
                  <a:pt x="2320" y="465"/>
                </a:lnTo>
                <a:lnTo>
                  <a:pt x="2320" y="480"/>
                </a:lnTo>
                <a:lnTo>
                  <a:pt x="2320" y="477"/>
                </a:lnTo>
                <a:lnTo>
                  <a:pt x="2321" y="480"/>
                </a:lnTo>
                <a:lnTo>
                  <a:pt x="2321" y="494"/>
                </a:lnTo>
                <a:lnTo>
                  <a:pt x="2322" y="494"/>
                </a:lnTo>
                <a:lnTo>
                  <a:pt x="2322" y="498"/>
                </a:lnTo>
                <a:lnTo>
                  <a:pt x="2322" y="498"/>
                </a:lnTo>
                <a:lnTo>
                  <a:pt x="2323" y="498"/>
                </a:lnTo>
                <a:lnTo>
                  <a:pt x="2323" y="499"/>
                </a:lnTo>
                <a:lnTo>
                  <a:pt x="2323" y="499"/>
                </a:lnTo>
                <a:lnTo>
                  <a:pt x="2324" y="499"/>
                </a:lnTo>
                <a:lnTo>
                  <a:pt x="2324" y="498"/>
                </a:lnTo>
                <a:lnTo>
                  <a:pt x="2324" y="498"/>
                </a:lnTo>
                <a:lnTo>
                  <a:pt x="2325" y="499"/>
                </a:lnTo>
                <a:lnTo>
                  <a:pt x="2325" y="498"/>
                </a:lnTo>
                <a:lnTo>
                  <a:pt x="2325" y="499"/>
                </a:lnTo>
                <a:lnTo>
                  <a:pt x="2325" y="499"/>
                </a:lnTo>
                <a:lnTo>
                  <a:pt x="2326" y="499"/>
                </a:lnTo>
                <a:lnTo>
                  <a:pt x="2326" y="502"/>
                </a:lnTo>
                <a:lnTo>
                  <a:pt x="2327" y="502"/>
                </a:lnTo>
                <a:lnTo>
                  <a:pt x="2327" y="505"/>
                </a:lnTo>
                <a:lnTo>
                  <a:pt x="2328" y="505"/>
                </a:lnTo>
                <a:lnTo>
                  <a:pt x="2328" y="512"/>
                </a:lnTo>
                <a:lnTo>
                  <a:pt x="2329" y="514"/>
                </a:lnTo>
                <a:lnTo>
                  <a:pt x="2329" y="519"/>
                </a:lnTo>
                <a:lnTo>
                  <a:pt x="2329" y="520"/>
                </a:lnTo>
                <a:lnTo>
                  <a:pt x="2329" y="520"/>
                </a:lnTo>
                <a:lnTo>
                  <a:pt x="2330" y="515"/>
                </a:lnTo>
                <a:lnTo>
                  <a:pt x="2330" y="514"/>
                </a:lnTo>
                <a:lnTo>
                  <a:pt x="2331" y="512"/>
                </a:lnTo>
                <a:lnTo>
                  <a:pt x="2331" y="512"/>
                </a:lnTo>
                <a:lnTo>
                  <a:pt x="2332" y="511"/>
                </a:lnTo>
                <a:lnTo>
                  <a:pt x="2332" y="497"/>
                </a:lnTo>
                <a:lnTo>
                  <a:pt x="2333" y="279"/>
                </a:lnTo>
                <a:lnTo>
                  <a:pt x="2333" y="276"/>
                </a:lnTo>
                <a:lnTo>
                  <a:pt x="2334" y="181"/>
                </a:lnTo>
                <a:lnTo>
                  <a:pt x="2334" y="163"/>
                </a:lnTo>
                <a:lnTo>
                  <a:pt x="2335" y="78"/>
                </a:lnTo>
                <a:lnTo>
                  <a:pt x="2335" y="72"/>
                </a:lnTo>
                <a:lnTo>
                  <a:pt x="2336" y="50"/>
                </a:lnTo>
                <a:lnTo>
                  <a:pt x="2336" y="48"/>
                </a:lnTo>
                <a:lnTo>
                  <a:pt x="2337" y="33"/>
                </a:lnTo>
                <a:lnTo>
                  <a:pt x="2337" y="32"/>
                </a:lnTo>
                <a:lnTo>
                  <a:pt x="2338" y="21"/>
                </a:lnTo>
                <a:lnTo>
                  <a:pt x="2338" y="20"/>
                </a:lnTo>
                <a:lnTo>
                  <a:pt x="2339" y="18"/>
                </a:lnTo>
                <a:lnTo>
                  <a:pt x="2339" y="19"/>
                </a:lnTo>
                <a:lnTo>
                  <a:pt x="2339" y="20"/>
                </a:lnTo>
                <a:lnTo>
                  <a:pt x="2340" y="30"/>
                </a:lnTo>
                <a:lnTo>
                  <a:pt x="2340" y="31"/>
                </a:lnTo>
                <a:lnTo>
                  <a:pt x="2340" y="42"/>
                </a:lnTo>
                <a:lnTo>
                  <a:pt x="2341" y="43"/>
                </a:lnTo>
                <a:lnTo>
                  <a:pt x="2341" y="46"/>
                </a:lnTo>
                <a:lnTo>
                  <a:pt x="2342" y="46"/>
                </a:lnTo>
                <a:lnTo>
                  <a:pt x="2342" y="45"/>
                </a:lnTo>
                <a:lnTo>
                  <a:pt x="2342" y="45"/>
                </a:lnTo>
                <a:lnTo>
                  <a:pt x="2343" y="45"/>
                </a:lnTo>
                <a:lnTo>
                  <a:pt x="2343" y="46"/>
                </a:lnTo>
                <a:lnTo>
                  <a:pt x="2343" y="45"/>
                </a:lnTo>
                <a:lnTo>
                  <a:pt x="2344" y="45"/>
                </a:lnTo>
                <a:lnTo>
                  <a:pt x="2344" y="48"/>
                </a:lnTo>
                <a:lnTo>
                  <a:pt x="2345" y="48"/>
                </a:lnTo>
                <a:lnTo>
                  <a:pt x="2345" y="52"/>
                </a:lnTo>
                <a:lnTo>
                  <a:pt x="2346" y="53"/>
                </a:lnTo>
                <a:lnTo>
                  <a:pt x="2346" y="62"/>
                </a:lnTo>
                <a:lnTo>
                  <a:pt x="2346" y="64"/>
                </a:lnTo>
                <a:lnTo>
                  <a:pt x="2347" y="85"/>
                </a:lnTo>
                <a:lnTo>
                  <a:pt x="2347" y="88"/>
                </a:lnTo>
                <a:lnTo>
                  <a:pt x="2348" y="113"/>
                </a:lnTo>
                <a:lnTo>
                  <a:pt x="2348" y="113"/>
                </a:lnTo>
                <a:lnTo>
                  <a:pt x="2349" y="121"/>
                </a:lnTo>
                <a:lnTo>
                  <a:pt x="2349" y="115"/>
                </a:lnTo>
                <a:lnTo>
                  <a:pt x="2349" y="113"/>
                </a:lnTo>
                <a:lnTo>
                  <a:pt x="2350" y="99"/>
                </a:lnTo>
                <a:lnTo>
                  <a:pt x="2350" y="99"/>
                </a:lnTo>
                <a:lnTo>
                  <a:pt x="2350" y="98"/>
                </a:lnTo>
                <a:lnTo>
                  <a:pt x="2351" y="106"/>
                </a:lnTo>
                <a:lnTo>
                  <a:pt x="2351" y="108"/>
                </a:lnTo>
                <a:lnTo>
                  <a:pt x="2352" y="146"/>
                </a:lnTo>
                <a:lnTo>
                  <a:pt x="2352" y="152"/>
                </a:lnTo>
                <a:lnTo>
                  <a:pt x="2353" y="237"/>
                </a:lnTo>
                <a:lnTo>
                  <a:pt x="2353" y="255"/>
                </a:lnTo>
                <a:lnTo>
                  <a:pt x="2354" y="392"/>
                </a:lnTo>
                <a:lnTo>
                  <a:pt x="2354" y="400"/>
                </a:lnTo>
                <a:lnTo>
                  <a:pt x="2355" y="463"/>
                </a:lnTo>
                <a:lnTo>
                  <a:pt x="2355" y="473"/>
                </a:lnTo>
                <a:lnTo>
                  <a:pt x="2355" y="467"/>
                </a:lnTo>
                <a:lnTo>
                  <a:pt x="2356" y="477"/>
                </a:lnTo>
                <a:lnTo>
                  <a:pt x="2356" y="478"/>
                </a:lnTo>
                <a:lnTo>
                  <a:pt x="2357" y="492"/>
                </a:lnTo>
                <a:lnTo>
                  <a:pt x="2357" y="491"/>
                </a:lnTo>
                <a:lnTo>
                  <a:pt x="2357" y="491"/>
                </a:lnTo>
                <a:lnTo>
                  <a:pt x="2357" y="492"/>
                </a:lnTo>
                <a:lnTo>
                  <a:pt x="2358" y="491"/>
                </a:lnTo>
                <a:lnTo>
                  <a:pt x="2358" y="492"/>
                </a:lnTo>
                <a:lnTo>
                  <a:pt x="2358" y="492"/>
                </a:lnTo>
                <a:lnTo>
                  <a:pt x="2359" y="495"/>
                </a:lnTo>
                <a:lnTo>
                  <a:pt x="2359" y="494"/>
                </a:lnTo>
                <a:lnTo>
                  <a:pt x="2360" y="496"/>
                </a:lnTo>
                <a:lnTo>
                  <a:pt x="2360" y="496"/>
                </a:lnTo>
                <a:lnTo>
                  <a:pt x="2361" y="499"/>
                </a:lnTo>
                <a:lnTo>
                  <a:pt x="2361" y="499"/>
                </a:lnTo>
                <a:lnTo>
                  <a:pt x="2361" y="502"/>
                </a:lnTo>
                <a:lnTo>
                  <a:pt x="2362" y="503"/>
                </a:lnTo>
                <a:lnTo>
                  <a:pt x="2362" y="505"/>
                </a:lnTo>
                <a:lnTo>
                  <a:pt x="2362" y="505"/>
                </a:lnTo>
                <a:lnTo>
                  <a:pt x="2363" y="505"/>
                </a:lnTo>
                <a:lnTo>
                  <a:pt x="2363" y="511"/>
                </a:lnTo>
                <a:lnTo>
                  <a:pt x="2364" y="513"/>
                </a:lnTo>
                <a:lnTo>
                  <a:pt x="2364" y="516"/>
                </a:lnTo>
                <a:lnTo>
                  <a:pt x="2364" y="516"/>
                </a:lnTo>
                <a:lnTo>
                  <a:pt x="2365" y="515"/>
                </a:lnTo>
                <a:lnTo>
                  <a:pt x="2365" y="510"/>
                </a:lnTo>
                <a:lnTo>
                  <a:pt x="2366" y="509"/>
                </a:lnTo>
                <a:lnTo>
                  <a:pt x="2366" y="504"/>
                </a:lnTo>
                <a:lnTo>
                  <a:pt x="2366" y="504"/>
                </a:lnTo>
                <a:lnTo>
                  <a:pt x="2367" y="500"/>
                </a:lnTo>
                <a:lnTo>
                  <a:pt x="2367" y="249"/>
                </a:lnTo>
                <a:lnTo>
                  <a:pt x="2368" y="231"/>
                </a:lnTo>
                <a:lnTo>
                  <a:pt x="2368" y="148"/>
                </a:lnTo>
                <a:lnTo>
                  <a:pt x="2369" y="135"/>
                </a:lnTo>
                <a:lnTo>
                  <a:pt x="2369" y="69"/>
                </a:lnTo>
                <a:lnTo>
                  <a:pt x="2370" y="63"/>
                </a:lnTo>
                <a:lnTo>
                  <a:pt x="2370" y="41"/>
                </a:lnTo>
                <a:lnTo>
                  <a:pt x="2371" y="40"/>
                </a:lnTo>
                <a:lnTo>
                  <a:pt x="2371" y="32"/>
                </a:lnTo>
                <a:lnTo>
                  <a:pt x="2371" y="31"/>
                </a:lnTo>
                <a:lnTo>
                  <a:pt x="2372" y="28"/>
                </a:lnTo>
                <a:lnTo>
                  <a:pt x="2372" y="28"/>
                </a:lnTo>
                <a:lnTo>
                  <a:pt x="2373" y="34"/>
                </a:lnTo>
                <a:lnTo>
                  <a:pt x="2373" y="36"/>
                </a:lnTo>
                <a:lnTo>
                  <a:pt x="2374" y="53"/>
                </a:lnTo>
                <a:lnTo>
                  <a:pt x="2374" y="56"/>
                </a:lnTo>
                <a:lnTo>
                  <a:pt x="2375" y="76"/>
                </a:lnTo>
                <a:lnTo>
                  <a:pt x="2375" y="79"/>
                </a:lnTo>
                <a:lnTo>
                  <a:pt x="2376" y="89"/>
                </a:lnTo>
                <a:lnTo>
                  <a:pt x="2376" y="89"/>
                </a:lnTo>
                <a:lnTo>
                  <a:pt x="2377" y="92"/>
                </a:lnTo>
                <a:lnTo>
                  <a:pt x="2377" y="93"/>
                </a:lnTo>
                <a:lnTo>
                  <a:pt x="2378" y="95"/>
                </a:lnTo>
                <a:lnTo>
                  <a:pt x="2378" y="96"/>
                </a:lnTo>
                <a:lnTo>
                  <a:pt x="2379" y="99"/>
                </a:lnTo>
                <a:lnTo>
                  <a:pt x="2379" y="100"/>
                </a:lnTo>
                <a:lnTo>
                  <a:pt x="2380" y="106"/>
                </a:lnTo>
                <a:lnTo>
                  <a:pt x="2380" y="106"/>
                </a:lnTo>
                <a:lnTo>
                  <a:pt x="2381" y="115"/>
                </a:lnTo>
                <a:lnTo>
                  <a:pt x="2381" y="115"/>
                </a:lnTo>
                <a:lnTo>
                  <a:pt x="2381" y="124"/>
                </a:lnTo>
                <a:lnTo>
                  <a:pt x="2382" y="124"/>
                </a:lnTo>
                <a:lnTo>
                  <a:pt x="2382" y="125"/>
                </a:lnTo>
                <a:lnTo>
                  <a:pt x="2382" y="119"/>
                </a:lnTo>
                <a:lnTo>
                  <a:pt x="2383" y="118"/>
                </a:lnTo>
                <a:lnTo>
                  <a:pt x="2383" y="108"/>
                </a:lnTo>
                <a:lnTo>
                  <a:pt x="2384" y="108"/>
                </a:lnTo>
                <a:lnTo>
                  <a:pt x="2384" y="101"/>
                </a:lnTo>
                <a:lnTo>
                  <a:pt x="2385" y="100"/>
                </a:lnTo>
                <a:lnTo>
                  <a:pt x="2385" y="104"/>
                </a:lnTo>
                <a:lnTo>
                  <a:pt x="2386" y="105"/>
                </a:lnTo>
                <a:lnTo>
                  <a:pt x="2386" y="118"/>
                </a:lnTo>
                <a:lnTo>
                  <a:pt x="2387" y="120"/>
                </a:lnTo>
                <a:lnTo>
                  <a:pt x="2387" y="158"/>
                </a:lnTo>
                <a:lnTo>
                  <a:pt x="2388" y="165"/>
                </a:lnTo>
                <a:lnTo>
                  <a:pt x="2388" y="258"/>
                </a:lnTo>
                <a:lnTo>
                  <a:pt x="2389" y="275"/>
                </a:lnTo>
                <a:lnTo>
                  <a:pt x="2389" y="389"/>
                </a:lnTo>
                <a:lnTo>
                  <a:pt x="2390" y="399"/>
                </a:lnTo>
                <a:lnTo>
                  <a:pt x="2390" y="464"/>
                </a:lnTo>
                <a:lnTo>
                  <a:pt x="2391" y="464"/>
                </a:lnTo>
                <a:lnTo>
                  <a:pt x="2391" y="461"/>
                </a:lnTo>
                <a:lnTo>
                  <a:pt x="2391" y="474"/>
                </a:lnTo>
                <a:lnTo>
                  <a:pt x="2392" y="476"/>
                </a:lnTo>
                <a:lnTo>
                  <a:pt x="2392" y="482"/>
                </a:lnTo>
                <a:lnTo>
                  <a:pt x="2392" y="483"/>
                </a:lnTo>
                <a:lnTo>
                  <a:pt x="2393" y="490"/>
                </a:lnTo>
                <a:lnTo>
                  <a:pt x="2393" y="491"/>
                </a:lnTo>
                <a:lnTo>
                  <a:pt x="2394" y="494"/>
                </a:lnTo>
                <a:lnTo>
                  <a:pt x="2394" y="494"/>
                </a:lnTo>
                <a:lnTo>
                  <a:pt x="2394" y="495"/>
                </a:lnTo>
                <a:lnTo>
                  <a:pt x="2395" y="497"/>
                </a:lnTo>
                <a:lnTo>
                  <a:pt x="2395" y="497"/>
                </a:lnTo>
                <a:lnTo>
                  <a:pt x="2395" y="498"/>
                </a:lnTo>
                <a:lnTo>
                  <a:pt x="2396" y="499"/>
                </a:lnTo>
                <a:lnTo>
                  <a:pt x="2396" y="500"/>
                </a:lnTo>
                <a:lnTo>
                  <a:pt x="2397" y="502"/>
                </a:lnTo>
                <a:lnTo>
                  <a:pt x="2397" y="503"/>
                </a:lnTo>
                <a:lnTo>
                  <a:pt x="2398" y="505"/>
                </a:lnTo>
                <a:lnTo>
                  <a:pt x="2398" y="506"/>
                </a:lnTo>
                <a:lnTo>
                  <a:pt x="2399" y="510"/>
                </a:lnTo>
                <a:lnTo>
                  <a:pt x="2399" y="511"/>
                </a:lnTo>
                <a:lnTo>
                  <a:pt x="2400" y="513"/>
                </a:lnTo>
                <a:lnTo>
                  <a:pt x="2400" y="513"/>
                </a:lnTo>
                <a:lnTo>
                  <a:pt x="2400" y="513"/>
                </a:lnTo>
                <a:lnTo>
                  <a:pt x="2400" y="514"/>
                </a:lnTo>
                <a:lnTo>
                  <a:pt x="2401" y="509"/>
                </a:lnTo>
                <a:lnTo>
                  <a:pt x="2401" y="509"/>
                </a:lnTo>
                <a:lnTo>
                  <a:pt x="2402" y="508"/>
                </a:lnTo>
                <a:lnTo>
                  <a:pt x="2402" y="507"/>
                </a:lnTo>
                <a:lnTo>
                  <a:pt x="2402" y="437"/>
                </a:lnTo>
                <a:lnTo>
                  <a:pt x="2403" y="409"/>
                </a:lnTo>
                <a:lnTo>
                  <a:pt x="2403" y="244"/>
                </a:lnTo>
                <a:lnTo>
                  <a:pt x="2404" y="231"/>
                </a:lnTo>
                <a:lnTo>
                  <a:pt x="2404" y="145"/>
                </a:lnTo>
                <a:lnTo>
                  <a:pt x="2405" y="137"/>
                </a:lnTo>
                <a:lnTo>
                  <a:pt x="2405" y="96"/>
                </a:lnTo>
                <a:lnTo>
                  <a:pt x="2406" y="93"/>
                </a:lnTo>
                <a:lnTo>
                  <a:pt x="2406" y="71"/>
                </a:lnTo>
                <a:lnTo>
                  <a:pt x="2407" y="69"/>
                </a:lnTo>
                <a:lnTo>
                  <a:pt x="2407" y="55"/>
                </a:lnTo>
                <a:lnTo>
                  <a:pt x="2408" y="52"/>
                </a:lnTo>
                <a:lnTo>
                  <a:pt x="2408" y="39"/>
                </a:lnTo>
                <a:lnTo>
                  <a:pt x="2409" y="37"/>
                </a:lnTo>
                <a:lnTo>
                  <a:pt x="2409" y="30"/>
                </a:lnTo>
                <a:lnTo>
                  <a:pt x="2410" y="29"/>
                </a:lnTo>
                <a:lnTo>
                  <a:pt x="2410" y="27"/>
                </a:lnTo>
                <a:lnTo>
                  <a:pt x="2410" y="27"/>
                </a:lnTo>
                <a:lnTo>
                  <a:pt x="2411" y="26"/>
                </a:lnTo>
                <a:lnTo>
                  <a:pt x="2411" y="26"/>
                </a:lnTo>
                <a:lnTo>
                  <a:pt x="2411" y="29"/>
                </a:lnTo>
                <a:lnTo>
                  <a:pt x="2412" y="30"/>
                </a:lnTo>
                <a:lnTo>
                  <a:pt x="2412" y="40"/>
                </a:lnTo>
                <a:lnTo>
                  <a:pt x="2413" y="41"/>
                </a:lnTo>
                <a:lnTo>
                  <a:pt x="2413" y="53"/>
                </a:lnTo>
                <a:lnTo>
                  <a:pt x="2413" y="55"/>
                </a:lnTo>
                <a:lnTo>
                  <a:pt x="2414" y="64"/>
                </a:lnTo>
                <a:lnTo>
                  <a:pt x="2414" y="64"/>
                </a:lnTo>
                <a:lnTo>
                  <a:pt x="2415" y="69"/>
                </a:lnTo>
                <a:lnTo>
                  <a:pt x="2415" y="69"/>
                </a:lnTo>
                <a:lnTo>
                  <a:pt x="2415" y="70"/>
                </a:lnTo>
                <a:lnTo>
                  <a:pt x="2416" y="70"/>
                </a:lnTo>
                <a:lnTo>
                  <a:pt x="2416" y="70"/>
                </a:lnTo>
                <a:lnTo>
                  <a:pt x="2417" y="71"/>
                </a:lnTo>
                <a:lnTo>
                  <a:pt x="2417" y="72"/>
                </a:lnTo>
                <a:lnTo>
                  <a:pt x="2418" y="76"/>
                </a:lnTo>
                <a:lnTo>
                  <a:pt x="2418" y="78"/>
                </a:lnTo>
                <a:lnTo>
                  <a:pt x="2419" y="85"/>
                </a:lnTo>
                <a:lnTo>
                  <a:pt x="2419" y="87"/>
                </a:lnTo>
                <a:lnTo>
                  <a:pt x="2420" y="96"/>
                </a:lnTo>
                <a:lnTo>
                  <a:pt x="2420" y="98"/>
                </a:lnTo>
                <a:lnTo>
                  <a:pt x="2421" y="110"/>
                </a:lnTo>
                <a:lnTo>
                  <a:pt x="2421" y="112"/>
                </a:lnTo>
                <a:lnTo>
                  <a:pt x="2422" y="130"/>
                </a:lnTo>
                <a:lnTo>
                  <a:pt x="2422" y="133"/>
                </a:lnTo>
                <a:lnTo>
                  <a:pt x="2423" y="158"/>
                </a:lnTo>
                <a:lnTo>
                  <a:pt x="2423" y="163"/>
                </a:lnTo>
                <a:lnTo>
                  <a:pt x="2423" y="198"/>
                </a:lnTo>
                <a:lnTo>
                  <a:pt x="2424" y="204"/>
                </a:lnTo>
                <a:lnTo>
                  <a:pt x="2424" y="254"/>
                </a:lnTo>
                <a:lnTo>
                  <a:pt x="2425" y="261"/>
                </a:lnTo>
                <a:lnTo>
                  <a:pt x="2425" y="308"/>
                </a:lnTo>
                <a:lnTo>
                  <a:pt x="2426" y="312"/>
                </a:lnTo>
                <a:lnTo>
                  <a:pt x="2426" y="345"/>
                </a:lnTo>
                <a:lnTo>
                  <a:pt x="2427" y="349"/>
                </a:lnTo>
                <a:lnTo>
                  <a:pt x="2427" y="377"/>
                </a:lnTo>
                <a:lnTo>
                  <a:pt x="2428" y="381"/>
                </a:lnTo>
                <a:lnTo>
                  <a:pt x="2428" y="422"/>
                </a:lnTo>
                <a:lnTo>
                  <a:pt x="2429" y="427"/>
                </a:lnTo>
                <a:lnTo>
                  <a:pt x="2429" y="460"/>
                </a:lnTo>
                <a:lnTo>
                  <a:pt x="2430" y="465"/>
                </a:lnTo>
                <a:lnTo>
                  <a:pt x="2430" y="485"/>
                </a:lnTo>
                <a:lnTo>
                  <a:pt x="2430" y="487"/>
                </a:lnTo>
                <a:lnTo>
                  <a:pt x="2431" y="487"/>
                </a:lnTo>
                <a:lnTo>
                  <a:pt x="2431" y="494"/>
                </a:lnTo>
                <a:lnTo>
                  <a:pt x="2431" y="494"/>
                </a:lnTo>
                <a:lnTo>
                  <a:pt x="2431" y="494"/>
                </a:lnTo>
                <a:lnTo>
                  <a:pt x="2432" y="497"/>
                </a:lnTo>
                <a:lnTo>
                  <a:pt x="2432" y="498"/>
                </a:lnTo>
                <a:lnTo>
                  <a:pt x="2433" y="500"/>
                </a:lnTo>
                <a:lnTo>
                  <a:pt x="2433" y="500"/>
                </a:lnTo>
                <a:lnTo>
                  <a:pt x="2433" y="501"/>
                </a:lnTo>
                <a:lnTo>
                  <a:pt x="2434" y="502"/>
                </a:lnTo>
                <a:lnTo>
                  <a:pt x="2434" y="503"/>
                </a:lnTo>
                <a:lnTo>
                  <a:pt x="2435" y="505"/>
                </a:lnTo>
                <a:lnTo>
                  <a:pt x="2435" y="505"/>
                </a:lnTo>
                <a:lnTo>
                  <a:pt x="2436" y="505"/>
                </a:lnTo>
                <a:lnTo>
                  <a:pt x="2436" y="505"/>
                </a:lnTo>
                <a:lnTo>
                  <a:pt x="2436" y="505"/>
                </a:lnTo>
                <a:lnTo>
                  <a:pt x="2437" y="505"/>
                </a:lnTo>
                <a:lnTo>
                  <a:pt x="2437" y="505"/>
                </a:lnTo>
                <a:lnTo>
                  <a:pt x="2437" y="505"/>
                </a:lnTo>
                <a:lnTo>
                  <a:pt x="2438" y="504"/>
                </a:lnTo>
                <a:lnTo>
                  <a:pt x="2438" y="504"/>
                </a:lnTo>
                <a:lnTo>
                  <a:pt x="2438" y="504"/>
                </a:lnTo>
                <a:lnTo>
                  <a:pt x="2439" y="504"/>
                </a:lnTo>
                <a:lnTo>
                  <a:pt x="2439" y="504"/>
                </a:lnTo>
                <a:lnTo>
                  <a:pt x="2440" y="502"/>
                </a:lnTo>
                <a:lnTo>
                  <a:pt x="2440" y="502"/>
                </a:lnTo>
                <a:lnTo>
                  <a:pt x="2440" y="502"/>
                </a:lnTo>
                <a:lnTo>
                  <a:pt x="2441" y="502"/>
                </a:lnTo>
                <a:lnTo>
                  <a:pt x="2441" y="502"/>
                </a:lnTo>
                <a:lnTo>
                  <a:pt x="2442" y="502"/>
                </a:lnTo>
                <a:lnTo>
                  <a:pt x="2442" y="502"/>
                </a:lnTo>
                <a:lnTo>
                  <a:pt x="2442" y="502"/>
                </a:lnTo>
                <a:lnTo>
                  <a:pt x="2443" y="502"/>
                </a:lnTo>
                <a:lnTo>
                  <a:pt x="2443" y="502"/>
                </a:lnTo>
                <a:lnTo>
                  <a:pt x="2443" y="502"/>
                </a:lnTo>
                <a:lnTo>
                  <a:pt x="2444" y="502"/>
                </a:lnTo>
                <a:lnTo>
                  <a:pt x="2444" y="501"/>
                </a:lnTo>
                <a:lnTo>
                  <a:pt x="2444" y="431"/>
                </a:lnTo>
                <a:lnTo>
                  <a:pt x="2445" y="417"/>
                </a:lnTo>
                <a:lnTo>
                  <a:pt x="2445" y="320"/>
                </a:lnTo>
                <a:lnTo>
                  <a:pt x="2446" y="308"/>
                </a:lnTo>
                <a:lnTo>
                  <a:pt x="2446" y="233"/>
                </a:lnTo>
                <a:lnTo>
                  <a:pt x="2447" y="230"/>
                </a:lnTo>
                <a:lnTo>
                  <a:pt x="2447" y="222"/>
                </a:lnTo>
                <a:lnTo>
                  <a:pt x="2448" y="221"/>
                </a:lnTo>
                <a:lnTo>
                  <a:pt x="2448" y="193"/>
                </a:lnTo>
                <a:lnTo>
                  <a:pt x="2449" y="188"/>
                </a:lnTo>
                <a:lnTo>
                  <a:pt x="2449" y="146"/>
                </a:lnTo>
                <a:lnTo>
                  <a:pt x="2450" y="143"/>
                </a:lnTo>
                <a:lnTo>
                  <a:pt x="2450" y="104"/>
                </a:lnTo>
                <a:lnTo>
                  <a:pt x="2451" y="98"/>
                </a:lnTo>
                <a:lnTo>
                  <a:pt x="2451" y="63"/>
                </a:lnTo>
                <a:lnTo>
                  <a:pt x="2452" y="58"/>
                </a:lnTo>
                <a:lnTo>
                  <a:pt x="2452" y="31"/>
                </a:lnTo>
                <a:lnTo>
                  <a:pt x="2453" y="28"/>
                </a:lnTo>
                <a:lnTo>
                  <a:pt x="2453" y="13"/>
                </a:lnTo>
                <a:lnTo>
                  <a:pt x="2454" y="11"/>
                </a:lnTo>
                <a:lnTo>
                  <a:pt x="2454" y="8"/>
                </a:lnTo>
                <a:lnTo>
                  <a:pt x="2454" y="8"/>
                </a:lnTo>
                <a:lnTo>
                  <a:pt x="2454" y="8"/>
                </a:lnTo>
                <a:lnTo>
                  <a:pt x="2455" y="16"/>
                </a:lnTo>
                <a:lnTo>
                  <a:pt x="2455" y="17"/>
                </a:lnTo>
                <a:lnTo>
                  <a:pt x="2456" y="28"/>
                </a:lnTo>
                <a:lnTo>
                  <a:pt x="2456" y="30"/>
                </a:lnTo>
                <a:lnTo>
                  <a:pt x="2457" y="41"/>
                </a:lnTo>
                <a:lnTo>
                  <a:pt x="2457" y="42"/>
                </a:lnTo>
                <a:lnTo>
                  <a:pt x="2458" y="52"/>
                </a:lnTo>
                <a:lnTo>
                  <a:pt x="2458" y="53"/>
                </a:lnTo>
                <a:lnTo>
                  <a:pt x="2459" y="60"/>
                </a:lnTo>
                <a:lnTo>
                  <a:pt x="2459" y="60"/>
                </a:lnTo>
                <a:lnTo>
                  <a:pt x="2460" y="64"/>
                </a:lnTo>
                <a:lnTo>
                  <a:pt x="2460" y="65"/>
                </a:lnTo>
                <a:lnTo>
                  <a:pt x="2461" y="73"/>
                </a:lnTo>
                <a:lnTo>
                  <a:pt x="2461" y="73"/>
                </a:lnTo>
                <a:lnTo>
                  <a:pt x="2462" y="83"/>
                </a:lnTo>
                <a:lnTo>
                  <a:pt x="2462" y="85"/>
                </a:lnTo>
                <a:lnTo>
                  <a:pt x="2463" y="95"/>
                </a:lnTo>
                <a:lnTo>
                  <a:pt x="2463" y="96"/>
                </a:lnTo>
                <a:lnTo>
                  <a:pt x="2464" y="101"/>
                </a:lnTo>
                <a:lnTo>
                  <a:pt x="2464" y="101"/>
                </a:lnTo>
                <a:lnTo>
                  <a:pt x="2464" y="102"/>
                </a:lnTo>
                <a:lnTo>
                  <a:pt x="2464" y="103"/>
                </a:lnTo>
                <a:lnTo>
                  <a:pt x="2465" y="103"/>
                </a:lnTo>
                <a:lnTo>
                  <a:pt x="2465" y="103"/>
                </a:lnTo>
                <a:lnTo>
                  <a:pt x="2465" y="103"/>
                </a:lnTo>
                <a:lnTo>
                  <a:pt x="2465" y="100"/>
                </a:lnTo>
                <a:lnTo>
                  <a:pt x="2466" y="99"/>
                </a:lnTo>
                <a:lnTo>
                  <a:pt x="2466" y="98"/>
                </a:lnTo>
                <a:lnTo>
                  <a:pt x="2466" y="102"/>
                </a:lnTo>
                <a:lnTo>
                  <a:pt x="2467" y="104"/>
                </a:lnTo>
                <a:lnTo>
                  <a:pt x="2467" y="128"/>
                </a:lnTo>
                <a:lnTo>
                  <a:pt x="2468" y="134"/>
                </a:lnTo>
                <a:lnTo>
                  <a:pt x="2468" y="201"/>
                </a:lnTo>
                <a:lnTo>
                  <a:pt x="2469" y="211"/>
                </a:lnTo>
                <a:lnTo>
                  <a:pt x="2469" y="338"/>
                </a:lnTo>
                <a:lnTo>
                  <a:pt x="2470" y="352"/>
                </a:lnTo>
                <a:lnTo>
                  <a:pt x="2470" y="431"/>
                </a:lnTo>
                <a:lnTo>
                  <a:pt x="2471" y="435"/>
                </a:lnTo>
                <a:lnTo>
                  <a:pt x="2471" y="467"/>
                </a:lnTo>
                <a:lnTo>
                  <a:pt x="2471" y="466"/>
                </a:lnTo>
                <a:lnTo>
                  <a:pt x="2472" y="465"/>
                </a:lnTo>
                <a:lnTo>
                  <a:pt x="2472" y="464"/>
                </a:lnTo>
                <a:lnTo>
                  <a:pt x="2472" y="478"/>
                </a:lnTo>
                <a:lnTo>
                  <a:pt x="2473" y="478"/>
                </a:lnTo>
                <a:lnTo>
                  <a:pt x="2473" y="484"/>
                </a:lnTo>
                <a:lnTo>
                  <a:pt x="2474" y="485"/>
                </a:lnTo>
                <a:lnTo>
                  <a:pt x="2474" y="487"/>
                </a:lnTo>
                <a:lnTo>
                  <a:pt x="2475" y="487"/>
                </a:lnTo>
                <a:lnTo>
                  <a:pt x="2475" y="488"/>
                </a:lnTo>
                <a:lnTo>
                  <a:pt x="2475" y="488"/>
                </a:lnTo>
                <a:lnTo>
                  <a:pt x="2475" y="488"/>
                </a:lnTo>
                <a:lnTo>
                  <a:pt x="2476" y="490"/>
                </a:lnTo>
                <a:lnTo>
                  <a:pt x="2476" y="490"/>
                </a:lnTo>
                <a:lnTo>
                  <a:pt x="2477" y="492"/>
                </a:lnTo>
                <a:lnTo>
                  <a:pt x="2477" y="492"/>
                </a:lnTo>
                <a:lnTo>
                  <a:pt x="2478" y="494"/>
                </a:lnTo>
                <a:lnTo>
                  <a:pt x="2478" y="494"/>
                </a:lnTo>
                <a:lnTo>
                  <a:pt x="2479" y="495"/>
                </a:lnTo>
                <a:lnTo>
                  <a:pt x="2479" y="495"/>
                </a:lnTo>
                <a:lnTo>
                  <a:pt x="2480" y="502"/>
                </a:lnTo>
                <a:lnTo>
                  <a:pt x="2480" y="502"/>
                </a:lnTo>
                <a:lnTo>
                  <a:pt x="2481" y="506"/>
                </a:lnTo>
                <a:lnTo>
                  <a:pt x="2481" y="507"/>
                </a:lnTo>
                <a:lnTo>
                  <a:pt x="2482" y="509"/>
                </a:lnTo>
                <a:lnTo>
                  <a:pt x="2482" y="509"/>
                </a:lnTo>
                <a:lnTo>
                  <a:pt x="2482" y="509"/>
                </a:lnTo>
                <a:lnTo>
                  <a:pt x="2482" y="508"/>
                </a:lnTo>
                <a:lnTo>
                  <a:pt x="2483" y="509"/>
                </a:lnTo>
                <a:lnTo>
                  <a:pt x="2483" y="509"/>
                </a:lnTo>
                <a:lnTo>
                  <a:pt x="2484" y="505"/>
                </a:lnTo>
                <a:lnTo>
                  <a:pt x="2484" y="505"/>
                </a:lnTo>
                <a:lnTo>
                  <a:pt x="2484" y="505"/>
                </a:lnTo>
                <a:lnTo>
                  <a:pt x="2485" y="507"/>
                </a:lnTo>
                <a:lnTo>
                  <a:pt x="2485" y="507"/>
                </a:lnTo>
                <a:lnTo>
                  <a:pt x="2485" y="507"/>
                </a:lnTo>
                <a:lnTo>
                  <a:pt x="2485" y="495"/>
                </a:lnTo>
                <a:lnTo>
                  <a:pt x="2486" y="484"/>
                </a:lnTo>
                <a:lnTo>
                  <a:pt x="2486" y="283"/>
                </a:lnTo>
                <a:lnTo>
                  <a:pt x="2487" y="270"/>
                </a:lnTo>
                <a:lnTo>
                  <a:pt x="2487" y="164"/>
                </a:lnTo>
                <a:lnTo>
                  <a:pt x="2488" y="154"/>
                </a:lnTo>
                <a:lnTo>
                  <a:pt x="2488" y="90"/>
                </a:lnTo>
                <a:lnTo>
                  <a:pt x="2489" y="85"/>
                </a:lnTo>
                <a:lnTo>
                  <a:pt x="2489" y="69"/>
                </a:lnTo>
                <a:lnTo>
                  <a:pt x="2490" y="68"/>
                </a:lnTo>
                <a:lnTo>
                  <a:pt x="2490" y="64"/>
                </a:lnTo>
                <a:lnTo>
                  <a:pt x="2491" y="63"/>
                </a:lnTo>
                <a:lnTo>
                  <a:pt x="2491" y="58"/>
                </a:lnTo>
                <a:lnTo>
                  <a:pt x="2492" y="58"/>
                </a:lnTo>
                <a:lnTo>
                  <a:pt x="2492" y="58"/>
                </a:lnTo>
                <a:lnTo>
                  <a:pt x="2492" y="58"/>
                </a:lnTo>
                <a:lnTo>
                  <a:pt x="2492" y="58"/>
                </a:lnTo>
                <a:lnTo>
                  <a:pt x="2493" y="58"/>
                </a:lnTo>
                <a:lnTo>
                  <a:pt x="2493" y="60"/>
                </a:lnTo>
                <a:lnTo>
                  <a:pt x="2494" y="60"/>
                </a:lnTo>
                <a:lnTo>
                  <a:pt x="2494" y="60"/>
                </a:lnTo>
                <a:lnTo>
                  <a:pt x="2494" y="60"/>
                </a:lnTo>
                <a:lnTo>
                  <a:pt x="2495" y="60"/>
                </a:lnTo>
                <a:lnTo>
                  <a:pt x="2495" y="64"/>
                </a:lnTo>
                <a:lnTo>
                  <a:pt x="2496" y="65"/>
                </a:lnTo>
                <a:lnTo>
                  <a:pt x="2496" y="72"/>
                </a:lnTo>
                <a:lnTo>
                  <a:pt x="2496" y="73"/>
                </a:lnTo>
                <a:lnTo>
                  <a:pt x="2497" y="80"/>
                </a:lnTo>
                <a:lnTo>
                  <a:pt x="2497" y="80"/>
                </a:lnTo>
                <a:lnTo>
                  <a:pt x="2498" y="88"/>
                </a:lnTo>
                <a:lnTo>
                  <a:pt x="2498" y="89"/>
                </a:lnTo>
                <a:lnTo>
                  <a:pt x="2499" y="99"/>
                </a:lnTo>
                <a:lnTo>
                  <a:pt x="2499" y="100"/>
                </a:lnTo>
                <a:lnTo>
                  <a:pt x="2500" y="111"/>
                </a:lnTo>
                <a:lnTo>
                  <a:pt x="2500" y="113"/>
                </a:lnTo>
                <a:lnTo>
                  <a:pt x="2501" y="128"/>
                </a:lnTo>
                <a:lnTo>
                  <a:pt x="2501" y="129"/>
                </a:lnTo>
                <a:lnTo>
                  <a:pt x="2502" y="142"/>
                </a:lnTo>
                <a:lnTo>
                  <a:pt x="2502" y="144"/>
                </a:lnTo>
                <a:lnTo>
                  <a:pt x="2503" y="153"/>
                </a:lnTo>
                <a:lnTo>
                  <a:pt x="2503" y="152"/>
                </a:lnTo>
                <a:lnTo>
                  <a:pt x="2504" y="139"/>
                </a:lnTo>
                <a:lnTo>
                  <a:pt x="2504" y="137"/>
                </a:lnTo>
                <a:lnTo>
                  <a:pt x="2505" y="117"/>
                </a:lnTo>
                <a:lnTo>
                  <a:pt x="2505" y="115"/>
                </a:lnTo>
                <a:lnTo>
                  <a:pt x="2506" y="103"/>
                </a:lnTo>
                <a:lnTo>
                  <a:pt x="2506" y="102"/>
                </a:lnTo>
                <a:lnTo>
                  <a:pt x="2506" y="99"/>
                </a:lnTo>
                <a:lnTo>
                  <a:pt x="2506" y="100"/>
                </a:lnTo>
                <a:lnTo>
                  <a:pt x="2507" y="100"/>
                </a:lnTo>
                <a:lnTo>
                  <a:pt x="2507" y="113"/>
                </a:lnTo>
                <a:lnTo>
                  <a:pt x="2508" y="117"/>
                </a:lnTo>
                <a:lnTo>
                  <a:pt x="2508" y="169"/>
                </a:lnTo>
                <a:lnTo>
                  <a:pt x="2509" y="176"/>
                </a:lnTo>
                <a:lnTo>
                  <a:pt x="2509" y="302"/>
                </a:lnTo>
                <a:lnTo>
                  <a:pt x="2510" y="324"/>
                </a:lnTo>
                <a:lnTo>
                  <a:pt x="2510" y="433"/>
                </a:lnTo>
                <a:lnTo>
                  <a:pt x="2511" y="442"/>
                </a:lnTo>
                <a:lnTo>
                  <a:pt x="2511" y="478"/>
                </a:lnTo>
                <a:lnTo>
                  <a:pt x="2512" y="480"/>
                </a:lnTo>
                <a:lnTo>
                  <a:pt x="2512" y="495"/>
                </a:lnTo>
                <a:lnTo>
                  <a:pt x="2513" y="496"/>
                </a:lnTo>
                <a:lnTo>
                  <a:pt x="2513" y="498"/>
                </a:lnTo>
                <a:lnTo>
                  <a:pt x="2513" y="497"/>
                </a:lnTo>
                <a:lnTo>
                  <a:pt x="2514" y="497"/>
                </a:lnTo>
                <a:lnTo>
                  <a:pt x="2514" y="496"/>
                </a:lnTo>
                <a:lnTo>
                  <a:pt x="2514" y="497"/>
                </a:lnTo>
                <a:lnTo>
                  <a:pt x="2514" y="497"/>
                </a:lnTo>
                <a:lnTo>
                  <a:pt x="2514" y="498"/>
                </a:lnTo>
                <a:lnTo>
                  <a:pt x="2515" y="499"/>
                </a:lnTo>
                <a:lnTo>
                  <a:pt x="2515" y="499"/>
                </a:lnTo>
                <a:lnTo>
                  <a:pt x="2516" y="499"/>
                </a:lnTo>
                <a:lnTo>
                  <a:pt x="2516" y="499"/>
                </a:lnTo>
                <a:lnTo>
                  <a:pt x="2516" y="499"/>
                </a:lnTo>
                <a:lnTo>
                  <a:pt x="2517" y="500"/>
                </a:lnTo>
                <a:lnTo>
                  <a:pt x="2517" y="500"/>
                </a:lnTo>
                <a:lnTo>
                  <a:pt x="2517" y="500"/>
                </a:lnTo>
                <a:lnTo>
                  <a:pt x="2518" y="504"/>
                </a:lnTo>
                <a:lnTo>
                  <a:pt x="2518" y="504"/>
                </a:lnTo>
                <a:lnTo>
                  <a:pt x="2518" y="504"/>
                </a:lnTo>
                <a:lnTo>
                  <a:pt x="2519" y="511"/>
                </a:lnTo>
                <a:lnTo>
                  <a:pt x="2519" y="512"/>
                </a:lnTo>
                <a:lnTo>
                  <a:pt x="2520" y="517"/>
                </a:lnTo>
                <a:lnTo>
                  <a:pt x="2520" y="518"/>
                </a:lnTo>
                <a:lnTo>
                  <a:pt x="2520" y="518"/>
                </a:lnTo>
                <a:lnTo>
                  <a:pt x="2521" y="517"/>
                </a:lnTo>
                <a:lnTo>
                  <a:pt x="2521" y="517"/>
                </a:lnTo>
                <a:lnTo>
                  <a:pt x="2522" y="510"/>
                </a:lnTo>
                <a:lnTo>
                  <a:pt x="2522" y="510"/>
                </a:lnTo>
                <a:lnTo>
                  <a:pt x="2522" y="510"/>
                </a:lnTo>
                <a:lnTo>
                  <a:pt x="2522" y="510"/>
                </a:lnTo>
                <a:lnTo>
                  <a:pt x="2523" y="510"/>
                </a:lnTo>
                <a:lnTo>
                  <a:pt x="2523" y="509"/>
                </a:lnTo>
                <a:lnTo>
                  <a:pt x="2524" y="296"/>
                </a:lnTo>
                <a:lnTo>
                  <a:pt x="2524" y="293"/>
                </a:lnTo>
                <a:lnTo>
                  <a:pt x="2525" y="221"/>
                </a:lnTo>
                <a:lnTo>
                  <a:pt x="2525" y="203"/>
                </a:lnTo>
                <a:lnTo>
                  <a:pt x="2526" y="127"/>
                </a:lnTo>
                <a:lnTo>
                  <a:pt x="2526" y="122"/>
                </a:lnTo>
                <a:lnTo>
                  <a:pt x="2527" y="85"/>
                </a:lnTo>
                <a:lnTo>
                  <a:pt x="2527" y="85"/>
                </a:lnTo>
                <a:lnTo>
                  <a:pt x="2527" y="61"/>
                </a:lnTo>
                <a:lnTo>
                  <a:pt x="2528" y="58"/>
                </a:lnTo>
                <a:lnTo>
                  <a:pt x="2528" y="38"/>
                </a:lnTo>
                <a:lnTo>
                  <a:pt x="2529" y="36"/>
                </a:lnTo>
                <a:lnTo>
                  <a:pt x="2529" y="26"/>
                </a:lnTo>
                <a:lnTo>
                  <a:pt x="2530" y="25"/>
                </a:lnTo>
                <a:lnTo>
                  <a:pt x="2530" y="21"/>
                </a:lnTo>
                <a:lnTo>
                  <a:pt x="2531" y="20"/>
                </a:lnTo>
                <a:lnTo>
                  <a:pt x="2531" y="19"/>
                </a:lnTo>
                <a:lnTo>
                  <a:pt x="2531" y="20"/>
                </a:lnTo>
                <a:lnTo>
                  <a:pt x="2532" y="20"/>
                </a:lnTo>
                <a:lnTo>
                  <a:pt x="2532" y="23"/>
                </a:lnTo>
                <a:lnTo>
                  <a:pt x="2533" y="23"/>
                </a:lnTo>
                <a:lnTo>
                  <a:pt x="2533" y="27"/>
                </a:lnTo>
                <a:lnTo>
                  <a:pt x="2534" y="28"/>
                </a:lnTo>
                <a:lnTo>
                  <a:pt x="2534" y="31"/>
                </a:lnTo>
                <a:lnTo>
                  <a:pt x="2535" y="32"/>
                </a:lnTo>
                <a:lnTo>
                  <a:pt x="2535" y="37"/>
                </a:lnTo>
                <a:lnTo>
                  <a:pt x="2536" y="38"/>
                </a:lnTo>
                <a:lnTo>
                  <a:pt x="2536" y="45"/>
                </a:lnTo>
                <a:lnTo>
                  <a:pt x="2537" y="45"/>
                </a:lnTo>
                <a:lnTo>
                  <a:pt x="2537" y="55"/>
                </a:lnTo>
                <a:lnTo>
                  <a:pt x="2537" y="58"/>
                </a:lnTo>
                <a:lnTo>
                  <a:pt x="2538" y="74"/>
                </a:lnTo>
                <a:lnTo>
                  <a:pt x="2538" y="76"/>
                </a:lnTo>
                <a:lnTo>
                  <a:pt x="2539" y="95"/>
                </a:lnTo>
                <a:lnTo>
                  <a:pt x="2539" y="97"/>
                </a:lnTo>
                <a:lnTo>
                  <a:pt x="2540" y="118"/>
                </a:lnTo>
                <a:lnTo>
                  <a:pt x="2540" y="119"/>
                </a:lnTo>
                <a:lnTo>
                  <a:pt x="2541" y="129"/>
                </a:lnTo>
                <a:lnTo>
                  <a:pt x="2541" y="129"/>
                </a:lnTo>
                <a:lnTo>
                  <a:pt x="2542" y="125"/>
                </a:lnTo>
                <a:lnTo>
                  <a:pt x="2542" y="126"/>
                </a:lnTo>
                <a:lnTo>
                  <a:pt x="2542" y="125"/>
                </a:lnTo>
                <a:lnTo>
                  <a:pt x="2543" y="132"/>
                </a:lnTo>
                <a:lnTo>
                  <a:pt x="2543" y="134"/>
                </a:lnTo>
                <a:lnTo>
                  <a:pt x="2544" y="166"/>
                </a:lnTo>
                <a:lnTo>
                  <a:pt x="2544" y="172"/>
                </a:lnTo>
                <a:lnTo>
                  <a:pt x="2545" y="258"/>
                </a:lnTo>
                <a:lnTo>
                  <a:pt x="2545" y="276"/>
                </a:lnTo>
                <a:lnTo>
                  <a:pt x="2546" y="390"/>
                </a:lnTo>
                <a:lnTo>
                  <a:pt x="2546" y="401"/>
                </a:lnTo>
                <a:lnTo>
                  <a:pt x="2547" y="457"/>
                </a:lnTo>
                <a:lnTo>
                  <a:pt x="2547" y="464"/>
                </a:lnTo>
                <a:lnTo>
                  <a:pt x="2548" y="489"/>
                </a:lnTo>
                <a:lnTo>
                  <a:pt x="2548" y="486"/>
                </a:lnTo>
                <a:lnTo>
                  <a:pt x="2548" y="486"/>
                </a:lnTo>
                <a:lnTo>
                  <a:pt x="2548" y="482"/>
                </a:lnTo>
                <a:lnTo>
                  <a:pt x="2548" y="485"/>
                </a:lnTo>
                <a:lnTo>
                  <a:pt x="2549" y="487"/>
                </a:lnTo>
                <a:lnTo>
                  <a:pt x="2549" y="497"/>
                </a:lnTo>
                <a:lnTo>
                  <a:pt x="2549" y="496"/>
                </a:lnTo>
                <a:lnTo>
                  <a:pt x="2550" y="496"/>
                </a:lnTo>
                <a:lnTo>
                  <a:pt x="2550" y="497"/>
                </a:lnTo>
                <a:lnTo>
                  <a:pt x="2550" y="496"/>
                </a:lnTo>
                <a:lnTo>
                  <a:pt x="2551" y="496"/>
                </a:lnTo>
                <a:lnTo>
                  <a:pt x="2551" y="495"/>
                </a:lnTo>
                <a:lnTo>
                  <a:pt x="2551" y="497"/>
                </a:lnTo>
                <a:lnTo>
                  <a:pt x="2551" y="497"/>
                </a:lnTo>
                <a:lnTo>
                  <a:pt x="2552" y="496"/>
                </a:lnTo>
                <a:lnTo>
                  <a:pt x="2552" y="497"/>
                </a:lnTo>
                <a:lnTo>
                  <a:pt x="2552" y="497"/>
                </a:lnTo>
                <a:lnTo>
                  <a:pt x="2553" y="497"/>
                </a:lnTo>
                <a:lnTo>
                  <a:pt x="2553" y="499"/>
                </a:lnTo>
                <a:lnTo>
                  <a:pt x="2554" y="499"/>
                </a:lnTo>
                <a:lnTo>
                  <a:pt x="2554" y="504"/>
                </a:lnTo>
                <a:lnTo>
                  <a:pt x="2555" y="504"/>
                </a:lnTo>
                <a:lnTo>
                  <a:pt x="2555" y="509"/>
                </a:lnTo>
                <a:lnTo>
                  <a:pt x="2556" y="509"/>
                </a:lnTo>
                <a:lnTo>
                  <a:pt x="2556" y="517"/>
                </a:lnTo>
                <a:lnTo>
                  <a:pt x="2556" y="516"/>
                </a:lnTo>
                <a:lnTo>
                  <a:pt x="2557" y="516"/>
                </a:lnTo>
                <a:lnTo>
                  <a:pt x="2557" y="517"/>
                </a:lnTo>
                <a:lnTo>
                  <a:pt x="2557" y="516"/>
                </a:lnTo>
                <a:lnTo>
                  <a:pt x="2558" y="516"/>
                </a:lnTo>
                <a:lnTo>
                  <a:pt x="2558" y="512"/>
                </a:lnTo>
                <a:lnTo>
                  <a:pt x="2558" y="512"/>
                </a:lnTo>
                <a:lnTo>
                  <a:pt x="2558" y="512"/>
                </a:lnTo>
                <a:lnTo>
                  <a:pt x="2559" y="505"/>
                </a:lnTo>
                <a:lnTo>
                  <a:pt x="2559" y="488"/>
                </a:lnTo>
                <a:lnTo>
                  <a:pt x="2560" y="269"/>
                </a:lnTo>
                <a:lnTo>
                  <a:pt x="2560" y="256"/>
                </a:lnTo>
                <a:lnTo>
                  <a:pt x="2561" y="158"/>
                </a:lnTo>
                <a:lnTo>
                  <a:pt x="2561" y="150"/>
                </a:lnTo>
                <a:lnTo>
                  <a:pt x="2562" y="87"/>
                </a:lnTo>
                <a:lnTo>
                  <a:pt x="2562" y="82"/>
                </a:lnTo>
                <a:lnTo>
                  <a:pt x="2563" y="62"/>
                </a:lnTo>
                <a:lnTo>
                  <a:pt x="2563" y="62"/>
                </a:lnTo>
                <a:lnTo>
                  <a:pt x="2563" y="60"/>
                </a:lnTo>
                <a:lnTo>
                  <a:pt x="2564" y="61"/>
                </a:lnTo>
                <a:lnTo>
                  <a:pt x="2564" y="62"/>
                </a:lnTo>
                <a:lnTo>
                  <a:pt x="2564" y="62"/>
                </a:lnTo>
                <a:lnTo>
                  <a:pt x="2565" y="60"/>
                </a:lnTo>
                <a:lnTo>
                  <a:pt x="2565" y="60"/>
                </a:lnTo>
                <a:lnTo>
                  <a:pt x="2566" y="55"/>
                </a:lnTo>
                <a:lnTo>
                  <a:pt x="2566" y="54"/>
                </a:lnTo>
                <a:lnTo>
                  <a:pt x="2567" y="53"/>
                </a:lnTo>
                <a:lnTo>
                  <a:pt x="2567" y="53"/>
                </a:lnTo>
                <a:lnTo>
                  <a:pt x="2567" y="53"/>
                </a:lnTo>
                <a:lnTo>
                  <a:pt x="2567" y="53"/>
                </a:lnTo>
                <a:lnTo>
                  <a:pt x="2568" y="52"/>
                </a:lnTo>
                <a:lnTo>
                  <a:pt x="2568" y="52"/>
                </a:lnTo>
                <a:lnTo>
                  <a:pt x="2568" y="54"/>
                </a:lnTo>
                <a:lnTo>
                  <a:pt x="2569" y="55"/>
                </a:lnTo>
                <a:lnTo>
                  <a:pt x="2569" y="61"/>
                </a:lnTo>
                <a:lnTo>
                  <a:pt x="2570" y="62"/>
                </a:lnTo>
                <a:lnTo>
                  <a:pt x="2570" y="71"/>
                </a:lnTo>
                <a:lnTo>
                  <a:pt x="2571" y="71"/>
                </a:lnTo>
                <a:lnTo>
                  <a:pt x="2571" y="79"/>
                </a:lnTo>
                <a:lnTo>
                  <a:pt x="2572" y="80"/>
                </a:lnTo>
                <a:lnTo>
                  <a:pt x="2572" y="92"/>
                </a:lnTo>
                <a:lnTo>
                  <a:pt x="2573" y="94"/>
                </a:lnTo>
                <a:lnTo>
                  <a:pt x="2573" y="104"/>
                </a:lnTo>
                <a:lnTo>
                  <a:pt x="2574" y="106"/>
                </a:lnTo>
                <a:lnTo>
                  <a:pt x="2574" y="118"/>
                </a:lnTo>
                <a:lnTo>
                  <a:pt x="2575" y="118"/>
                </a:lnTo>
                <a:lnTo>
                  <a:pt x="2575" y="135"/>
                </a:lnTo>
                <a:lnTo>
                  <a:pt x="2576" y="135"/>
                </a:lnTo>
                <a:lnTo>
                  <a:pt x="2576" y="147"/>
                </a:lnTo>
                <a:lnTo>
                  <a:pt x="2577" y="148"/>
                </a:lnTo>
                <a:lnTo>
                  <a:pt x="2577" y="150"/>
                </a:lnTo>
                <a:lnTo>
                  <a:pt x="2577" y="143"/>
                </a:lnTo>
                <a:lnTo>
                  <a:pt x="2578" y="141"/>
                </a:lnTo>
                <a:lnTo>
                  <a:pt x="2578" y="125"/>
                </a:lnTo>
                <a:lnTo>
                  <a:pt x="2579" y="124"/>
                </a:lnTo>
                <a:lnTo>
                  <a:pt x="2579" y="115"/>
                </a:lnTo>
                <a:lnTo>
                  <a:pt x="2579" y="114"/>
                </a:lnTo>
                <a:lnTo>
                  <a:pt x="2579" y="113"/>
                </a:lnTo>
                <a:lnTo>
                  <a:pt x="2580" y="114"/>
                </a:lnTo>
                <a:lnTo>
                  <a:pt x="2580" y="115"/>
                </a:lnTo>
                <a:lnTo>
                  <a:pt x="2581" y="134"/>
                </a:lnTo>
                <a:lnTo>
                  <a:pt x="2581" y="139"/>
                </a:lnTo>
                <a:lnTo>
                  <a:pt x="2582" y="208"/>
                </a:lnTo>
                <a:lnTo>
                  <a:pt x="2582" y="219"/>
                </a:lnTo>
                <a:lnTo>
                  <a:pt x="2583" y="349"/>
                </a:lnTo>
                <a:lnTo>
                  <a:pt x="2583" y="367"/>
                </a:lnTo>
                <a:lnTo>
                  <a:pt x="2584" y="456"/>
                </a:lnTo>
                <a:lnTo>
                  <a:pt x="2584" y="465"/>
                </a:lnTo>
                <a:lnTo>
                  <a:pt x="2585" y="484"/>
                </a:lnTo>
                <a:lnTo>
                  <a:pt x="2585" y="483"/>
                </a:lnTo>
                <a:lnTo>
                  <a:pt x="2585" y="486"/>
                </a:lnTo>
                <a:lnTo>
                  <a:pt x="2586" y="501"/>
                </a:lnTo>
                <a:lnTo>
                  <a:pt x="2586" y="501"/>
                </a:lnTo>
                <a:lnTo>
                  <a:pt x="2587" y="504"/>
                </a:lnTo>
                <a:lnTo>
                  <a:pt x="2587" y="502"/>
                </a:lnTo>
                <a:lnTo>
                  <a:pt x="2587" y="502"/>
                </a:lnTo>
                <a:lnTo>
                  <a:pt x="2587" y="500"/>
                </a:lnTo>
                <a:lnTo>
                  <a:pt x="2588" y="502"/>
                </a:lnTo>
                <a:lnTo>
                  <a:pt x="2588" y="502"/>
                </a:lnTo>
                <a:lnTo>
                  <a:pt x="2588" y="502"/>
                </a:lnTo>
                <a:lnTo>
                  <a:pt x="2589" y="501"/>
                </a:lnTo>
                <a:lnTo>
                  <a:pt x="2589" y="501"/>
                </a:lnTo>
                <a:lnTo>
                  <a:pt x="2589" y="501"/>
                </a:lnTo>
                <a:lnTo>
                  <a:pt x="2589" y="502"/>
                </a:lnTo>
                <a:lnTo>
                  <a:pt x="2589" y="502"/>
                </a:lnTo>
                <a:lnTo>
                  <a:pt x="2590" y="502"/>
                </a:lnTo>
                <a:lnTo>
                  <a:pt x="2590" y="504"/>
                </a:lnTo>
                <a:lnTo>
                  <a:pt x="2590" y="504"/>
                </a:lnTo>
                <a:lnTo>
                  <a:pt x="2591" y="504"/>
                </a:lnTo>
                <a:lnTo>
                  <a:pt x="2591" y="507"/>
                </a:lnTo>
                <a:lnTo>
                  <a:pt x="2592" y="507"/>
                </a:lnTo>
                <a:lnTo>
                  <a:pt x="2592" y="514"/>
                </a:lnTo>
                <a:lnTo>
                  <a:pt x="2593" y="514"/>
                </a:lnTo>
                <a:lnTo>
                  <a:pt x="2593" y="519"/>
                </a:lnTo>
                <a:lnTo>
                  <a:pt x="2594" y="519"/>
                </a:lnTo>
                <a:lnTo>
                  <a:pt x="2594" y="521"/>
                </a:lnTo>
                <a:lnTo>
                  <a:pt x="2594" y="520"/>
                </a:lnTo>
                <a:lnTo>
                  <a:pt x="2595" y="519"/>
                </a:lnTo>
                <a:lnTo>
                  <a:pt x="2595" y="511"/>
                </a:lnTo>
                <a:lnTo>
                  <a:pt x="2595" y="512"/>
                </a:lnTo>
                <a:lnTo>
                  <a:pt x="2596" y="512"/>
                </a:lnTo>
                <a:lnTo>
                  <a:pt x="2596" y="455"/>
                </a:lnTo>
                <a:lnTo>
                  <a:pt x="2597" y="409"/>
                </a:lnTo>
                <a:lnTo>
                  <a:pt x="2597" y="253"/>
                </a:lnTo>
                <a:lnTo>
                  <a:pt x="2598" y="247"/>
                </a:lnTo>
                <a:lnTo>
                  <a:pt x="2598" y="151"/>
                </a:lnTo>
                <a:lnTo>
                  <a:pt x="2599" y="141"/>
                </a:lnTo>
                <a:lnTo>
                  <a:pt x="2599" y="80"/>
                </a:lnTo>
                <a:lnTo>
                  <a:pt x="2599" y="76"/>
                </a:lnTo>
                <a:lnTo>
                  <a:pt x="2600" y="51"/>
                </a:lnTo>
                <a:lnTo>
                  <a:pt x="2600" y="49"/>
                </a:lnTo>
                <a:lnTo>
                  <a:pt x="2601" y="30"/>
                </a:lnTo>
                <a:lnTo>
                  <a:pt x="2601" y="28"/>
                </a:lnTo>
                <a:lnTo>
                  <a:pt x="2602" y="17"/>
                </a:lnTo>
                <a:lnTo>
                  <a:pt x="2602" y="16"/>
                </a:lnTo>
                <a:lnTo>
                  <a:pt x="2603" y="10"/>
                </a:lnTo>
                <a:lnTo>
                  <a:pt x="2603" y="10"/>
                </a:lnTo>
                <a:lnTo>
                  <a:pt x="2603" y="9"/>
                </a:lnTo>
                <a:lnTo>
                  <a:pt x="2604" y="12"/>
                </a:lnTo>
                <a:lnTo>
                  <a:pt x="2604" y="13"/>
                </a:lnTo>
                <a:lnTo>
                  <a:pt x="2605" y="20"/>
                </a:lnTo>
                <a:lnTo>
                  <a:pt x="2605" y="20"/>
                </a:lnTo>
                <a:lnTo>
                  <a:pt x="2606" y="27"/>
                </a:lnTo>
                <a:lnTo>
                  <a:pt x="2606" y="28"/>
                </a:lnTo>
                <a:lnTo>
                  <a:pt x="2607" y="35"/>
                </a:lnTo>
                <a:lnTo>
                  <a:pt x="2607" y="35"/>
                </a:lnTo>
                <a:lnTo>
                  <a:pt x="2608" y="44"/>
                </a:lnTo>
                <a:lnTo>
                  <a:pt x="2608" y="45"/>
                </a:lnTo>
                <a:lnTo>
                  <a:pt x="2609" y="53"/>
                </a:lnTo>
                <a:lnTo>
                  <a:pt x="2609" y="54"/>
                </a:lnTo>
                <a:lnTo>
                  <a:pt x="2610" y="67"/>
                </a:lnTo>
                <a:lnTo>
                  <a:pt x="2610" y="70"/>
                </a:lnTo>
                <a:lnTo>
                  <a:pt x="2610" y="89"/>
                </a:lnTo>
                <a:lnTo>
                  <a:pt x="2611" y="90"/>
                </a:lnTo>
                <a:lnTo>
                  <a:pt x="2611" y="100"/>
                </a:lnTo>
                <a:lnTo>
                  <a:pt x="2611" y="100"/>
                </a:lnTo>
                <a:lnTo>
                  <a:pt x="2612" y="99"/>
                </a:lnTo>
                <a:lnTo>
                  <a:pt x="2612" y="104"/>
                </a:lnTo>
                <a:lnTo>
                  <a:pt x="2612" y="103"/>
                </a:lnTo>
                <a:lnTo>
                  <a:pt x="2613" y="101"/>
                </a:lnTo>
                <a:lnTo>
                  <a:pt x="2613" y="90"/>
                </a:lnTo>
                <a:lnTo>
                  <a:pt x="2614" y="90"/>
                </a:lnTo>
                <a:lnTo>
                  <a:pt x="2614" y="87"/>
                </a:lnTo>
                <a:lnTo>
                  <a:pt x="2614" y="88"/>
                </a:lnTo>
                <a:lnTo>
                  <a:pt x="2615" y="89"/>
                </a:lnTo>
                <a:lnTo>
                  <a:pt x="2615" y="110"/>
                </a:lnTo>
                <a:lnTo>
                  <a:pt x="2616" y="114"/>
                </a:lnTo>
                <a:lnTo>
                  <a:pt x="2616" y="196"/>
                </a:lnTo>
                <a:lnTo>
                  <a:pt x="2617" y="215"/>
                </a:lnTo>
                <a:lnTo>
                  <a:pt x="2617" y="372"/>
                </a:lnTo>
                <a:lnTo>
                  <a:pt x="2618" y="389"/>
                </a:lnTo>
                <a:lnTo>
                  <a:pt x="2618" y="461"/>
                </a:lnTo>
                <a:lnTo>
                  <a:pt x="2619" y="455"/>
                </a:lnTo>
                <a:lnTo>
                  <a:pt x="2619" y="446"/>
                </a:lnTo>
                <a:lnTo>
                  <a:pt x="2619" y="470"/>
                </a:lnTo>
                <a:lnTo>
                  <a:pt x="2620" y="473"/>
                </a:lnTo>
                <a:lnTo>
                  <a:pt x="2620" y="485"/>
                </a:lnTo>
                <a:lnTo>
                  <a:pt x="2620" y="487"/>
                </a:lnTo>
                <a:lnTo>
                  <a:pt x="2620" y="487"/>
                </a:lnTo>
                <a:lnTo>
                  <a:pt x="2621" y="489"/>
                </a:lnTo>
                <a:lnTo>
                  <a:pt x="2621" y="490"/>
                </a:lnTo>
                <a:lnTo>
                  <a:pt x="2622" y="492"/>
                </a:lnTo>
                <a:lnTo>
                  <a:pt x="2622" y="492"/>
                </a:lnTo>
                <a:lnTo>
                  <a:pt x="2623" y="495"/>
                </a:lnTo>
                <a:lnTo>
                  <a:pt x="2623" y="495"/>
                </a:lnTo>
                <a:lnTo>
                  <a:pt x="2624" y="498"/>
                </a:lnTo>
                <a:lnTo>
                  <a:pt x="2624" y="498"/>
                </a:lnTo>
                <a:lnTo>
                  <a:pt x="2625" y="502"/>
                </a:lnTo>
                <a:lnTo>
                  <a:pt x="2625" y="503"/>
                </a:lnTo>
                <a:lnTo>
                  <a:pt x="2626" y="506"/>
                </a:lnTo>
                <a:lnTo>
                  <a:pt x="2626" y="505"/>
                </a:lnTo>
                <a:lnTo>
                  <a:pt x="2627" y="512"/>
                </a:lnTo>
                <a:lnTo>
                  <a:pt x="2627" y="513"/>
                </a:lnTo>
                <a:lnTo>
                  <a:pt x="2628" y="515"/>
                </a:lnTo>
                <a:lnTo>
                  <a:pt x="2628" y="515"/>
                </a:lnTo>
                <a:lnTo>
                  <a:pt x="2628" y="515"/>
                </a:lnTo>
                <a:lnTo>
                  <a:pt x="2628" y="515"/>
                </a:lnTo>
                <a:lnTo>
                  <a:pt x="2629" y="511"/>
                </a:lnTo>
                <a:lnTo>
                  <a:pt x="2629" y="511"/>
                </a:lnTo>
                <a:lnTo>
                  <a:pt x="2629" y="511"/>
                </a:lnTo>
                <a:lnTo>
                  <a:pt x="2630" y="509"/>
                </a:lnTo>
                <a:lnTo>
                  <a:pt x="2630" y="509"/>
                </a:lnTo>
                <a:lnTo>
                  <a:pt x="2630" y="509"/>
                </a:lnTo>
                <a:lnTo>
                  <a:pt x="2631" y="349"/>
                </a:lnTo>
                <a:lnTo>
                  <a:pt x="2631" y="316"/>
                </a:lnTo>
                <a:lnTo>
                  <a:pt x="2631" y="216"/>
                </a:lnTo>
                <a:lnTo>
                  <a:pt x="2632" y="200"/>
                </a:lnTo>
                <a:lnTo>
                  <a:pt x="2632" y="104"/>
                </a:lnTo>
                <a:lnTo>
                  <a:pt x="2633" y="95"/>
                </a:lnTo>
                <a:lnTo>
                  <a:pt x="2633" y="65"/>
                </a:lnTo>
                <a:lnTo>
                  <a:pt x="2634" y="62"/>
                </a:lnTo>
                <a:lnTo>
                  <a:pt x="2634" y="46"/>
                </a:lnTo>
                <a:lnTo>
                  <a:pt x="2635" y="44"/>
                </a:lnTo>
                <a:lnTo>
                  <a:pt x="2635" y="35"/>
                </a:lnTo>
                <a:lnTo>
                  <a:pt x="2636" y="34"/>
                </a:lnTo>
                <a:lnTo>
                  <a:pt x="2636" y="30"/>
                </a:lnTo>
                <a:lnTo>
                  <a:pt x="2636" y="30"/>
                </a:lnTo>
                <a:lnTo>
                  <a:pt x="2637" y="30"/>
                </a:lnTo>
                <a:lnTo>
                  <a:pt x="2637" y="36"/>
                </a:lnTo>
                <a:lnTo>
                  <a:pt x="2638" y="37"/>
                </a:lnTo>
                <a:lnTo>
                  <a:pt x="2638" y="48"/>
                </a:lnTo>
                <a:lnTo>
                  <a:pt x="2639" y="49"/>
                </a:lnTo>
                <a:lnTo>
                  <a:pt x="2639" y="56"/>
                </a:lnTo>
                <a:lnTo>
                  <a:pt x="2640" y="57"/>
                </a:lnTo>
                <a:lnTo>
                  <a:pt x="2640" y="61"/>
                </a:lnTo>
                <a:lnTo>
                  <a:pt x="2641" y="61"/>
                </a:lnTo>
                <a:lnTo>
                  <a:pt x="2641" y="63"/>
                </a:lnTo>
                <a:lnTo>
                  <a:pt x="2641" y="63"/>
                </a:lnTo>
                <a:lnTo>
                  <a:pt x="2642" y="65"/>
                </a:lnTo>
                <a:lnTo>
                  <a:pt x="2642" y="66"/>
                </a:lnTo>
                <a:lnTo>
                  <a:pt x="2643" y="73"/>
                </a:lnTo>
                <a:lnTo>
                  <a:pt x="2643" y="75"/>
                </a:lnTo>
                <a:lnTo>
                  <a:pt x="2644" y="88"/>
                </a:lnTo>
                <a:lnTo>
                  <a:pt x="2644" y="90"/>
                </a:lnTo>
                <a:lnTo>
                  <a:pt x="2645" y="104"/>
                </a:lnTo>
                <a:lnTo>
                  <a:pt x="2645" y="107"/>
                </a:lnTo>
                <a:lnTo>
                  <a:pt x="2646" y="115"/>
                </a:lnTo>
                <a:lnTo>
                  <a:pt x="2646" y="115"/>
                </a:lnTo>
                <a:lnTo>
                  <a:pt x="2646" y="115"/>
                </a:lnTo>
                <a:lnTo>
                  <a:pt x="2646" y="117"/>
                </a:lnTo>
                <a:lnTo>
                  <a:pt x="2647" y="110"/>
                </a:lnTo>
                <a:lnTo>
                  <a:pt x="2647" y="107"/>
                </a:lnTo>
                <a:lnTo>
                  <a:pt x="2648" y="86"/>
                </a:lnTo>
                <a:lnTo>
                  <a:pt x="2648" y="84"/>
                </a:lnTo>
                <a:lnTo>
                  <a:pt x="2649" y="75"/>
                </a:lnTo>
                <a:lnTo>
                  <a:pt x="2649" y="74"/>
                </a:lnTo>
                <a:lnTo>
                  <a:pt x="2649" y="73"/>
                </a:lnTo>
                <a:lnTo>
                  <a:pt x="2650" y="76"/>
                </a:lnTo>
                <a:lnTo>
                  <a:pt x="2650" y="78"/>
                </a:lnTo>
                <a:lnTo>
                  <a:pt x="2651" y="93"/>
                </a:lnTo>
                <a:lnTo>
                  <a:pt x="2651" y="97"/>
                </a:lnTo>
                <a:lnTo>
                  <a:pt x="2652" y="155"/>
                </a:lnTo>
                <a:lnTo>
                  <a:pt x="2652" y="168"/>
                </a:lnTo>
                <a:lnTo>
                  <a:pt x="2652" y="292"/>
                </a:lnTo>
                <a:lnTo>
                  <a:pt x="2653" y="307"/>
                </a:lnTo>
                <a:lnTo>
                  <a:pt x="2653" y="424"/>
                </a:lnTo>
                <a:lnTo>
                  <a:pt x="2654" y="434"/>
                </a:lnTo>
                <a:lnTo>
                  <a:pt x="2654" y="464"/>
                </a:lnTo>
                <a:lnTo>
                  <a:pt x="2655" y="467"/>
                </a:lnTo>
                <a:lnTo>
                  <a:pt x="2655" y="466"/>
                </a:lnTo>
                <a:lnTo>
                  <a:pt x="2655" y="473"/>
                </a:lnTo>
                <a:lnTo>
                  <a:pt x="2655" y="473"/>
                </a:lnTo>
                <a:lnTo>
                  <a:pt x="2656" y="475"/>
                </a:lnTo>
                <a:lnTo>
                  <a:pt x="2656" y="478"/>
                </a:lnTo>
                <a:lnTo>
                  <a:pt x="2656" y="478"/>
                </a:lnTo>
                <a:lnTo>
                  <a:pt x="2657" y="479"/>
                </a:lnTo>
                <a:lnTo>
                  <a:pt x="2657" y="489"/>
                </a:lnTo>
                <a:lnTo>
                  <a:pt x="2658" y="490"/>
                </a:lnTo>
                <a:lnTo>
                  <a:pt x="2658" y="495"/>
                </a:lnTo>
                <a:lnTo>
                  <a:pt x="2659" y="496"/>
                </a:lnTo>
                <a:lnTo>
                  <a:pt x="2659" y="500"/>
                </a:lnTo>
                <a:lnTo>
                  <a:pt x="2660" y="500"/>
                </a:lnTo>
                <a:lnTo>
                  <a:pt x="2660" y="504"/>
                </a:lnTo>
                <a:lnTo>
                  <a:pt x="2661" y="504"/>
                </a:lnTo>
                <a:lnTo>
                  <a:pt x="2661" y="506"/>
                </a:lnTo>
                <a:lnTo>
                  <a:pt x="2662" y="507"/>
                </a:lnTo>
                <a:lnTo>
                  <a:pt x="2662" y="512"/>
                </a:lnTo>
                <a:lnTo>
                  <a:pt x="2662" y="513"/>
                </a:lnTo>
                <a:lnTo>
                  <a:pt x="2663" y="515"/>
                </a:lnTo>
                <a:lnTo>
                  <a:pt x="2663" y="514"/>
                </a:lnTo>
                <a:lnTo>
                  <a:pt x="2663" y="514"/>
                </a:lnTo>
                <a:lnTo>
                  <a:pt x="2664" y="511"/>
                </a:lnTo>
                <a:lnTo>
                  <a:pt x="2664" y="510"/>
                </a:lnTo>
                <a:lnTo>
                  <a:pt x="2665" y="507"/>
                </a:lnTo>
                <a:lnTo>
                  <a:pt x="2665" y="507"/>
                </a:lnTo>
                <a:lnTo>
                  <a:pt x="2665" y="505"/>
                </a:lnTo>
                <a:lnTo>
                  <a:pt x="2666" y="242"/>
                </a:lnTo>
                <a:lnTo>
                  <a:pt x="2666" y="224"/>
                </a:lnTo>
                <a:lnTo>
                  <a:pt x="2667" y="125"/>
                </a:lnTo>
                <a:lnTo>
                  <a:pt x="2667" y="112"/>
                </a:lnTo>
                <a:lnTo>
                  <a:pt x="2668" y="56"/>
                </a:lnTo>
                <a:lnTo>
                  <a:pt x="2668" y="53"/>
                </a:lnTo>
                <a:lnTo>
                  <a:pt x="2669" y="38"/>
                </a:lnTo>
                <a:lnTo>
                  <a:pt x="2669" y="37"/>
                </a:lnTo>
                <a:lnTo>
                  <a:pt x="2670" y="31"/>
                </a:lnTo>
                <a:lnTo>
                  <a:pt x="2670" y="30"/>
                </a:lnTo>
                <a:lnTo>
                  <a:pt x="2671" y="27"/>
                </a:lnTo>
                <a:lnTo>
                  <a:pt x="2671" y="27"/>
                </a:lnTo>
                <a:lnTo>
                  <a:pt x="2671" y="27"/>
                </a:lnTo>
                <a:lnTo>
                  <a:pt x="2671" y="27"/>
                </a:lnTo>
                <a:lnTo>
                  <a:pt x="2672" y="28"/>
                </a:lnTo>
                <a:lnTo>
                  <a:pt x="2672" y="28"/>
                </a:lnTo>
                <a:lnTo>
                  <a:pt x="2672" y="31"/>
                </a:lnTo>
                <a:lnTo>
                  <a:pt x="2673" y="31"/>
                </a:lnTo>
                <a:lnTo>
                  <a:pt x="2673" y="35"/>
                </a:lnTo>
                <a:lnTo>
                  <a:pt x="2674" y="35"/>
                </a:lnTo>
                <a:lnTo>
                  <a:pt x="2674" y="37"/>
                </a:lnTo>
                <a:lnTo>
                  <a:pt x="2674" y="37"/>
                </a:lnTo>
                <a:lnTo>
                  <a:pt x="2675" y="37"/>
                </a:lnTo>
                <a:lnTo>
                  <a:pt x="2675" y="40"/>
                </a:lnTo>
                <a:lnTo>
                  <a:pt x="2676" y="41"/>
                </a:lnTo>
                <a:lnTo>
                  <a:pt x="2676" y="49"/>
                </a:lnTo>
                <a:lnTo>
                  <a:pt x="2677" y="50"/>
                </a:lnTo>
                <a:lnTo>
                  <a:pt x="2677" y="59"/>
                </a:lnTo>
                <a:lnTo>
                  <a:pt x="2678" y="60"/>
                </a:lnTo>
                <a:lnTo>
                  <a:pt x="2678" y="73"/>
                </a:lnTo>
                <a:lnTo>
                  <a:pt x="2679" y="75"/>
                </a:lnTo>
                <a:lnTo>
                  <a:pt x="2679" y="95"/>
                </a:lnTo>
                <a:lnTo>
                  <a:pt x="2680" y="98"/>
                </a:lnTo>
                <a:lnTo>
                  <a:pt x="2680" y="112"/>
                </a:lnTo>
                <a:lnTo>
                  <a:pt x="2681" y="114"/>
                </a:lnTo>
                <a:lnTo>
                  <a:pt x="2681" y="124"/>
                </a:lnTo>
                <a:lnTo>
                  <a:pt x="2682" y="123"/>
                </a:lnTo>
                <a:lnTo>
                  <a:pt x="2682" y="124"/>
                </a:lnTo>
                <a:lnTo>
                  <a:pt x="2682" y="111"/>
                </a:lnTo>
                <a:lnTo>
                  <a:pt x="2683" y="109"/>
                </a:lnTo>
                <a:lnTo>
                  <a:pt x="2683" y="93"/>
                </a:lnTo>
                <a:lnTo>
                  <a:pt x="2683" y="91"/>
                </a:lnTo>
                <a:lnTo>
                  <a:pt x="2684" y="87"/>
                </a:lnTo>
                <a:lnTo>
                  <a:pt x="2684" y="88"/>
                </a:lnTo>
                <a:lnTo>
                  <a:pt x="2685" y="103"/>
                </a:lnTo>
                <a:lnTo>
                  <a:pt x="2685" y="107"/>
                </a:lnTo>
                <a:lnTo>
                  <a:pt x="2686" y="153"/>
                </a:lnTo>
                <a:lnTo>
                  <a:pt x="2686" y="163"/>
                </a:lnTo>
                <a:lnTo>
                  <a:pt x="2687" y="279"/>
                </a:lnTo>
                <a:lnTo>
                  <a:pt x="2687" y="300"/>
                </a:lnTo>
                <a:lnTo>
                  <a:pt x="2688" y="421"/>
                </a:lnTo>
                <a:lnTo>
                  <a:pt x="2688" y="430"/>
                </a:lnTo>
                <a:lnTo>
                  <a:pt x="2689" y="480"/>
                </a:lnTo>
                <a:lnTo>
                  <a:pt x="2689" y="480"/>
                </a:lnTo>
                <a:lnTo>
                  <a:pt x="2689" y="479"/>
                </a:lnTo>
                <a:lnTo>
                  <a:pt x="2690" y="491"/>
                </a:lnTo>
                <a:lnTo>
                  <a:pt x="2690" y="492"/>
                </a:lnTo>
                <a:lnTo>
                  <a:pt x="2691" y="501"/>
                </a:lnTo>
                <a:lnTo>
                  <a:pt x="2691" y="501"/>
                </a:lnTo>
                <a:lnTo>
                  <a:pt x="2691" y="501"/>
                </a:lnTo>
                <a:lnTo>
                  <a:pt x="2692" y="501"/>
                </a:lnTo>
                <a:lnTo>
                  <a:pt x="2692" y="501"/>
                </a:lnTo>
                <a:lnTo>
                  <a:pt x="2692" y="502"/>
                </a:lnTo>
                <a:lnTo>
                  <a:pt x="2692" y="502"/>
                </a:lnTo>
                <a:lnTo>
                  <a:pt x="2693" y="501"/>
                </a:lnTo>
                <a:lnTo>
                  <a:pt x="2693" y="502"/>
                </a:lnTo>
                <a:lnTo>
                  <a:pt x="2693" y="502"/>
                </a:lnTo>
                <a:lnTo>
                  <a:pt x="2693" y="503"/>
                </a:lnTo>
                <a:lnTo>
                  <a:pt x="2693" y="502"/>
                </a:lnTo>
                <a:lnTo>
                  <a:pt x="2693" y="502"/>
                </a:lnTo>
                <a:lnTo>
                  <a:pt x="2694" y="504"/>
                </a:lnTo>
                <a:lnTo>
                  <a:pt x="2694" y="504"/>
                </a:lnTo>
                <a:lnTo>
                  <a:pt x="2695" y="504"/>
                </a:lnTo>
                <a:lnTo>
                  <a:pt x="2695" y="504"/>
                </a:lnTo>
                <a:lnTo>
                  <a:pt x="2695" y="504"/>
                </a:lnTo>
                <a:lnTo>
                  <a:pt x="2696" y="505"/>
                </a:lnTo>
                <a:lnTo>
                  <a:pt x="2696" y="507"/>
                </a:lnTo>
                <a:lnTo>
                  <a:pt x="2697" y="507"/>
                </a:lnTo>
                <a:lnTo>
                  <a:pt x="2697" y="512"/>
                </a:lnTo>
                <a:lnTo>
                  <a:pt x="2698" y="513"/>
                </a:lnTo>
                <a:lnTo>
                  <a:pt x="2698" y="519"/>
                </a:lnTo>
                <a:lnTo>
                  <a:pt x="2699" y="519"/>
                </a:lnTo>
                <a:lnTo>
                  <a:pt x="2699" y="516"/>
                </a:lnTo>
                <a:lnTo>
                  <a:pt x="2700" y="515"/>
                </a:lnTo>
                <a:lnTo>
                  <a:pt x="2700" y="510"/>
                </a:lnTo>
                <a:lnTo>
                  <a:pt x="2701" y="510"/>
                </a:lnTo>
                <a:lnTo>
                  <a:pt x="2701" y="458"/>
                </a:lnTo>
                <a:lnTo>
                  <a:pt x="2702" y="412"/>
                </a:lnTo>
                <a:lnTo>
                  <a:pt x="2702" y="225"/>
                </a:lnTo>
                <a:lnTo>
                  <a:pt x="2703" y="214"/>
                </a:lnTo>
                <a:lnTo>
                  <a:pt x="2703" y="90"/>
                </a:lnTo>
                <a:lnTo>
                  <a:pt x="2704" y="80"/>
                </a:lnTo>
                <a:lnTo>
                  <a:pt x="2704" y="37"/>
                </a:lnTo>
                <a:lnTo>
                  <a:pt x="2704" y="35"/>
                </a:lnTo>
                <a:lnTo>
                  <a:pt x="2705" y="19"/>
                </a:lnTo>
                <a:lnTo>
                  <a:pt x="2705" y="18"/>
                </a:lnTo>
                <a:lnTo>
                  <a:pt x="2706" y="10"/>
                </a:lnTo>
                <a:lnTo>
                  <a:pt x="2706" y="9"/>
                </a:lnTo>
                <a:lnTo>
                  <a:pt x="2707" y="8"/>
                </a:lnTo>
                <a:lnTo>
                  <a:pt x="2707" y="9"/>
                </a:lnTo>
                <a:lnTo>
                  <a:pt x="2707" y="10"/>
                </a:lnTo>
                <a:lnTo>
                  <a:pt x="2708" y="21"/>
                </a:lnTo>
                <a:lnTo>
                  <a:pt x="2708" y="23"/>
                </a:lnTo>
                <a:lnTo>
                  <a:pt x="2709" y="41"/>
                </a:lnTo>
                <a:lnTo>
                  <a:pt x="2709" y="44"/>
                </a:lnTo>
                <a:lnTo>
                  <a:pt x="2710" y="53"/>
                </a:lnTo>
                <a:lnTo>
                  <a:pt x="2710" y="54"/>
                </a:lnTo>
                <a:lnTo>
                  <a:pt x="2711" y="57"/>
                </a:lnTo>
                <a:lnTo>
                  <a:pt x="2711" y="57"/>
                </a:lnTo>
                <a:lnTo>
                  <a:pt x="2711" y="58"/>
                </a:lnTo>
                <a:lnTo>
                  <a:pt x="2712" y="57"/>
                </a:lnTo>
                <a:lnTo>
                  <a:pt x="2712" y="57"/>
                </a:lnTo>
                <a:lnTo>
                  <a:pt x="2713" y="55"/>
                </a:lnTo>
                <a:lnTo>
                  <a:pt x="2713" y="56"/>
                </a:lnTo>
                <a:lnTo>
                  <a:pt x="2713" y="56"/>
                </a:lnTo>
                <a:lnTo>
                  <a:pt x="2714" y="59"/>
                </a:lnTo>
                <a:lnTo>
                  <a:pt x="2714" y="59"/>
                </a:lnTo>
                <a:lnTo>
                  <a:pt x="2714" y="63"/>
                </a:lnTo>
                <a:lnTo>
                  <a:pt x="2715" y="64"/>
                </a:lnTo>
                <a:lnTo>
                  <a:pt x="2715" y="75"/>
                </a:lnTo>
                <a:lnTo>
                  <a:pt x="2716" y="75"/>
                </a:lnTo>
                <a:lnTo>
                  <a:pt x="2716" y="90"/>
                </a:lnTo>
                <a:lnTo>
                  <a:pt x="2717" y="94"/>
                </a:lnTo>
                <a:lnTo>
                  <a:pt x="2717" y="110"/>
                </a:lnTo>
                <a:lnTo>
                  <a:pt x="2718" y="110"/>
                </a:lnTo>
                <a:lnTo>
                  <a:pt x="2718" y="112"/>
                </a:lnTo>
                <a:lnTo>
                  <a:pt x="2718" y="105"/>
                </a:lnTo>
                <a:lnTo>
                  <a:pt x="2719" y="103"/>
                </a:lnTo>
                <a:lnTo>
                  <a:pt x="2719" y="97"/>
                </a:lnTo>
                <a:lnTo>
                  <a:pt x="2719" y="98"/>
                </a:lnTo>
                <a:lnTo>
                  <a:pt x="2720" y="98"/>
                </a:lnTo>
                <a:lnTo>
                  <a:pt x="2720" y="113"/>
                </a:lnTo>
                <a:lnTo>
                  <a:pt x="2721" y="117"/>
                </a:lnTo>
                <a:lnTo>
                  <a:pt x="2721" y="171"/>
                </a:lnTo>
                <a:lnTo>
                  <a:pt x="2722" y="179"/>
                </a:lnTo>
                <a:lnTo>
                  <a:pt x="2722" y="281"/>
                </a:lnTo>
                <a:lnTo>
                  <a:pt x="2723" y="300"/>
                </a:lnTo>
                <a:lnTo>
                  <a:pt x="2723" y="410"/>
                </a:lnTo>
                <a:lnTo>
                  <a:pt x="2724" y="417"/>
                </a:lnTo>
                <a:lnTo>
                  <a:pt x="2724" y="476"/>
                </a:lnTo>
                <a:lnTo>
                  <a:pt x="2724" y="480"/>
                </a:lnTo>
                <a:lnTo>
                  <a:pt x="2724" y="474"/>
                </a:lnTo>
                <a:lnTo>
                  <a:pt x="2725" y="482"/>
                </a:lnTo>
                <a:lnTo>
                  <a:pt x="2725" y="483"/>
                </a:lnTo>
                <a:lnTo>
                  <a:pt x="2726" y="494"/>
                </a:lnTo>
                <a:lnTo>
                  <a:pt x="2726" y="494"/>
                </a:lnTo>
                <a:lnTo>
                  <a:pt x="2726" y="494"/>
                </a:lnTo>
                <a:lnTo>
                  <a:pt x="2727" y="498"/>
                </a:lnTo>
                <a:lnTo>
                  <a:pt x="2727" y="498"/>
                </a:lnTo>
                <a:lnTo>
                  <a:pt x="2727" y="498"/>
                </a:lnTo>
                <a:lnTo>
                  <a:pt x="2727" y="500"/>
                </a:lnTo>
                <a:lnTo>
                  <a:pt x="2728" y="500"/>
                </a:lnTo>
                <a:lnTo>
                  <a:pt x="2728" y="500"/>
                </a:lnTo>
                <a:lnTo>
                  <a:pt x="2728" y="500"/>
                </a:lnTo>
                <a:lnTo>
                  <a:pt x="2729" y="501"/>
                </a:lnTo>
                <a:lnTo>
                  <a:pt x="2729" y="501"/>
                </a:lnTo>
                <a:lnTo>
                  <a:pt x="2729" y="501"/>
                </a:lnTo>
                <a:lnTo>
                  <a:pt x="2729" y="500"/>
                </a:lnTo>
                <a:lnTo>
                  <a:pt x="2730" y="500"/>
                </a:lnTo>
                <a:lnTo>
                  <a:pt x="2730" y="500"/>
                </a:lnTo>
                <a:lnTo>
                  <a:pt x="2731" y="503"/>
                </a:lnTo>
                <a:lnTo>
                  <a:pt x="2731" y="503"/>
                </a:lnTo>
                <a:lnTo>
                  <a:pt x="2732" y="505"/>
                </a:lnTo>
                <a:lnTo>
                  <a:pt x="2732" y="505"/>
                </a:lnTo>
                <a:lnTo>
                  <a:pt x="2733" y="511"/>
                </a:lnTo>
                <a:lnTo>
                  <a:pt x="2733" y="511"/>
                </a:lnTo>
                <a:lnTo>
                  <a:pt x="2734" y="517"/>
                </a:lnTo>
                <a:lnTo>
                  <a:pt x="2734" y="517"/>
                </a:lnTo>
                <a:lnTo>
                  <a:pt x="2734" y="518"/>
                </a:lnTo>
                <a:lnTo>
                  <a:pt x="2735" y="515"/>
                </a:lnTo>
                <a:lnTo>
                  <a:pt x="2735" y="515"/>
                </a:lnTo>
                <a:lnTo>
                  <a:pt x="2735" y="509"/>
                </a:lnTo>
                <a:lnTo>
                  <a:pt x="2736" y="509"/>
                </a:lnTo>
                <a:lnTo>
                  <a:pt x="2736" y="417"/>
                </a:lnTo>
                <a:lnTo>
                  <a:pt x="2737" y="380"/>
                </a:lnTo>
                <a:lnTo>
                  <a:pt x="2737" y="187"/>
                </a:lnTo>
                <a:lnTo>
                  <a:pt x="2738" y="172"/>
                </a:lnTo>
                <a:lnTo>
                  <a:pt x="2738" y="63"/>
                </a:lnTo>
                <a:lnTo>
                  <a:pt x="2739" y="58"/>
                </a:lnTo>
                <a:lnTo>
                  <a:pt x="2739" y="30"/>
                </a:lnTo>
                <a:lnTo>
                  <a:pt x="2740" y="30"/>
                </a:lnTo>
                <a:lnTo>
                  <a:pt x="2740" y="16"/>
                </a:lnTo>
                <a:lnTo>
                  <a:pt x="2741" y="15"/>
                </a:lnTo>
                <a:lnTo>
                  <a:pt x="2741" y="8"/>
                </a:lnTo>
                <a:lnTo>
                  <a:pt x="2742" y="7"/>
                </a:lnTo>
                <a:lnTo>
                  <a:pt x="2742" y="6"/>
                </a:lnTo>
                <a:lnTo>
                  <a:pt x="2742" y="9"/>
                </a:lnTo>
                <a:lnTo>
                  <a:pt x="2743" y="10"/>
                </a:lnTo>
                <a:lnTo>
                  <a:pt x="2743" y="25"/>
                </a:lnTo>
                <a:lnTo>
                  <a:pt x="2744" y="28"/>
                </a:lnTo>
                <a:lnTo>
                  <a:pt x="2744" y="51"/>
                </a:lnTo>
                <a:lnTo>
                  <a:pt x="2745" y="53"/>
                </a:lnTo>
                <a:lnTo>
                  <a:pt x="2745" y="68"/>
                </a:lnTo>
                <a:lnTo>
                  <a:pt x="2745" y="70"/>
                </a:lnTo>
                <a:lnTo>
                  <a:pt x="2746" y="75"/>
                </a:lnTo>
                <a:lnTo>
                  <a:pt x="2746" y="75"/>
                </a:lnTo>
                <a:lnTo>
                  <a:pt x="2747" y="80"/>
                </a:lnTo>
                <a:lnTo>
                  <a:pt x="2747" y="81"/>
                </a:lnTo>
                <a:lnTo>
                  <a:pt x="2748" y="88"/>
                </a:lnTo>
                <a:lnTo>
                  <a:pt x="2748" y="88"/>
                </a:lnTo>
                <a:lnTo>
                  <a:pt x="2749" y="92"/>
                </a:lnTo>
                <a:lnTo>
                  <a:pt x="2749" y="92"/>
                </a:lnTo>
                <a:lnTo>
                  <a:pt x="2750" y="96"/>
                </a:lnTo>
                <a:lnTo>
                  <a:pt x="2750" y="97"/>
                </a:lnTo>
                <a:lnTo>
                  <a:pt x="2751" y="101"/>
                </a:lnTo>
                <a:lnTo>
                  <a:pt x="2751" y="101"/>
                </a:lnTo>
                <a:lnTo>
                  <a:pt x="2751" y="102"/>
                </a:lnTo>
                <a:lnTo>
                  <a:pt x="2752" y="110"/>
                </a:lnTo>
                <a:lnTo>
                  <a:pt x="2752" y="111"/>
                </a:lnTo>
                <a:lnTo>
                  <a:pt x="2753" y="118"/>
                </a:lnTo>
                <a:lnTo>
                  <a:pt x="2753" y="116"/>
                </a:lnTo>
                <a:lnTo>
                  <a:pt x="2753" y="115"/>
                </a:lnTo>
                <a:lnTo>
                  <a:pt x="2754" y="102"/>
                </a:lnTo>
                <a:lnTo>
                  <a:pt x="2754" y="102"/>
                </a:lnTo>
                <a:lnTo>
                  <a:pt x="2754" y="101"/>
                </a:lnTo>
                <a:lnTo>
                  <a:pt x="2755" y="104"/>
                </a:lnTo>
                <a:lnTo>
                  <a:pt x="2755" y="106"/>
                </a:lnTo>
                <a:lnTo>
                  <a:pt x="2755" y="128"/>
                </a:lnTo>
                <a:lnTo>
                  <a:pt x="2756" y="131"/>
                </a:lnTo>
                <a:lnTo>
                  <a:pt x="2756" y="192"/>
                </a:lnTo>
                <a:lnTo>
                  <a:pt x="2757" y="206"/>
                </a:lnTo>
                <a:lnTo>
                  <a:pt x="2757" y="349"/>
                </a:lnTo>
                <a:lnTo>
                  <a:pt x="2758" y="363"/>
                </a:lnTo>
                <a:lnTo>
                  <a:pt x="2758" y="451"/>
                </a:lnTo>
                <a:lnTo>
                  <a:pt x="2759" y="464"/>
                </a:lnTo>
                <a:lnTo>
                  <a:pt x="2759" y="476"/>
                </a:lnTo>
                <a:lnTo>
                  <a:pt x="2759" y="474"/>
                </a:lnTo>
                <a:lnTo>
                  <a:pt x="2760" y="478"/>
                </a:lnTo>
                <a:lnTo>
                  <a:pt x="2760" y="492"/>
                </a:lnTo>
                <a:lnTo>
                  <a:pt x="2761" y="494"/>
                </a:lnTo>
                <a:lnTo>
                  <a:pt x="2761" y="492"/>
                </a:lnTo>
                <a:lnTo>
                  <a:pt x="2761" y="493"/>
                </a:lnTo>
                <a:lnTo>
                  <a:pt x="2762" y="493"/>
                </a:lnTo>
                <a:lnTo>
                  <a:pt x="2762" y="494"/>
                </a:lnTo>
                <a:lnTo>
                  <a:pt x="2762" y="494"/>
                </a:lnTo>
                <a:lnTo>
                  <a:pt x="2763" y="493"/>
                </a:lnTo>
                <a:lnTo>
                  <a:pt x="2763" y="492"/>
                </a:lnTo>
                <a:lnTo>
                  <a:pt x="2763" y="494"/>
                </a:lnTo>
                <a:lnTo>
                  <a:pt x="2764" y="494"/>
                </a:lnTo>
                <a:lnTo>
                  <a:pt x="2764" y="495"/>
                </a:lnTo>
                <a:lnTo>
                  <a:pt x="2765" y="495"/>
                </a:lnTo>
                <a:lnTo>
                  <a:pt x="2765" y="498"/>
                </a:lnTo>
                <a:lnTo>
                  <a:pt x="2766" y="498"/>
                </a:lnTo>
                <a:lnTo>
                  <a:pt x="2766" y="500"/>
                </a:lnTo>
                <a:lnTo>
                  <a:pt x="2766" y="501"/>
                </a:lnTo>
                <a:lnTo>
                  <a:pt x="2767" y="504"/>
                </a:lnTo>
                <a:lnTo>
                  <a:pt x="2767" y="504"/>
                </a:lnTo>
                <a:lnTo>
                  <a:pt x="2767" y="505"/>
                </a:lnTo>
                <a:lnTo>
                  <a:pt x="2768" y="512"/>
                </a:lnTo>
                <a:lnTo>
                  <a:pt x="2768" y="514"/>
                </a:lnTo>
                <a:lnTo>
                  <a:pt x="2769" y="518"/>
                </a:lnTo>
                <a:lnTo>
                  <a:pt x="2769" y="519"/>
                </a:lnTo>
                <a:lnTo>
                  <a:pt x="2770" y="515"/>
                </a:lnTo>
                <a:lnTo>
                  <a:pt x="2770" y="515"/>
                </a:lnTo>
                <a:lnTo>
                  <a:pt x="2771" y="511"/>
                </a:lnTo>
                <a:lnTo>
                  <a:pt x="2771" y="511"/>
                </a:lnTo>
                <a:lnTo>
                  <a:pt x="2771" y="510"/>
                </a:lnTo>
                <a:lnTo>
                  <a:pt x="2772" y="269"/>
                </a:lnTo>
                <a:lnTo>
                  <a:pt x="2772" y="249"/>
                </a:lnTo>
                <a:lnTo>
                  <a:pt x="2773" y="144"/>
                </a:lnTo>
                <a:lnTo>
                  <a:pt x="2773" y="130"/>
                </a:lnTo>
                <a:lnTo>
                  <a:pt x="2774" y="53"/>
                </a:lnTo>
                <a:lnTo>
                  <a:pt x="2774" y="47"/>
                </a:lnTo>
                <a:lnTo>
                  <a:pt x="2775" y="29"/>
                </a:lnTo>
                <a:lnTo>
                  <a:pt x="2775" y="28"/>
                </a:lnTo>
                <a:lnTo>
                  <a:pt x="2776" y="13"/>
                </a:lnTo>
                <a:lnTo>
                  <a:pt x="2776" y="12"/>
                </a:lnTo>
                <a:lnTo>
                  <a:pt x="2776" y="9"/>
                </a:lnTo>
                <a:lnTo>
                  <a:pt x="2776" y="9"/>
                </a:lnTo>
                <a:lnTo>
                  <a:pt x="2777" y="15"/>
                </a:lnTo>
                <a:lnTo>
                  <a:pt x="2777" y="17"/>
                </a:lnTo>
                <a:lnTo>
                  <a:pt x="2778" y="32"/>
                </a:lnTo>
                <a:lnTo>
                  <a:pt x="2778" y="34"/>
                </a:lnTo>
                <a:lnTo>
                  <a:pt x="2779" y="49"/>
                </a:lnTo>
                <a:lnTo>
                  <a:pt x="2780" y="51"/>
                </a:lnTo>
                <a:lnTo>
                  <a:pt x="2780" y="60"/>
                </a:lnTo>
                <a:lnTo>
                  <a:pt x="2781" y="61"/>
                </a:lnTo>
                <a:lnTo>
                  <a:pt x="2781" y="76"/>
                </a:lnTo>
                <a:lnTo>
                  <a:pt x="2782" y="78"/>
                </a:lnTo>
                <a:lnTo>
                  <a:pt x="2782" y="89"/>
                </a:lnTo>
                <a:lnTo>
                  <a:pt x="2783" y="91"/>
                </a:lnTo>
                <a:lnTo>
                  <a:pt x="2783" y="103"/>
                </a:lnTo>
                <a:lnTo>
                  <a:pt x="2784" y="105"/>
                </a:lnTo>
                <a:lnTo>
                  <a:pt x="2784" y="120"/>
                </a:lnTo>
                <a:lnTo>
                  <a:pt x="2785" y="121"/>
                </a:lnTo>
                <a:lnTo>
                  <a:pt x="2785" y="130"/>
                </a:lnTo>
                <a:lnTo>
                  <a:pt x="2786" y="131"/>
                </a:lnTo>
                <a:lnTo>
                  <a:pt x="2786" y="124"/>
                </a:lnTo>
                <a:lnTo>
                  <a:pt x="2787" y="123"/>
                </a:lnTo>
                <a:lnTo>
                  <a:pt x="2787" y="107"/>
                </a:lnTo>
                <a:lnTo>
                  <a:pt x="2787" y="105"/>
                </a:lnTo>
                <a:lnTo>
                  <a:pt x="2788" y="91"/>
                </a:lnTo>
                <a:lnTo>
                  <a:pt x="2788" y="90"/>
                </a:lnTo>
                <a:lnTo>
                  <a:pt x="2789" y="86"/>
                </a:lnTo>
                <a:lnTo>
                  <a:pt x="2789" y="87"/>
                </a:lnTo>
                <a:lnTo>
                  <a:pt x="2789" y="88"/>
                </a:lnTo>
                <a:lnTo>
                  <a:pt x="2790" y="105"/>
                </a:lnTo>
                <a:lnTo>
                  <a:pt x="2790" y="108"/>
                </a:lnTo>
                <a:lnTo>
                  <a:pt x="2791" y="161"/>
                </a:lnTo>
                <a:lnTo>
                  <a:pt x="2791" y="169"/>
                </a:lnTo>
                <a:lnTo>
                  <a:pt x="2792" y="315"/>
                </a:lnTo>
                <a:lnTo>
                  <a:pt x="2792" y="337"/>
                </a:lnTo>
                <a:lnTo>
                  <a:pt x="2793" y="443"/>
                </a:lnTo>
                <a:lnTo>
                  <a:pt x="2793" y="452"/>
                </a:lnTo>
                <a:lnTo>
                  <a:pt x="2794" y="477"/>
                </a:lnTo>
                <a:lnTo>
                  <a:pt x="2794" y="473"/>
                </a:lnTo>
                <a:lnTo>
                  <a:pt x="2794" y="477"/>
                </a:lnTo>
                <a:lnTo>
                  <a:pt x="2795" y="492"/>
                </a:lnTo>
                <a:lnTo>
                  <a:pt x="2795" y="493"/>
                </a:lnTo>
                <a:lnTo>
                  <a:pt x="2796" y="497"/>
                </a:lnTo>
                <a:lnTo>
                  <a:pt x="2796" y="497"/>
                </a:lnTo>
                <a:lnTo>
                  <a:pt x="2796" y="498"/>
                </a:lnTo>
                <a:lnTo>
                  <a:pt x="2797" y="499"/>
                </a:lnTo>
                <a:lnTo>
                  <a:pt x="2797" y="499"/>
                </a:lnTo>
                <a:lnTo>
                  <a:pt x="2797" y="499"/>
                </a:lnTo>
                <a:lnTo>
                  <a:pt x="2797" y="500"/>
                </a:lnTo>
                <a:lnTo>
                  <a:pt x="2797" y="499"/>
                </a:lnTo>
                <a:lnTo>
                  <a:pt x="2797" y="499"/>
                </a:lnTo>
                <a:lnTo>
                  <a:pt x="2798" y="499"/>
                </a:lnTo>
                <a:lnTo>
                  <a:pt x="2798" y="499"/>
                </a:lnTo>
                <a:lnTo>
                  <a:pt x="2798" y="500"/>
                </a:lnTo>
                <a:lnTo>
                  <a:pt x="2798" y="500"/>
                </a:lnTo>
                <a:lnTo>
                  <a:pt x="2799" y="500"/>
                </a:lnTo>
                <a:lnTo>
                  <a:pt x="2799" y="503"/>
                </a:lnTo>
                <a:lnTo>
                  <a:pt x="2800" y="503"/>
                </a:lnTo>
                <a:lnTo>
                  <a:pt x="2800" y="506"/>
                </a:lnTo>
                <a:lnTo>
                  <a:pt x="2801" y="507"/>
                </a:lnTo>
                <a:lnTo>
                  <a:pt x="2801" y="506"/>
                </a:lnTo>
                <a:lnTo>
                  <a:pt x="2801" y="512"/>
                </a:lnTo>
                <a:lnTo>
                  <a:pt x="2802" y="513"/>
                </a:lnTo>
                <a:lnTo>
                  <a:pt x="2802" y="518"/>
                </a:lnTo>
                <a:lnTo>
                  <a:pt x="2803" y="519"/>
                </a:lnTo>
                <a:lnTo>
                  <a:pt x="2803" y="519"/>
                </a:lnTo>
                <a:lnTo>
                  <a:pt x="2803" y="516"/>
                </a:lnTo>
                <a:lnTo>
                  <a:pt x="2803" y="516"/>
                </a:lnTo>
                <a:lnTo>
                  <a:pt x="2804" y="515"/>
                </a:lnTo>
                <a:lnTo>
                  <a:pt x="2804" y="509"/>
                </a:lnTo>
                <a:lnTo>
                  <a:pt x="2805" y="509"/>
                </a:lnTo>
                <a:lnTo>
                  <a:pt x="2805" y="470"/>
                </a:lnTo>
                <a:lnTo>
                  <a:pt x="2806" y="436"/>
                </a:lnTo>
                <a:lnTo>
                  <a:pt x="2806" y="248"/>
                </a:lnTo>
                <a:lnTo>
                  <a:pt x="2807" y="243"/>
                </a:lnTo>
                <a:lnTo>
                  <a:pt x="2807" y="139"/>
                </a:lnTo>
                <a:lnTo>
                  <a:pt x="2807" y="126"/>
                </a:lnTo>
                <a:lnTo>
                  <a:pt x="2808" y="61"/>
                </a:lnTo>
                <a:lnTo>
                  <a:pt x="2808" y="57"/>
                </a:lnTo>
                <a:lnTo>
                  <a:pt x="2809" y="37"/>
                </a:lnTo>
                <a:lnTo>
                  <a:pt x="2809" y="34"/>
                </a:lnTo>
                <a:lnTo>
                  <a:pt x="2810" y="19"/>
                </a:lnTo>
                <a:lnTo>
                  <a:pt x="2810" y="18"/>
                </a:lnTo>
                <a:lnTo>
                  <a:pt x="2811" y="12"/>
                </a:lnTo>
                <a:lnTo>
                  <a:pt x="2811" y="12"/>
                </a:lnTo>
                <a:lnTo>
                  <a:pt x="2811" y="11"/>
                </a:lnTo>
                <a:lnTo>
                  <a:pt x="2812" y="15"/>
                </a:lnTo>
                <a:lnTo>
                  <a:pt x="2812" y="16"/>
                </a:lnTo>
                <a:lnTo>
                  <a:pt x="2813" y="29"/>
                </a:lnTo>
                <a:lnTo>
                  <a:pt x="2813" y="31"/>
                </a:lnTo>
                <a:lnTo>
                  <a:pt x="2814" y="43"/>
                </a:lnTo>
                <a:lnTo>
                  <a:pt x="2814" y="45"/>
                </a:lnTo>
                <a:lnTo>
                  <a:pt x="2815" y="51"/>
                </a:lnTo>
                <a:lnTo>
                  <a:pt x="2815" y="52"/>
                </a:lnTo>
                <a:lnTo>
                  <a:pt x="2816" y="61"/>
                </a:lnTo>
                <a:lnTo>
                  <a:pt x="2816" y="62"/>
                </a:lnTo>
                <a:lnTo>
                  <a:pt x="2817" y="75"/>
                </a:lnTo>
                <a:lnTo>
                  <a:pt x="2817" y="77"/>
                </a:lnTo>
                <a:lnTo>
                  <a:pt x="2818" y="89"/>
                </a:lnTo>
                <a:lnTo>
                  <a:pt x="2818" y="91"/>
                </a:lnTo>
                <a:lnTo>
                  <a:pt x="2818" y="101"/>
                </a:lnTo>
                <a:lnTo>
                  <a:pt x="2819" y="105"/>
                </a:lnTo>
                <a:lnTo>
                  <a:pt x="2819" y="113"/>
                </a:lnTo>
                <a:lnTo>
                  <a:pt x="2820" y="113"/>
                </a:lnTo>
                <a:lnTo>
                  <a:pt x="2820" y="113"/>
                </a:lnTo>
                <a:lnTo>
                  <a:pt x="2820" y="106"/>
                </a:lnTo>
                <a:lnTo>
                  <a:pt x="2821" y="105"/>
                </a:lnTo>
                <a:lnTo>
                  <a:pt x="2821" y="87"/>
                </a:lnTo>
                <a:lnTo>
                  <a:pt x="2822" y="86"/>
                </a:lnTo>
                <a:lnTo>
                  <a:pt x="2822" y="78"/>
                </a:lnTo>
                <a:lnTo>
                  <a:pt x="2823" y="77"/>
                </a:lnTo>
                <a:lnTo>
                  <a:pt x="2823" y="75"/>
                </a:lnTo>
                <a:lnTo>
                  <a:pt x="2823" y="78"/>
                </a:lnTo>
                <a:lnTo>
                  <a:pt x="2824" y="79"/>
                </a:lnTo>
                <a:lnTo>
                  <a:pt x="2824" y="94"/>
                </a:lnTo>
                <a:lnTo>
                  <a:pt x="2825" y="96"/>
                </a:lnTo>
                <a:lnTo>
                  <a:pt x="2825" y="139"/>
                </a:lnTo>
                <a:lnTo>
                  <a:pt x="2826" y="146"/>
                </a:lnTo>
                <a:lnTo>
                  <a:pt x="2826" y="251"/>
                </a:lnTo>
                <a:lnTo>
                  <a:pt x="2827" y="269"/>
                </a:lnTo>
                <a:lnTo>
                  <a:pt x="2827" y="375"/>
                </a:lnTo>
                <a:lnTo>
                  <a:pt x="2828" y="384"/>
                </a:lnTo>
                <a:lnTo>
                  <a:pt x="2828" y="453"/>
                </a:lnTo>
                <a:lnTo>
                  <a:pt x="2828" y="457"/>
                </a:lnTo>
                <a:lnTo>
                  <a:pt x="2829" y="476"/>
                </a:lnTo>
                <a:lnTo>
                  <a:pt x="2829" y="477"/>
                </a:lnTo>
                <a:lnTo>
                  <a:pt x="2830" y="490"/>
                </a:lnTo>
                <a:lnTo>
                  <a:pt x="2830" y="490"/>
                </a:lnTo>
                <a:lnTo>
                  <a:pt x="2830" y="488"/>
                </a:lnTo>
                <a:lnTo>
                  <a:pt x="2831" y="493"/>
                </a:lnTo>
                <a:lnTo>
                  <a:pt x="2831" y="493"/>
                </a:lnTo>
                <a:lnTo>
                  <a:pt x="2832" y="499"/>
                </a:lnTo>
                <a:lnTo>
                  <a:pt x="2832" y="499"/>
                </a:lnTo>
                <a:lnTo>
                  <a:pt x="2832" y="500"/>
                </a:lnTo>
                <a:lnTo>
                  <a:pt x="2833" y="500"/>
                </a:lnTo>
                <a:lnTo>
                  <a:pt x="2833" y="500"/>
                </a:lnTo>
                <a:lnTo>
                  <a:pt x="2834" y="504"/>
                </a:lnTo>
                <a:lnTo>
                  <a:pt x="2834" y="504"/>
                </a:lnTo>
                <a:lnTo>
                  <a:pt x="2835" y="507"/>
                </a:lnTo>
                <a:lnTo>
                  <a:pt x="2835" y="507"/>
                </a:lnTo>
                <a:lnTo>
                  <a:pt x="2835" y="507"/>
                </a:lnTo>
                <a:lnTo>
                  <a:pt x="2835" y="506"/>
                </a:lnTo>
                <a:lnTo>
                  <a:pt x="2836" y="509"/>
                </a:lnTo>
                <a:lnTo>
                  <a:pt x="2836" y="511"/>
                </a:lnTo>
                <a:lnTo>
                  <a:pt x="2837" y="516"/>
                </a:lnTo>
                <a:lnTo>
                  <a:pt x="2837" y="516"/>
                </a:lnTo>
                <a:lnTo>
                  <a:pt x="2838" y="505"/>
                </a:lnTo>
                <a:lnTo>
                  <a:pt x="2838" y="504"/>
                </a:lnTo>
                <a:lnTo>
                  <a:pt x="2839" y="498"/>
                </a:lnTo>
                <a:lnTo>
                  <a:pt x="2839" y="494"/>
                </a:lnTo>
                <a:lnTo>
                  <a:pt x="2839" y="404"/>
                </a:lnTo>
                <a:lnTo>
                  <a:pt x="2840" y="371"/>
                </a:lnTo>
                <a:lnTo>
                  <a:pt x="2840" y="180"/>
                </a:lnTo>
                <a:lnTo>
                  <a:pt x="2841" y="166"/>
                </a:lnTo>
                <a:lnTo>
                  <a:pt x="2841" y="73"/>
                </a:lnTo>
                <a:lnTo>
                  <a:pt x="2842" y="65"/>
                </a:lnTo>
                <a:lnTo>
                  <a:pt x="2842" y="35"/>
                </a:lnTo>
                <a:lnTo>
                  <a:pt x="2843" y="33"/>
                </a:lnTo>
                <a:lnTo>
                  <a:pt x="2843" y="18"/>
                </a:lnTo>
                <a:lnTo>
                  <a:pt x="2844" y="18"/>
                </a:lnTo>
                <a:lnTo>
                  <a:pt x="2844" y="18"/>
                </a:lnTo>
                <a:lnTo>
                  <a:pt x="2844" y="25"/>
                </a:lnTo>
                <a:lnTo>
                  <a:pt x="2845" y="26"/>
                </a:lnTo>
                <a:lnTo>
                  <a:pt x="2845" y="50"/>
                </a:lnTo>
                <a:lnTo>
                  <a:pt x="2846" y="53"/>
                </a:lnTo>
                <a:lnTo>
                  <a:pt x="2846" y="88"/>
                </a:lnTo>
                <a:lnTo>
                  <a:pt x="2847" y="92"/>
                </a:lnTo>
                <a:lnTo>
                  <a:pt x="2847" y="124"/>
                </a:lnTo>
                <a:lnTo>
                  <a:pt x="2848" y="129"/>
                </a:lnTo>
                <a:lnTo>
                  <a:pt x="2848" y="150"/>
                </a:lnTo>
                <a:lnTo>
                  <a:pt x="2849" y="151"/>
                </a:lnTo>
                <a:lnTo>
                  <a:pt x="2849" y="164"/>
                </a:lnTo>
                <a:lnTo>
                  <a:pt x="2849" y="164"/>
                </a:lnTo>
                <a:lnTo>
                  <a:pt x="2850" y="169"/>
                </a:lnTo>
                <a:lnTo>
                  <a:pt x="2850" y="169"/>
                </a:lnTo>
                <a:lnTo>
                  <a:pt x="2850" y="169"/>
                </a:lnTo>
                <a:lnTo>
                  <a:pt x="2851" y="168"/>
                </a:lnTo>
                <a:lnTo>
                  <a:pt x="2851" y="167"/>
                </a:lnTo>
                <a:lnTo>
                  <a:pt x="2852" y="162"/>
                </a:lnTo>
                <a:lnTo>
                  <a:pt x="2852" y="161"/>
                </a:lnTo>
                <a:lnTo>
                  <a:pt x="2853" y="152"/>
                </a:lnTo>
                <a:lnTo>
                  <a:pt x="2853" y="150"/>
                </a:lnTo>
                <a:lnTo>
                  <a:pt x="2854" y="137"/>
                </a:lnTo>
                <a:lnTo>
                  <a:pt x="2854" y="136"/>
                </a:lnTo>
                <a:lnTo>
                  <a:pt x="2855" y="120"/>
                </a:lnTo>
                <a:lnTo>
                  <a:pt x="2855" y="117"/>
                </a:lnTo>
                <a:lnTo>
                  <a:pt x="2856" y="103"/>
                </a:lnTo>
                <a:lnTo>
                  <a:pt x="2856" y="102"/>
                </a:lnTo>
                <a:lnTo>
                  <a:pt x="2857" y="93"/>
                </a:lnTo>
                <a:lnTo>
                  <a:pt x="2857" y="93"/>
                </a:lnTo>
                <a:lnTo>
                  <a:pt x="2857" y="93"/>
                </a:lnTo>
                <a:lnTo>
                  <a:pt x="2857" y="93"/>
                </a:lnTo>
                <a:lnTo>
                  <a:pt x="2858" y="100"/>
                </a:lnTo>
                <a:lnTo>
                  <a:pt x="2858" y="102"/>
                </a:lnTo>
                <a:lnTo>
                  <a:pt x="2859" y="148"/>
                </a:lnTo>
                <a:lnTo>
                  <a:pt x="2859" y="158"/>
                </a:lnTo>
                <a:lnTo>
                  <a:pt x="2859" y="295"/>
                </a:lnTo>
                <a:lnTo>
                  <a:pt x="2859" y="310"/>
                </a:lnTo>
                <a:lnTo>
                  <a:pt x="2860" y="432"/>
                </a:lnTo>
                <a:lnTo>
                  <a:pt x="2860" y="443"/>
                </a:lnTo>
                <a:lnTo>
                  <a:pt x="2861" y="479"/>
                </a:lnTo>
                <a:lnTo>
                  <a:pt x="2861" y="478"/>
                </a:lnTo>
                <a:lnTo>
                  <a:pt x="2861" y="479"/>
                </a:lnTo>
                <a:lnTo>
                  <a:pt x="2862" y="495"/>
                </a:lnTo>
                <a:lnTo>
                  <a:pt x="2862" y="497"/>
                </a:lnTo>
                <a:lnTo>
                  <a:pt x="2863" y="499"/>
                </a:lnTo>
                <a:lnTo>
                  <a:pt x="2863" y="497"/>
                </a:lnTo>
                <a:lnTo>
                  <a:pt x="2864" y="497"/>
                </a:lnTo>
                <a:lnTo>
                  <a:pt x="2864" y="501"/>
                </a:lnTo>
                <a:lnTo>
                  <a:pt x="2865" y="501"/>
                </a:lnTo>
                <a:lnTo>
                  <a:pt x="2865" y="501"/>
                </a:lnTo>
                <a:lnTo>
                  <a:pt x="2865" y="500"/>
                </a:lnTo>
                <a:lnTo>
                  <a:pt x="2865" y="500"/>
                </a:lnTo>
                <a:lnTo>
                  <a:pt x="2866" y="501"/>
                </a:lnTo>
                <a:lnTo>
                  <a:pt x="2866" y="503"/>
                </a:lnTo>
                <a:lnTo>
                  <a:pt x="2866" y="503"/>
                </a:lnTo>
                <a:lnTo>
                  <a:pt x="2867" y="503"/>
                </a:lnTo>
                <a:lnTo>
                  <a:pt x="2867" y="503"/>
                </a:lnTo>
                <a:lnTo>
                  <a:pt x="2867" y="505"/>
                </a:lnTo>
                <a:lnTo>
                  <a:pt x="2868" y="505"/>
                </a:lnTo>
                <a:lnTo>
                  <a:pt x="2868" y="507"/>
                </a:lnTo>
                <a:lnTo>
                  <a:pt x="2869" y="507"/>
                </a:lnTo>
                <a:lnTo>
                  <a:pt x="2869" y="514"/>
                </a:lnTo>
                <a:lnTo>
                  <a:pt x="2870" y="515"/>
                </a:lnTo>
                <a:lnTo>
                  <a:pt x="2870" y="519"/>
                </a:lnTo>
                <a:lnTo>
                  <a:pt x="2870" y="519"/>
                </a:lnTo>
                <a:lnTo>
                  <a:pt x="2870" y="519"/>
                </a:lnTo>
                <a:lnTo>
                  <a:pt x="2871" y="515"/>
                </a:lnTo>
                <a:lnTo>
                  <a:pt x="2871" y="514"/>
                </a:lnTo>
                <a:lnTo>
                  <a:pt x="2872" y="512"/>
                </a:lnTo>
                <a:lnTo>
                  <a:pt x="2872" y="512"/>
                </a:lnTo>
                <a:lnTo>
                  <a:pt x="2872" y="512"/>
                </a:lnTo>
                <a:lnTo>
                  <a:pt x="2873" y="385"/>
                </a:lnTo>
                <a:lnTo>
                  <a:pt x="2873" y="322"/>
                </a:lnTo>
                <a:lnTo>
                  <a:pt x="2874" y="190"/>
                </a:lnTo>
                <a:lnTo>
                  <a:pt x="2874" y="177"/>
                </a:lnTo>
                <a:lnTo>
                  <a:pt x="2875" y="78"/>
                </a:lnTo>
                <a:lnTo>
                  <a:pt x="2875" y="70"/>
                </a:lnTo>
                <a:lnTo>
                  <a:pt x="2876" y="36"/>
                </a:lnTo>
                <a:lnTo>
                  <a:pt x="2876" y="36"/>
                </a:lnTo>
                <a:lnTo>
                  <a:pt x="2877" y="26"/>
                </a:lnTo>
                <a:lnTo>
                  <a:pt x="2877" y="25"/>
                </a:lnTo>
                <a:lnTo>
                  <a:pt x="2878" y="22"/>
                </a:lnTo>
                <a:lnTo>
                  <a:pt x="2878" y="23"/>
                </a:lnTo>
                <a:lnTo>
                  <a:pt x="2878" y="23"/>
                </a:lnTo>
                <a:lnTo>
                  <a:pt x="2879" y="30"/>
                </a:lnTo>
                <a:lnTo>
                  <a:pt x="2879" y="31"/>
                </a:lnTo>
                <a:lnTo>
                  <a:pt x="2880" y="51"/>
                </a:lnTo>
                <a:lnTo>
                  <a:pt x="2880" y="53"/>
                </a:lnTo>
                <a:lnTo>
                  <a:pt x="2880" y="71"/>
                </a:lnTo>
                <a:lnTo>
                  <a:pt x="2881" y="72"/>
                </a:lnTo>
                <a:lnTo>
                  <a:pt x="2881" y="75"/>
                </a:lnTo>
                <a:lnTo>
                  <a:pt x="2881" y="73"/>
                </a:lnTo>
                <a:lnTo>
                  <a:pt x="2882" y="73"/>
                </a:lnTo>
                <a:lnTo>
                  <a:pt x="2882" y="63"/>
                </a:lnTo>
                <a:lnTo>
                  <a:pt x="2883" y="61"/>
                </a:lnTo>
                <a:lnTo>
                  <a:pt x="2883" y="52"/>
                </a:lnTo>
                <a:lnTo>
                  <a:pt x="2884" y="51"/>
                </a:lnTo>
                <a:lnTo>
                  <a:pt x="2884" y="48"/>
                </a:lnTo>
                <a:lnTo>
                  <a:pt x="2885" y="48"/>
                </a:lnTo>
                <a:lnTo>
                  <a:pt x="2885" y="51"/>
                </a:lnTo>
                <a:lnTo>
                  <a:pt x="2886" y="51"/>
                </a:lnTo>
                <a:lnTo>
                  <a:pt x="2886" y="68"/>
                </a:lnTo>
                <a:lnTo>
                  <a:pt x="2887" y="71"/>
                </a:lnTo>
                <a:lnTo>
                  <a:pt x="2887" y="90"/>
                </a:lnTo>
                <a:lnTo>
                  <a:pt x="2888" y="92"/>
                </a:lnTo>
                <a:lnTo>
                  <a:pt x="2888" y="108"/>
                </a:lnTo>
                <a:lnTo>
                  <a:pt x="2889" y="110"/>
                </a:lnTo>
                <a:lnTo>
                  <a:pt x="2889" y="112"/>
                </a:lnTo>
                <a:lnTo>
                  <a:pt x="2889" y="107"/>
                </a:lnTo>
                <a:lnTo>
                  <a:pt x="2890" y="105"/>
                </a:lnTo>
                <a:lnTo>
                  <a:pt x="2890" y="94"/>
                </a:lnTo>
                <a:lnTo>
                  <a:pt x="2891" y="93"/>
                </a:lnTo>
                <a:lnTo>
                  <a:pt x="2891" y="92"/>
                </a:lnTo>
                <a:lnTo>
                  <a:pt x="2891" y="98"/>
                </a:lnTo>
                <a:lnTo>
                  <a:pt x="2891" y="100"/>
                </a:lnTo>
                <a:lnTo>
                  <a:pt x="2892" y="132"/>
                </a:lnTo>
                <a:lnTo>
                  <a:pt x="2892" y="140"/>
                </a:lnTo>
                <a:lnTo>
                  <a:pt x="2893" y="213"/>
                </a:lnTo>
                <a:lnTo>
                  <a:pt x="2893" y="228"/>
                </a:lnTo>
                <a:lnTo>
                  <a:pt x="2894" y="361"/>
                </a:lnTo>
                <a:lnTo>
                  <a:pt x="2894" y="379"/>
                </a:lnTo>
                <a:lnTo>
                  <a:pt x="2895" y="463"/>
                </a:lnTo>
                <a:lnTo>
                  <a:pt x="2895" y="468"/>
                </a:lnTo>
                <a:lnTo>
                  <a:pt x="2896" y="480"/>
                </a:lnTo>
                <a:lnTo>
                  <a:pt x="2896" y="482"/>
                </a:lnTo>
                <a:lnTo>
                  <a:pt x="2897" y="495"/>
                </a:lnTo>
                <a:lnTo>
                  <a:pt x="2897" y="495"/>
                </a:lnTo>
                <a:lnTo>
                  <a:pt x="2898" y="495"/>
                </a:lnTo>
                <a:lnTo>
                  <a:pt x="2898" y="496"/>
                </a:lnTo>
                <a:lnTo>
                  <a:pt x="2898" y="496"/>
                </a:lnTo>
                <a:lnTo>
                  <a:pt x="2898" y="497"/>
                </a:lnTo>
                <a:lnTo>
                  <a:pt x="2898" y="497"/>
                </a:lnTo>
                <a:lnTo>
                  <a:pt x="2899" y="496"/>
                </a:lnTo>
                <a:lnTo>
                  <a:pt x="2899" y="496"/>
                </a:lnTo>
                <a:lnTo>
                  <a:pt x="2900" y="498"/>
                </a:lnTo>
                <a:lnTo>
                  <a:pt x="2900" y="499"/>
                </a:lnTo>
                <a:lnTo>
                  <a:pt x="2901" y="500"/>
                </a:lnTo>
                <a:lnTo>
                  <a:pt x="2901" y="501"/>
                </a:lnTo>
                <a:lnTo>
                  <a:pt x="2901" y="501"/>
                </a:lnTo>
                <a:lnTo>
                  <a:pt x="2901" y="503"/>
                </a:lnTo>
                <a:lnTo>
                  <a:pt x="2901" y="503"/>
                </a:lnTo>
                <a:lnTo>
                  <a:pt x="2902" y="503"/>
                </a:lnTo>
                <a:lnTo>
                  <a:pt x="2902" y="504"/>
                </a:lnTo>
                <a:lnTo>
                  <a:pt x="2903" y="505"/>
                </a:lnTo>
                <a:lnTo>
                  <a:pt x="2903" y="512"/>
                </a:lnTo>
                <a:lnTo>
                  <a:pt x="2904" y="513"/>
                </a:lnTo>
                <a:lnTo>
                  <a:pt x="2904" y="518"/>
                </a:lnTo>
                <a:lnTo>
                  <a:pt x="2904" y="518"/>
                </a:lnTo>
                <a:lnTo>
                  <a:pt x="2905" y="518"/>
                </a:lnTo>
                <a:lnTo>
                  <a:pt x="2905" y="519"/>
                </a:lnTo>
                <a:lnTo>
                  <a:pt x="2905" y="518"/>
                </a:lnTo>
                <a:lnTo>
                  <a:pt x="2906" y="517"/>
                </a:lnTo>
                <a:lnTo>
                  <a:pt x="2906" y="512"/>
                </a:lnTo>
                <a:lnTo>
                  <a:pt x="2907" y="511"/>
                </a:lnTo>
                <a:lnTo>
                  <a:pt x="2907" y="452"/>
                </a:lnTo>
                <a:lnTo>
                  <a:pt x="2908" y="401"/>
                </a:lnTo>
                <a:lnTo>
                  <a:pt x="2908" y="235"/>
                </a:lnTo>
                <a:lnTo>
                  <a:pt x="2909" y="227"/>
                </a:lnTo>
                <a:lnTo>
                  <a:pt x="2909" y="126"/>
                </a:lnTo>
                <a:lnTo>
                  <a:pt x="2910" y="113"/>
                </a:lnTo>
                <a:lnTo>
                  <a:pt x="2910" y="56"/>
                </a:lnTo>
                <a:lnTo>
                  <a:pt x="2911" y="52"/>
                </a:lnTo>
                <a:lnTo>
                  <a:pt x="2911" y="39"/>
                </a:lnTo>
                <a:lnTo>
                  <a:pt x="2911" y="38"/>
                </a:lnTo>
                <a:lnTo>
                  <a:pt x="2912" y="34"/>
                </a:lnTo>
                <a:lnTo>
                  <a:pt x="2912" y="33"/>
                </a:lnTo>
                <a:lnTo>
                  <a:pt x="2912" y="33"/>
                </a:lnTo>
                <a:lnTo>
                  <a:pt x="2913" y="34"/>
                </a:lnTo>
                <a:lnTo>
                  <a:pt x="2913" y="35"/>
                </a:lnTo>
                <a:lnTo>
                  <a:pt x="2914" y="45"/>
                </a:lnTo>
                <a:lnTo>
                  <a:pt x="2914" y="47"/>
                </a:lnTo>
                <a:lnTo>
                  <a:pt x="2915" y="70"/>
                </a:lnTo>
                <a:lnTo>
                  <a:pt x="2915" y="73"/>
                </a:lnTo>
                <a:lnTo>
                  <a:pt x="2916" y="93"/>
                </a:lnTo>
                <a:lnTo>
                  <a:pt x="2916" y="95"/>
                </a:lnTo>
                <a:lnTo>
                  <a:pt x="2917" y="113"/>
                </a:lnTo>
                <a:lnTo>
                  <a:pt x="2917" y="115"/>
                </a:lnTo>
                <a:lnTo>
                  <a:pt x="2918" y="123"/>
                </a:lnTo>
                <a:lnTo>
                  <a:pt x="2918" y="123"/>
                </a:lnTo>
                <a:lnTo>
                  <a:pt x="2919" y="126"/>
                </a:lnTo>
                <a:lnTo>
                  <a:pt x="2919" y="126"/>
                </a:lnTo>
                <a:lnTo>
                  <a:pt x="2919" y="126"/>
                </a:lnTo>
                <a:lnTo>
                  <a:pt x="2920" y="128"/>
                </a:lnTo>
                <a:lnTo>
                  <a:pt x="2920" y="128"/>
                </a:lnTo>
                <a:lnTo>
                  <a:pt x="2921" y="136"/>
                </a:lnTo>
                <a:lnTo>
                  <a:pt x="2921" y="138"/>
                </a:lnTo>
                <a:lnTo>
                  <a:pt x="2922" y="149"/>
                </a:lnTo>
                <a:lnTo>
                  <a:pt x="2922" y="151"/>
                </a:lnTo>
                <a:lnTo>
                  <a:pt x="2922" y="150"/>
                </a:lnTo>
                <a:lnTo>
                  <a:pt x="2922" y="152"/>
                </a:lnTo>
                <a:lnTo>
                  <a:pt x="2922" y="151"/>
                </a:lnTo>
                <a:lnTo>
                  <a:pt x="2923" y="151"/>
                </a:lnTo>
                <a:lnTo>
                  <a:pt x="2923" y="146"/>
                </a:lnTo>
                <a:lnTo>
                  <a:pt x="2924" y="146"/>
                </a:lnTo>
                <a:lnTo>
                  <a:pt x="2924" y="126"/>
                </a:lnTo>
                <a:lnTo>
                  <a:pt x="2925" y="123"/>
                </a:lnTo>
                <a:lnTo>
                  <a:pt x="2925" y="107"/>
                </a:lnTo>
                <a:lnTo>
                  <a:pt x="2926" y="106"/>
                </a:lnTo>
                <a:lnTo>
                  <a:pt x="2926" y="105"/>
                </a:lnTo>
                <a:lnTo>
                  <a:pt x="2926" y="109"/>
                </a:lnTo>
                <a:lnTo>
                  <a:pt x="2927" y="110"/>
                </a:lnTo>
                <a:lnTo>
                  <a:pt x="2927" y="135"/>
                </a:lnTo>
                <a:lnTo>
                  <a:pt x="2928" y="140"/>
                </a:lnTo>
                <a:lnTo>
                  <a:pt x="2928" y="219"/>
                </a:lnTo>
                <a:lnTo>
                  <a:pt x="2929" y="238"/>
                </a:lnTo>
                <a:lnTo>
                  <a:pt x="2929" y="377"/>
                </a:lnTo>
                <a:lnTo>
                  <a:pt x="2930" y="390"/>
                </a:lnTo>
                <a:lnTo>
                  <a:pt x="2930" y="462"/>
                </a:lnTo>
                <a:lnTo>
                  <a:pt x="2931" y="468"/>
                </a:lnTo>
                <a:lnTo>
                  <a:pt x="2931" y="463"/>
                </a:lnTo>
                <a:lnTo>
                  <a:pt x="2931" y="482"/>
                </a:lnTo>
                <a:lnTo>
                  <a:pt x="2932" y="484"/>
                </a:lnTo>
                <a:lnTo>
                  <a:pt x="2932" y="493"/>
                </a:lnTo>
                <a:lnTo>
                  <a:pt x="2932" y="495"/>
                </a:lnTo>
                <a:lnTo>
                  <a:pt x="2932" y="494"/>
                </a:lnTo>
                <a:lnTo>
                  <a:pt x="2933" y="500"/>
                </a:lnTo>
                <a:lnTo>
                  <a:pt x="2933" y="500"/>
                </a:lnTo>
                <a:lnTo>
                  <a:pt x="2934" y="501"/>
                </a:lnTo>
                <a:lnTo>
                  <a:pt x="2934" y="501"/>
                </a:lnTo>
                <a:lnTo>
                  <a:pt x="2934" y="501"/>
                </a:lnTo>
                <a:lnTo>
                  <a:pt x="2935" y="502"/>
                </a:lnTo>
                <a:lnTo>
                  <a:pt x="2935" y="503"/>
                </a:lnTo>
                <a:lnTo>
                  <a:pt x="2936" y="505"/>
                </a:lnTo>
                <a:lnTo>
                  <a:pt x="2936" y="505"/>
                </a:lnTo>
                <a:lnTo>
                  <a:pt x="2936" y="505"/>
                </a:lnTo>
                <a:lnTo>
                  <a:pt x="2937" y="507"/>
                </a:lnTo>
                <a:lnTo>
                  <a:pt x="2937" y="508"/>
                </a:lnTo>
                <a:lnTo>
                  <a:pt x="2938" y="510"/>
                </a:lnTo>
                <a:lnTo>
                  <a:pt x="2938" y="510"/>
                </a:lnTo>
                <a:lnTo>
                  <a:pt x="2939" y="518"/>
                </a:lnTo>
                <a:lnTo>
                  <a:pt x="2939" y="518"/>
                </a:lnTo>
                <a:lnTo>
                  <a:pt x="2939" y="519"/>
                </a:lnTo>
                <a:lnTo>
                  <a:pt x="2940" y="519"/>
                </a:lnTo>
                <a:lnTo>
                  <a:pt x="2940" y="519"/>
                </a:lnTo>
                <a:lnTo>
                  <a:pt x="2941" y="513"/>
                </a:lnTo>
                <a:lnTo>
                  <a:pt x="2941" y="513"/>
                </a:lnTo>
                <a:lnTo>
                  <a:pt x="2942" y="510"/>
                </a:lnTo>
                <a:lnTo>
                  <a:pt x="2942" y="510"/>
                </a:lnTo>
                <a:lnTo>
                  <a:pt x="2942" y="510"/>
                </a:lnTo>
                <a:lnTo>
                  <a:pt x="2943" y="289"/>
                </a:lnTo>
                <a:lnTo>
                  <a:pt x="2943" y="271"/>
                </a:lnTo>
                <a:lnTo>
                  <a:pt x="2943" y="192"/>
                </a:lnTo>
                <a:lnTo>
                  <a:pt x="2943" y="174"/>
                </a:lnTo>
                <a:lnTo>
                  <a:pt x="2944" y="85"/>
                </a:lnTo>
                <a:lnTo>
                  <a:pt x="2944" y="78"/>
                </a:lnTo>
                <a:lnTo>
                  <a:pt x="2945" y="46"/>
                </a:lnTo>
                <a:lnTo>
                  <a:pt x="2945" y="44"/>
                </a:lnTo>
                <a:lnTo>
                  <a:pt x="2946" y="30"/>
                </a:lnTo>
                <a:lnTo>
                  <a:pt x="2946" y="29"/>
                </a:lnTo>
                <a:lnTo>
                  <a:pt x="2947" y="23"/>
                </a:lnTo>
                <a:lnTo>
                  <a:pt x="2948" y="23"/>
                </a:lnTo>
                <a:lnTo>
                  <a:pt x="2948" y="23"/>
                </a:lnTo>
                <a:lnTo>
                  <a:pt x="2948" y="27"/>
                </a:lnTo>
                <a:lnTo>
                  <a:pt x="2949" y="28"/>
                </a:lnTo>
                <a:lnTo>
                  <a:pt x="2949" y="43"/>
                </a:lnTo>
                <a:lnTo>
                  <a:pt x="2950" y="44"/>
                </a:lnTo>
                <a:lnTo>
                  <a:pt x="2950" y="56"/>
                </a:lnTo>
                <a:lnTo>
                  <a:pt x="2951" y="58"/>
                </a:lnTo>
                <a:lnTo>
                  <a:pt x="2951" y="62"/>
                </a:lnTo>
                <a:lnTo>
                  <a:pt x="2951" y="62"/>
                </a:lnTo>
                <a:lnTo>
                  <a:pt x="2952" y="62"/>
                </a:lnTo>
                <a:lnTo>
                  <a:pt x="2952" y="58"/>
                </a:lnTo>
                <a:lnTo>
                  <a:pt x="2953" y="58"/>
                </a:lnTo>
                <a:lnTo>
                  <a:pt x="2953" y="53"/>
                </a:lnTo>
                <a:lnTo>
                  <a:pt x="2953" y="53"/>
                </a:lnTo>
                <a:lnTo>
                  <a:pt x="2954" y="50"/>
                </a:lnTo>
                <a:lnTo>
                  <a:pt x="2954" y="49"/>
                </a:lnTo>
                <a:lnTo>
                  <a:pt x="2955" y="48"/>
                </a:lnTo>
                <a:lnTo>
                  <a:pt x="2955" y="48"/>
                </a:lnTo>
                <a:lnTo>
                  <a:pt x="2955" y="48"/>
                </a:lnTo>
                <a:lnTo>
                  <a:pt x="2956" y="55"/>
                </a:lnTo>
                <a:lnTo>
                  <a:pt x="2956" y="57"/>
                </a:lnTo>
                <a:lnTo>
                  <a:pt x="2957" y="75"/>
                </a:lnTo>
                <a:lnTo>
                  <a:pt x="2957" y="78"/>
                </a:lnTo>
                <a:lnTo>
                  <a:pt x="2958" y="112"/>
                </a:lnTo>
                <a:lnTo>
                  <a:pt x="2958" y="120"/>
                </a:lnTo>
                <a:lnTo>
                  <a:pt x="2959" y="166"/>
                </a:lnTo>
                <a:lnTo>
                  <a:pt x="2959" y="172"/>
                </a:lnTo>
                <a:lnTo>
                  <a:pt x="2960" y="188"/>
                </a:lnTo>
                <a:lnTo>
                  <a:pt x="2960" y="186"/>
                </a:lnTo>
                <a:lnTo>
                  <a:pt x="2960" y="185"/>
                </a:lnTo>
                <a:lnTo>
                  <a:pt x="2961" y="147"/>
                </a:lnTo>
                <a:lnTo>
                  <a:pt x="2961" y="143"/>
                </a:lnTo>
                <a:lnTo>
                  <a:pt x="2962" y="114"/>
                </a:lnTo>
                <a:lnTo>
                  <a:pt x="2962" y="111"/>
                </a:lnTo>
                <a:lnTo>
                  <a:pt x="2963" y="100"/>
                </a:lnTo>
                <a:lnTo>
                  <a:pt x="2963" y="100"/>
                </a:lnTo>
                <a:lnTo>
                  <a:pt x="2963" y="115"/>
                </a:lnTo>
                <a:lnTo>
                  <a:pt x="2964" y="121"/>
                </a:lnTo>
                <a:lnTo>
                  <a:pt x="2964" y="204"/>
                </a:lnTo>
                <a:lnTo>
                  <a:pt x="2965" y="217"/>
                </a:lnTo>
                <a:lnTo>
                  <a:pt x="2965" y="346"/>
                </a:lnTo>
                <a:lnTo>
                  <a:pt x="2966" y="366"/>
                </a:lnTo>
                <a:lnTo>
                  <a:pt x="2966" y="450"/>
                </a:lnTo>
                <a:lnTo>
                  <a:pt x="2967" y="450"/>
                </a:lnTo>
                <a:lnTo>
                  <a:pt x="2967" y="444"/>
                </a:lnTo>
                <a:lnTo>
                  <a:pt x="2967" y="469"/>
                </a:lnTo>
                <a:lnTo>
                  <a:pt x="2968" y="470"/>
                </a:lnTo>
                <a:lnTo>
                  <a:pt x="2968" y="477"/>
                </a:lnTo>
                <a:lnTo>
                  <a:pt x="2969" y="476"/>
                </a:lnTo>
                <a:lnTo>
                  <a:pt x="2969" y="481"/>
                </a:lnTo>
                <a:lnTo>
                  <a:pt x="2970" y="482"/>
                </a:lnTo>
                <a:lnTo>
                  <a:pt x="2970" y="488"/>
                </a:lnTo>
                <a:lnTo>
                  <a:pt x="2971" y="489"/>
                </a:lnTo>
                <a:lnTo>
                  <a:pt x="2971" y="492"/>
                </a:lnTo>
                <a:lnTo>
                  <a:pt x="2972" y="494"/>
                </a:lnTo>
                <a:lnTo>
                  <a:pt x="2972" y="498"/>
                </a:lnTo>
                <a:lnTo>
                  <a:pt x="2973" y="498"/>
                </a:lnTo>
                <a:lnTo>
                  <a:pt x="2973" y="502"/>
                </a:lnTo>
                <a:lnTo>
                  <a:pt x="2974" y="502"/>
                </a:lnTo>
                <a:lnTo>
                  <a:pt x="2974" y="505"/>
                </a:lnTo>
                <a:lnTo>
                  <a:pt x="2974" y="505"/>
                </a:lnTo>
                <a:lnTo>
                  <a:pt x="2974" y="505"/>
                </a:lnTo>
                <a:lnTo>
                  <a:pt x="2975" y="510"/>
                </a:lnTo>
                <a:lnTo>
                  <a:pt x="2975" y="510"/>
                </a:lnTo>
                <a:lnTo>
                  <a:pt x="2976" y="514"/>
                </a:lnTo>
                <a:lnTo>
                  <a:pt x="2976" y="515"/>
                </a:lnTo>
                <a:lnTo>
                  <a:pt x="2976" y="515"/>
                </a:lnTo>
                <a:lnTo>
                  <a:pt x="2977" y="512"/>
                </a:lnTo>
                <a:lnTo>
                  <a:pt x="2977" y="512"/>
                </a:lnTo>
                <a:lnTo>
                  <a:pt x="2977" y="512"/>
                </a:lnTo>
                <a:lnTo>
                  <a:pt x="2977" y="512"/>
                </a:lnTo>
                <a:lnTo>
                  <a:pt x="2978" y="510"/>
                </a:lnTo>
                <a:lnTo>
                  <a:pt x="2978" y="510"/>
                </a:lnTo>
                <a:lnTo>
                  <a:pt x="2979" y="420"/>
                </a:lnTo>
                <a:lnTo>
                  <a:pt x="2979" y="362"/>
                </a:lnTo>
                <a:lnTo>
                  <a:pt x="2980" y="148"/>
                </a:lnTo>
                <a:lnTo>
                  <a:pt x="2980" y="134"/>
                </a:lnTo>
                <a:lnTo>
                  <a:pt x="2981" y="42"/>
                </a:lnTo>
                <a:lnTo>
                  <a:pt x="2981" y="37"/>
                </a:lnTo>
                <a:lnTo>
                  <a:pt x="2982" y="23"/>
                </a:lnTo>
                <a:lnTo>
                  <a:pt x="2982" y="22"/>
                </a:lnTo>
                <a:lnTo>
                  <a:pt x="2983" y="14"/>
                </a:lnTo>
                <a:lnTo>
                  <a:pt x="2983" y="13"/>
                </a:lnTo>
                <a:lnTo>
                  <a:pt x="2983" y="12"/>
                </a:lnTo>
                <a:lnTo>
                  <a:pt x="2984" y="13"/>
                </a:lnTo>
                <a:lnTo>
                  <a:pt x="2984" y="14"/>
                </a:lnTo>
                <a:lnTo>
                  <a:pt x="2984" y="28"/>
                </a:lnTo>
                <a:lnTo>
                  <a:pt x="2985" y="33"/>
                </a:lnTo>
                <a:lnTo>
                  <a:pt x="2985" y="64"/>
                </a:lnTo>
                <a:lnTo>
                  <a:pt x="2986" y="68"/>
                </a:lnTo>
                <a:lnTo>
                  <a:pt x="2986" y="100"/>
                </a:lnTo>
                <a:lnTo>
                  <a:pt x="2987" y="105"/>
                </a:lnTo>
                <a:lnTo>
                  <a:pt x="2987" y="121"/>
                </a:lnTo>
                <a:lnTo>
                  <a:pt x="2988" y="121"/>
                </a:lnTo>
                <a:lnTo>
                  <a:pt x="2988" y="122"/>
                </a:lnTo>
                <a:lnTo>
                  <a:pt x="2988" y="118"/>
                </a:lnTo>
                <a:lnTo>
                  <a:pt x="2989" y="117"/>
                </a:lnTo>
                <a:lnTo>
                  <a:pt x="2989" y="112"/>
                </a:lnTo>
                <a:lnTo>
                  <a:pt x="2990" y="111"/>
                </a:lnTo>
                <a:lnTo>
                  <a:pt x="2990" y="112"/>
                </a:lnTo>
                <a:lnTo>
                  <a:pt x="2990" y="110"/>
                </a:lnTo>
                <a:lnTo>
                  <a:pt x="2990" y="110"/>
                </a:lnTo>
                <a:lnTo>
                  <a:pt x="2991" y="110"/>
                </a:lnTo>
                <a:lnTo>
                  <a:pt x="2991" y="119"/>
                </a:lnTo>
                <a:lnTo>
                  <a:pt x="2992" y="120"/>
                </a:lnTo>
                <a:lnTo>
                  <a:pt x="2992" y="130"/>
                </a:lnTo>
                <a:lnTo>
                  <a:pt x="2993" y="132"/>
                </a:lnTo>
                <a:lnTo>
                  <a:pt x="2993" y="139"/>
                </a:lnTo>
                <a:lnTo>
                  <a:pt x="2993" y="139"/>
                </a:lnTo>
                <a:lnTo>
                  <a:pt x="2994" y="139"/>
                </a:lnTo>
                <a:lnTo>
                  <a:pt x="2994" y="125"/>
                </a:lnTo>
                <a:lnTo>
                  <a:pt x="2994" y="123"/>
                </a:lnTo>
                <a:lnTo>
                  <a:pt x="2995" y="103"/>
                </a:lnTo>
                <a:lnTo>
                  <a:pt x="2995" y="101"/>
                </a:lnTo>
                <a:lnTo>
                  <a:pt x="2996" y="86"/>
                </a:lnTo>
                <a:lnTo>
                  <a:pt x="2996" y="85"/>
                </a:lnTo>
                <a:lnTo>
                  <a:pt x="2997" y="82"/>
                </a:lnTo>
                <a:lnTo>
                  <a:pt x="2997" y="81"/>
                </a:lnTo>
                <a:lnTo>
                  <a:pt x="2997" y="81"/>
                </a:lnTo>
                <a:lnTo>
                  <a:pt x="2998" y="88"/>
                </a:lnTo>
                <a:lnTo>
                  <a:pt x="2998" y="90"/>
                </a:lnTo>
                <a:lnTo>
                  <a:pt x="2999" y="133"/>
                </a:lnTo>
                <a:lnTo>
                  <a:pt x="2999" y="140"/>
                </a:lnTo>
                <a:lnTo>
                  <a:pt x="3000" y="271"/>
                </a:lnTo>
                <a:lnTo>
                  <a:pt x="3000" y="289"/>
                </a:lnTo>
                <a:lnTo>
                  <a:pt x="3001" y="416"/>
                </a:lnTo>
                <a:lnTo>
                  <a:pt x="3001" y="428"/>
                </a:lnTo>
                <a:lnTo>
                  <a:pt x="3002" y="472"/>
                </a:lnTo>
                <a:lnTo>
                  <a:pt x="3002" y="469"/>
                </a:lnTo>
                <a:lnTo>
                  <a:pt x="3002" y="470"/>
                </a:lnTo>
                <a:lnTo>
                  <a:pt x="3003" y="484"/>
                </a:lnTo>
                <a:lnTo>
                  <a:pt x="3003" y="484"/>
                </a:lnTo>
                <a:lnTo>
                  <a:pt x="3004" y="492"/>
                </a:lnTo>
                <a:lnTo>
                  <a:pt x="3004" y="492"/>
                </a:lnTo>
                <a:lnTo>
                  <a:pt x="3005" y="500"/>
                </a:lnTo>
                <a:lnTo>
                  <a:pt x="3005" y="501"/>
                </a:lnTo>
                <a:lnTo>
                  <a:pt x="3005" y="502"/>
                </a:lnTo>
                <a:lnTo>
                  <a:pt x="3006" y="502"/>
                </a:lnTo>
                <a:lnTo>
                  <a:pt x="3006" y="502"/>
                </a:lnTo>
                <a:lnTo>
                  <a:pt x="3006" y="504"/>
                </a:lnTo>
                <a:lnTo>
                  <a:pt x="3007" y="505"/>
                </a:lnTo>
                <a:lnTo>
                  <a:pt x="3007" y="507"/>
                </a:lnTo>
                <a:lnTo>
                  <a:pt x="3008" y="507"/>
                </a:lnTo>
                <a:lnTo>
                  <a:pt x="3008" y="510"/>
                </a:lnTo>
                <a:lnTo>
                  <a:pt x="3009" y="510"/>
                </a:lnTo>
                <a:lnTo>
                  <a:pt x="3009" y="515"/>
                </a:lnTo>
                <a:lnTo>
                  <a:pt x="3010" y="517"/>
                </a:lnTo>
                <a:lnTo>
                  <a:pt x="3010" y="520"/>
                </a:lnTo>
                <a:lnTo>
                  <a:pt x="3011" y="520"/>
                </a:lnTo>
                <a:lnTo>
                  <a:pt x="3011" y="522"/>
                </a:lnTo>
                <a:lnTo>
                  <a:pt x="3011" y="520"/>
                </a:lnTo>
                <a:lnTo>
                  <a:pt x="3012" y="520"/>
                </a:lnTo>
                <a:lnTo>
                  <a:pt x="3012" y="512"/>
                </a:lnTo>
                <a:lnTo>
                  <a:pt x="3013" y="512"/>
                </a:lnTo>
                <a:lnTo>
                  <a:pt x="3013" y="455"/>
                </a:lnTo>
                <a:lnTo>
                  <a:pt x="3014" y="414"/>
                </a:lnTo>
                <a:lnTo>
                  <a:pt x="3014" y="224"/>
                </a:lnTo>
                <a:lnTo>
                  <a:pt x="3015" y="217"/>
                </a:lnTo>
                <a:lnTo>
                  <a:pt x="3015" y="115"/>
                </a:lnTo>
                <a:lnTo>
                  <a:pt x="3015" y="104"/>
                </a:lnTo>
                <a:lnTo>
                  <a:pt x="3016" y="53"/>
                </a:lnTo>
                <a:lnTo>
                  <a:pt x="3016" y="50"/>
                </a:lnTo>
                <a:lnTo>
                  <a:pt x="3017" y="35"/>
                </a:lnTo>
                <a:lnTo>
                  <a:pt x="3017" y="33"/>
                </a:lnTo>
                <a:lnTo>
                  <a:pt x="3018" y="19"/>
                </a:lnTo>
                <a:lnTo>
                  <a:pt x="3018" y="18"/>
                </a:lnTo>
                <a:lnTo>
                  <a:pt x="3019" y="14"/>
                </a:lnTo>
                <a:lnTo>
                  <a:pt x="3019" y="14"/>
                </a:lnTo>
                <a:lnTo>
                  <a:pt x="3019" y="15"/>
                </a:lnTo>
                <a:lnTo>
                  <a:pt x="3020" y="21"/>
                </a:lnTo>
                <a:lnTo>
                  <a:pt x="3020" y="22"/>
                </a:lnTo>
                <a:lnTo>
                  <a:pt x="3021" y="36"/>
                </a:lnTo>
                <a:lnTo>
                  <a:pt x="3021" y="38"/>
                </a:lnTo>
                <a:lnTo>
                  <a:pt x="3022" y="50"/>
                </a:lnTo>
                <a:lnTo>
                  <a:pt x="3022" y="50"/>
                </a:lnTo>
                <a:lnTo>
                  <a:pt x="3023" y="54"/>
                </a:lnTo>
                <a:lnTo>
                  <a:pt x="3023" y="54"/>
                </a:lnTo>
                <a:lnTo>
                  <a:pt x="3024" y="56"/>
                </a:lnTo>
                <a:lnTo>
                  <a:pt x="3024" y="57"/>
                </a:lnTo>
                <a:lnTo>
                  <a:pt x="3025" y="62"/>
                </a:lnTo>
                <a:lnTo>
                  <a:pt x="3025" y="62"/>
                </a:lnTo>
                <a:lnTo>
                  <a:pt x="3026" y="66"/>
                </a:lnTo>
                <a:lnTo>
                  <a:pt x="3026" y="68"/>
                </a:lnTo>
                <a:lnTo>
                  <a:pt x="3026" y="83"/>
                </a:lnTo>
                <a:lnTo>
                  <a:pt x="3026" y="85"/>
                </a:lnTo>
                <a:lnTo>
                  <a:pt x="3027" y="100"/>
                </a:lnTo>
                <a:lnTo>
                  <a:pt x="3027" y="102"/>
                </a:lnTo>
                <a:lnTo>
                  <a:pt x="3028" y="101"/>
                </a:lnTo>
                <a:lnTo>
                  <a:pt x="3028" y="105"/>
                </a:lnTo>
                <a:lnTo>
                  <a:pt x="3028" y="102"/>
                </a:lnTo>
                <a:lnTo>
                  <a:pt x="3028" y="100"/>
                </a:lnTo>
                <a:lnTo>
                  <a:pt x="3029" y="87"/>
                </a:lnTo>
                <a:lnTo>
                  <a:pt x="3029" y="86"/>
                </a:lnTo>
                <a:lnTo>
                  <a:pt x="3030" y="81"/>
                </a:lnTo>
                <a:lnTo>
                  <a:pt x="3030" y="81"/>
                </a:lnTo>
                <a:lnTo>
                  <a:pt x="3030" y="82"/>
                </a:lnTo>
                <a:lnTo>
                  <a:pt x="3031" y="101"/>
                </a:lnTo>
                <a:lnTo>
                  <a:pt x="3032" y="106"/>
                </a:lnTo>
                <a:lnTo>
                  <a:pt x="3032" y="170"/>
                </a:lnTo>
                <a:lnTo>
                  <a:pt x="3033" y="181"/>
                </a:lnTo>
                <a:lnTo>
                  <a:pt x="3033" y="338"/>
                </a:lnTo>
                <a:lnTo>
                  <a:pt x="3034" y="355"/>
                </a:lnTo>
                <a:lnTo>
                  <a:pt x="3034" y="456"/>
                </a:lnTo>
                <a:lnTo>
                  <a:pt x="3035" y="460"/>
                </a:lnTo>
                <a:lnTo>
                  <a:pt x="3035" y="457"/>
                </a:lnTo>
                <a:lnTo>
                  <a:pt x="3035" y="469"/>
                </a:lnTo>
                <a:lnTo>
                  <a:pt x="3036" y="471"/>
                </a:lnTo>
                <a:lnTo>
                  <a:pt x="3036" y="482"/>
                </a:lnTo>
                <a:lnTo>
                  <a:pt x="3036" y="482"/>
                </a:lnTo>
                <a:lnTo>
                  <a:pt x="3037" y="487"/>
                </a:lnTo>
                <a:lnTo>
                  <a:pt x="3037" y="487"/>
                </a:lnTo>
                <a:lnTo>
                  <a:pt x="3038" y="491"/>
                </a:lnTo>
                <a:lnTo>
                  <a:pt x="3038" y="491"/>
                </a:lnTo>
                <a:lnTo>
                  <a:pt x="3039" y="493"/>
                </a:lnTo>
                <a:lnTo>
                  <a:pt x="3039" y="493"/>
                </a:lnTo>
                <a:lnTo>
                  <a:pt x="3040" y="499"/>
                </a:lnTo>
                <a:lnTo>
                  <a:pt x="3040" y="499"/>
                </a:lnTo>
                <a:lnTo>
                  <a:pt x="3041" y="502"/>
                </a:lnTo>
                <a:lnTo>
                  <a:pt x="3041" y="503"/>
                </a:lnTo>
                <a:lnTo>
                  <a:pt x="3042" y="505"/>
                </a:lnTo>
                <a:lnTo>
                  <a:pt x="3042" y="506"/>
                </a:lnTo>
                <a:lnTo>
                  <a:pt x="3043" y="514"/>
                </a:lnTo>
                <a:lnTo>
                  <a:pt x="3043" y="514"/>
                </a:lnTo>
                <a:lnTo>
                  <a:pt x="3044" y="518"/>
                </a:lnTo>
                <a:lnTo>
                  <a:pt x="3044" y="518"/>
                </a:lnTo>
                <a:lnTo>
                  <a:pt x="3044" y="519"/>
                </a:lnTo>
                <a:lnTo>
                  <a:pt x="3044" y="519"/>
                </a:lnTo>
                <a:lnTo>
                  <a:pt x="3045" y="516"/>
                </a:lnTo>
                <a:lnTo>
                  <a:pt x="3045" y="515"/>
                </a:lnTo>
                <a:lnTo>
                  <a:pt x="3046" y="495"/>
                </a:lnTo>
                <a:lnTo>
                  <a:pt x="3046" y="488"/>
                </a:lnTo>
                <a:lnTo>
                  <a:pt x="3046" y="280"/>
                </a:lnTo>
                <a:lnTo>
                  <a:pt x="3047" y="249"/>
                </a:lnTo>
                <a:lnTo>
                  <a:pt x="3047" y="143"/>
                </a:lnTo>
                <a:lnTo>
                  <a:pt x="3048" y="134"/>
                </a:lnTo>
                <a:lnTo>
                  <a:pt x="3048" y="69"/>
                </a:lnTo>
                <a:lnTo>
                  <a:pt x="3049" y="64"/>
                </a:lnTo>
                <a:lnTo>
                  <a:pt x="3049" y="41"/>
                </a:lnTo>
                <a:lnTo>
                  <a:pt x="3050" y="39"/>
                </a:lnTo>
                <a:lnTo>
                  <a:pt x="3050" y="25"/>
                </a:lnTo>
                <a:lnTo>
                  <a:pt x="3051" y="24"/>
                </a:lnTo>
                <a:lnTo>
                  <a:pt x="3051" y="22"/>
                </a:lnTo>
                <a:lnTo>
                  <a:pt x="3051" y="25"/>
                </a:lnTo>
                <a:lnTo>
                  <a:pt x="3052" y="25"/>
                </a:lnTo>
                <a:lnTo>
                  <a:pt x="3052" y="36"/>
                </a:lnTo>
                <a:lnTo>
                  <a:pt x="3053" y="38"/>
                </a:lnTo>
                <a:lnTo>
                  <a:pt x="3053" y="57"/>
                </a:lnTo>
                <a:lnTo>
                  <a:pt x="3054" y="59"/>
                </a:lnTo>
                <a:lnTo>
                  <a:pt x="3054" y="79"/>
                </a:lnTo>
                <a:lnTo>
                  <a:pt x="3055" y="82"/>
                </a:lnTo>
                <a:lnTo>
                  <a:pt x="3055" y="101"/>
                </a:lnTo>
                <a:lnTo>
                  <a:pt x="3056" y="103"/>
                </a:lnTo>
                <a:lnTo>
                  <a:pt x="3056" y="116"/>
                </a:lnTo>
                <a:lnTo>
                  <a:pt x="3057" y="117"/>
                </a:lnTo>
                <a:lnTo>
                  <a:pt x="3057" y="125"/>
                </a:lnTo>
                <a:lnTo>
                  <a:pt x="3057" y="125"/>
                </a:lnTo>
                <a:lnTo>
                  <a:pt x="3058" y="133"/>
                </a:lnTo>
                <a:lnTo>
                  <a:pt x="3058" y="134"/>
                </a:lnTo>
                <a:lnTo>
                  <a:pt x="3059" y="140"/>
                </a:lnTo>
                <a:lnTo>
                  <a:pt x="3059" y="141"/>
                </a:lnTo>
                <a:lnTo>
                  <a:pt x="3060" y="146"/>
                </a:lnTo>
                <a:lnTo>
                  <a:pt x="3060" y="146"/>
                </a:lnTo>
                <a:lnTo>
                  <a:pt x="3061" y="154"/>
                </a:lnTo>
                <a:lnTo>
                  <a:pt x="3061" y="154"/>
                </a:lnTo>
                <a:lnTo>
                  <a:pt x="3062" y="148"/>
                </a:lnTo>
                <a:lnTo>
                  <a:pt x="3062" y="148"/>
                </a:lnTo>
                <a:lnTo>
                  <a:pt x="3062" y="146"/>
                </a:lnTo>
                <a:lnTo>
                  <a:pt x="3063" y="124"/>
                </a:lnTo>
                <a:lnTo>
                  <a:pt x="3063" y="121"/>
                </a:lnTo>
                <a:lnTo>
                  <a:pt x="3064" y="101"/>
                </a:lnTo>
                <a:lnTo>
                  <a:pt x="3064" y="98"/>
                </a:lnTo>
                <a:lnTo>
                  <a:pt x="3065" y="90"/>
                </a:lnTo>
                <a:lnTo>
                  <a:pt x="3065" y="90"/>
                </a:lnTo>
                <a:lnTo>
                  <a:pt x="3066" y="95"/>
                </a:lnTo>
                <a:lnTo>
                  <a:pt x="3066" y="96"/>
                </a:lnTo>
                <a:lnTo>
                  <a:pt x="3067" y="114"/>
                </a:lnTo>
                <a:lnTo>
                  <a:pt x="3067" y="117"/>
                </a:lnTo>
                <a:lnTo>
                  <a:pt x="3067" y="178"/>
                </a:lnTo>
                <a:lnTo>
                  <a:pt x="3068" y="194"/>
                </a:lnTo>
                <a:lnTo>
                  <a:pt x="3068" y="334"/>
                </a:lnTo>
                <a:lnTo>
                  <a:pt x="3069" y="345"/>
                </a:lnTo>
                <a:lnTo>
                  <a:pt x="3069" y="449"/>
                </a:lnTo>
                <a:lnTo>
                  <a:pt x="3070" y="456"/>
                </a:lnTo>
                <a:lnTo>
                  <a:pt x="3070" y="481"/>
                </a:lnTo>
                <a:lnTo>
                  <a:pt x="3071" y="483"/>
                </a:lnTo>
                <a:lnTo>
                  <a:pt x="3071" y="495"/>
                </a:lnTo>
                <a:lnTo>
                  <a:pt x="3072" y="495"/>
                </a:lnTo>
                <a:lnTo>
                  <a:pt x="3072" y="495"/>
                </a:lnTo>
                <a:lnTo>
                  <a:pt x="3072" y="496"/>
                </a:lnTo>
                <a:lnTo>
                  <a:pt x="3072" y="496"/>
                </a:lnTo>
                <a:lnTo>
                  <a:pt x="3073" y="498"/>
                </a:lnTo>
                <a:lnTo>
                  <a:pt x="3073" y="502"/>
                </a:lnTo>
                <a:lnTo>
                  <a:pt x="3073" y="502"/>
                </a:lnTo>
                <a:lnTo>
                  <a:pt x="3074" y="502"/>
                </a:lnTo>
                <a:lnTo>
                  <a:pt x="3074" y="501"/>
                </a:lnTo>
                <a:lnTo>
                  <a:pt x="3074" y="503"/>
                </a:lnTo>
                <a:lnTo>
                  <a:pt x="3075" y="503"/>
                </a:lnTo>
                <a:lnTo>
                  <a:pt x="3075" y="505"/>
                </a:lnTo>
                <a:lnTo>
                  <a:pt x="3075" y="505"/>
                </a:lnTo>
                <a:lnTo>
                  <a:pt x="3076" y="506"/>
                </a:lnTo>
                <a:lnTo>
                  <a:pt x="3076" y="508"/>
                </a:lnTo>
                <a:lnTo>
                  <a:pt x="3077" y="507"/>
                </a:lnTo>
                <a:lnTo>
                  <a:pt x="3077" y="509"/>
                </a:lnTo>
                <a:lnTo>
                  <a:pt x="3077" y="509"/>
                </a:lnTo>
                <a:lnTo>
                  <a:pt x="3078" y="511"/>
                </a:lnTo>
                <a:lnTo>
                  <a:pt x="3078" y="517"/>
                </a:lnTo>
                <a:lnTo>
                  <a:pt x="3078" y="518"/>
                </a:lnTo>
                <a:lnTo>
                  <a:pt x="3078" y="518"/>
                </a:lnTo>
                <a:lnTo>
                  <a:pt x="3079" y="520"/>
                </a:lnTo>
                <a:lnTo>
                  <a:pt x="3079" y="520"/>
                </a:lnTo>
                <a:lnTo>
                  <a:pt x="3079" y="521"/>
                </a:lnTo>
                <a:lnTo>
                  <a:pt x="3080" y="519"/>
                </a:lnTo>
                <a:lnTo>
                  <a:pt x="3080" y="517"/>
                </a:lnTo>
                <a:lnTo>
                  <a:pt x="3081" y="512"/>
                </a:lnTo>
                <a:lnTo>
                  <a:pt x="3081" y="512"/>
                </a:lnTo>
                <a:lnTo>
                  <a:pt x="3081" y="512"/>
                </a:lnTo>
                <a:lnTo>
                  <a:pt x="3082" y="491"/>
                </a:lnTo>
                <a:lnTo>
                  <a:pt x="3082" y="476"/>
                </a:lnTo>
                <a:lnTo>
                  <a:pt x="3083" y="256"/>
                </a:lnTo>
                <a:lnTo>
                  <a:pt x="3083" y="247"/>
                </a:lnTo>
                <a:lnTo>
                  <a:pt x="3084" y="138"/>
                </a:lnTo>
                <a:lnTo>
                  <a:pt x="3084" y="129"/>
                </a:lnTo>
                <a:lnTo>
                  <a:pt x="3085" y="75"/>
                </a:lnTo>
                <a:lnTo>
                  <a:pt x="3085" y="71"/>
                </a:lnTo>
                <a:lnTo>
                  <a:pt x="3086" y="59"/>
                </a:lnTo>
                <a:lnTo>
                  <a:pt x="3086" y="58"/>
                </a:lnTo>
                <a:lnTo>
                  <a:pt x="3087" y="44"/>
                </a:lnTo>
                <a:lnTo>
                  <a:pt x="3087" y="43"/>
                </a:lnTo>
                <a:lnTo>
                  <a:pt x="3088" y="32"/>
                </a:lnTo>
                <a:lnTo>
                  <a:pt x="3088" y="32"/>
                </a:lnTo>
                <a:lnTo>
                  <a:pt x="3088" y="30"/>
                </a:lnTo>
                <a:lnTo>
                  <a:pt x="3088" y="30"/>
                </a:lnTo>
                <a:lnTo>
                  <a:pt x="3089" y="30"/>
                </a:lnTo>
                <a:lnTo>
                  <a:pt x="3089" y="37"/>
                </a:lnTo>
                <a:lnTo>
                  <a:pt x="3090" y="39"/>
                </a:lnTo>
                <a:lnTo>
                  <a:pt x="3090" y="55"/>
                </a:lnTo>
                <a:lnTo>
                  <a:pt x="3091" y="57"/>
                </a:lnTo>
                <a:lnTo>
                  <a:pt x="3091" y="71"/>
                </a:lnTo>
                <a:lnTo>
                  <a:pt x="3092" y="72"/>
                </a:lnTo>
                <a:lnTo>
                  <a:pt x="3092" y="85"/>
                </a:lnTo>
                <a:lnTo>
                  <a:pt x="3093" y="87"/>
                </a:lnTo>
                <a:lnTo>
                  <a:pt x="3093" y="100"/>
                </a:lnTo>
                <a:lnTo>
                  <a:pt x="3094" y="101"/>
                </a:lnTo>
                <a:lnTo>
                  <a:pt x="3094" y="113"/>
                </a:lnTo>
                <a:lnTo>
                  <a:pt x="3095" y="114"/>
                </a:lnTo>
                <a:lnTo>
                  <a:pt x="3095" y="132"/>
                </a:lnTo>
                <a:lnTo>
                  <a:pt x="3096" y="133"/>
                </a:lnTo>
                <a:lnTo>
                  <a:pt x="3096" y="150"/>
                </a:lnTo>
                <a:lnTo>
                  <a:pt x="3097" y="153"/>
                </a:lnTo>
                <a:lnTo>
                  <a:pt x="3097" y="171"/>
                </a:lnTo>
                <a:lnTo>
                  <a:pt x="3098" y="173"/>
                </a:lnTo>
                <a:lnTo>
                  <a:pt x="3098" y="186"/>
                </a:lnTo>
                <a:lnTo>
                  <a:pt x="3098" y="187"/>
                </a:lnTo>
                <a:lnTo>
                  <a:pt x="3099" y="187"/>
                </a:lnTo>
                <a:lnTo>
                  <a:pt x="3099" y="183"/>
                </a:lnTo>
                <a:lnTo>
                  <a:pt x="3099" y="182"/>
                </a:lnTo>
                <a:lnTo>
                  <a:pt x="3100" y="153"/>
                </a:lnTo>
                <a:lnTo>
                  <a:pt x="3100" y="148"/>
                </a:lnTo>
                <a:lnTo>
                  <a:pt x="3101" y="120"/>
                </a:lnTo>
                <a:lnTo>
                  <a:pt x="3101" y="118"/>
                </a:lnTo>
                <a:lnTo>
                  <a:pt x="3102" y="108"/>
                </a:lnTo>
                <a:lnTo>
                  <a:pt x="3102" y="108"/>
                </a:lnTo>
                <a:lnTo>
                  <a:pt x="3102" y="109"/>
                </a:lnTo>
                <a:lnTo>
                  <a:pt x="3103" y="123"/>
                </a:lnTo>
                <a:lnTo>
                  <a:pt x="3103" y="127"/>
                </a:lnTo>
                <a:lnTo>
                  <a:pt x="3104" y="220"/>
                </a:lnTo>
                <a:lnTo>
                  <a:pt x="3104" y="241"/>
                </a:lnTo>
                <a:lnTo>
                  <a:pt x="3105" y="387"/>
                </a:lnTo>
                <a:lnTo>
                  <a:pt x="3105" y="400"/>
                </a:lnTo>
                <a:lnTo>
                  <a:pt x="3106" y="474"/>
                </a:lnTo>
                <a:lnTo>
                  <a:pt x="3106" y="473"/>
                </a:lnTo>
                <a:lnTo>
                  <a:pt x="3106" y="471"/>
                </a:lnTo>
                <a:lnTo>
                  <a:pt x="3107" y="483"/>
                </a:lnTo>
                <a:lnTo>
                  <a:pt x="3107" y="484"/>
                </a:lnTo>
                <a:lnTo>
                  <a:pt x="3108" y="495"/>
                </a:lnTo>
                <a:lnTo>
                  <a:pt x="3108" y="495"/>
                </a:lnTo>
                <a:lnTo>
                  <a:pt x="3108" y="494"/>
                </a:lnTo>
                <a:lnTo>
                  <a:pt x="3109" y="499"/>
                </a:lnTo>
                <a:lnTo>
                  <a:pt x="3109" y="499"/>
                </a:lnTo>
                <a:lnTo>
                  <a:pt x="3109" y="501"/>
                </a:lnTo>
                <a:lnTo>
                  <a:pt x="3109" y="501"/>
                </a:lnTo>
                <a:lnTo>
                  <a:pt x="3110" y="500"/>
                </a:lnTo>
                <a:lnTo>
                  <a:pt x="3110" y="501"/>
                </a:lnTo>
                <a:lnTo>
                  <a:pt x="3110" y="501"/>
                </a:lnTo>
                <a:lnTo>
                  <a:pt x="3110" y="501"/>
                </a:lnTo>
                <a:lnTo>
                  <a:pt x="3111" y="501"/>
                </a:lnTo>
                <a:lnTo>
                  <a:pt x="3111" y="505"/>
                </a:lnTo>
                <a:lnTo>
                  <a:pt x="3111" y="505"/>
                </a:lnTo>
                <a:lnTo>
                  <a:pt x="3112" y="507"/>
                </a:lnTo>
                <a:lnTo>
                  <a:pt x="3112" y="507"/>
                </a:lnTo>
                <a:lnTo>
                  <a:pt x="3113" y="509"/>
                </a:lnTo>
                <a:lnTo>
                  <a:pt x="3113" y="511"/>
                </a:lnTo>
                <a:lnTo>
                  <a:pt x="3114" y="518"/>
                </a:lnTo>
                <a:lnTo>
                  <a:pt x="3114" y="518"/>
                </a:lnTo>
                <a:lnTo>
                  <a:pt x="3115" y="519"/>
                </a:lnTo>
                <a:lnTo>
                  <a:pt x="3115" y="518"/>
                </a:lnTo>
                <a:lnTo>
                  <a:pt x="3115" y="517"/>
                </a:lnTo>
                <a:lnTo>
                  <a:pt x="3116" y="512"/>
                </a:lnTo>
                <a:lnTo>
                  <a:pt x="3117" y="511"/>
                </a:lnTo>
                <a:lnTo>
                  <a:pt x="3117" y="508"/>
                </a:lnTo>
                <a:lnTo>
                  <a:pt x="3118" y="490"/>
                </a:lnTo>
                <a:lnTo>
                  <a:pt x="3118" y="230"/>
                </a:lnTo>
                <a:lnTo>
                  <a:pt x="3119" y="218"/>
                </a:lnTo>
                <a:lnTo>
                  <a:pt x="3119" y="113"/>
                </a:lnTo>
                <a:lnTo>
                  <a:pt x="3119" y="101"/>
                </a:lnTo>
                <a:lnTo>
                  <a:pt x="3120" y="56"/>
                </a:lnTo>
                <a:lnTo>
                  <a:pt x="3120" y="53"/>
                </a:lnTo>
                <a:lnTo>
                  <a:pt x="3121" y="40"/>
                </a:lnTo>
                <a:lnTo>
                  <a:pt x="3121" y="39"/>
                </a:lnTo>
                <a:lnTo>
                  <a:pt x="3122" y="30"/>
                </a:lnTo>
                <a:lnTo>
                  <a:pt x="3122" y="30"/>
                </a:lnTo>
                <a:lnTo>
                  <a:pt x="3123" y="27"/>
                </a:lnTo>
                <a:lnTo>
                  <a:pt x="3123" y="27"/>
                </a:lnTo>
                <a:lnTo>
                  <a:pt x="3123" y="27"/>
                </a:lnTo>
                <a:lnTo>
                  <a:pt x="3124" y="35"/>
                </a:lnTo>
                <a:lnTo>
                  <a:pt x="3124" y="37"/>
                </a:lnTo>
                <a:lnTo>
                  <a:pt x="3125" y="54"/>
                </a:lnTo>
                <a:lnTo>
                  <a:pt x="3125" y="56"/>
                </a:lnTo>
                <a:lnTo>
                  <a:pt x="3126" y="67"/>
                </a:lnTo>
                <a:lnTo>
                  <a:pt x="3126" y="68"/>
                </a:lnTo>
                <a:lnTo>
                  <a:pt x="3127" y="77"/>
                </a:lnTo>
                <a:lnTo>
                  <a:pt x="3127" y="78"/>
                </a:lnTo>
                <a:lnTo>
                  <a:pt x="3128" y="87"/>
                </a:lnTo>
                <a:lnTo>
                  <a:pt x="3128" y="89"/>
                </a:lnTo>
                <a:lnTo>
                  <a:pt x="3129" y="99"/>
                </a:lnTo>
                <a:lnTo>
                  <a:pt x="3129" y="100"/>
                </a:lnTo>
                <a:lnTo>
                  <a:pt x="3130" y="110"/>
                </a:lnTo>
                <a:lnTo>
                  <a:pt x="3130" y="112"/>
                </a:lnTo>
                <a:lnTo>
                  <a:pt x="3130" y="125"/>
                </a:lnTo>
                <a:lnTo>
                  <a:pt x="3131" y="126"/>
                </a:lnTo>
                <a:lnTo>
                  <a:pt x="3131" y="136"/>
                </a:lnTo>
                <a:lnTo>
                  <a:pt x="3132" y="138"/>
                </a:lnTo>
                <a:lnTo>
                  <a:pt x="3132" y="141"/>
                </a:lnTo>
                <a:lnTo>
                  <a:pt x="3132" y="138"/>
                </a:lnTo>
                <a:lnTo>
                  <a:pt x="3133" y="138"/>
                </a:lnTo>
                <a:lnTo>
                  <a:pt x="3133" y="119"/>
                </a:lnTo>
                <a:lnTo>
                  <a:pt x="3134" y="115"/>
                </a:lnTo>
                <a:lnTo>
                  <a:pt x="3134" y="99"/>
                </a:lnTo>
                <a:lnTo>
                  <a:pt x="3135" y="98"/>
                </a:lnTo>
                <a:lnTo>
                  <a:pt x="3135" y="93"/>
                </a:lnTo>
                <a:lnTo>
                  <a:pt x="3135" y="93"/>
                </a:lnTo>
                <a:lnTo>
                  <a:pt x="3136" y="93"/>
                </a:lnTo>
                <a:lnTo>
                  <a:pt x="3136" y="107"/>
                </a:lnTo>
                <a:lnTo>
                  <a:pt x="3137" y="109"/>
                </a:lnTo>
                <a:lnTo>
                  <a:pt x="3137" y="153"/>
                </a:lnTo>
                <a:lnTo>
                  <a:pt x="3138" y="165"/>
                </a:lnTo>
                <a:lnTo>
                  <a:pt x="3138" y="293"/>
                </a:lnTo>
                <a:lnTo>
                  <a:pt x="3139" y="312"/>
                </a:lnTo>
                <a:lnTo>
                  <a:pt x="3139" y="432"/>
                </a:lnTo>
                <a:lnTo>
                  <a:pt x="3140" y="443"/>
                </a:lnTo>
                <a:lnTo>
                  <a:pt x="3140" y="473"/>
                </a:lnTo>
                <a:lnTo>
                  <a:pt x="3140" y="467"/>
                </a:lnTo>
                <a:lnTo>
                  <a:pt x="3140" y="471"/>
                </a:lnTo>
                <a:lnTo>
                  <a:pt x="3141" y="487"/>
                </a:lnTo>
                <a:lnTo>
                  <a:pt x="3141" y="488"/>
                </a:lnTo>
                <a:lnTo>
                  <a:pt x="3142" y="494"/>
                </a:lnTo>
                <a:lnTo>
                  <a:pt x="3142" y="492"/>
                </a:lnTo>
                <a:lnTo>
                  <a:pt x="3143" y="495"/>
                </a:lnTo>
                <a:lnTo>
                  <a:pt x="3143" y="494"/>
                </a:lnTo>
                <a:lnTo>
                  <a:pt x="3143" y="495"/>
                </a:lnTo>
                <a:lnTo>
                  <a:pt x="3143" y="494"/>
                </a:lnTo>
                <a:lnTo>
                  <a:pt x="3144" y="497"/>
                </a:lnTo>
                <a:lnTo>
                  <a:pt x="3144" y="498"/>
                </a:lnTo>
                <a:lnTo>
                  <a:pt x="3145" y="500"/>
                </a:lnTo>
                <a:lnTo>
                  <a:pt x="3145" y="500"/>
                </a:lnTo>
                <a:lnTo>
                  <a:pt x="3145" y="500"/>
                </a:lnTo>
                <a:lnTo>
                  <a:pt x="3146" y="504"/>
                </a:lnTo>
                <a:lnTo>
                  <a:pt x="3146" y="505"/>
                </a:lnTo>
                <a:lnTo>
                  <a:pt x="3147" y="505"/>
                </a:lnTo>
                <a:lnTo>
                  <a:pt x="3147" y="505"/>
                </a:lnTo>
                <a:lnTo>
                  <a:pt x="3148" y="508"/>
                </a:lnTo>
                <a:lnTo>
                  <a:pt x="3148" y="509"/>
                </a:lnTo>
                <a:lnTo>
                  <a:pt x="3149" y="513"/>
                </a:lnTo>
                <a:lnTo>
                  <a:pt x="3149" y="514"/>
                </a:lnTo>
                <a:lnTo>
                  <a:pt x="3150" y="519"/>
                </a:lnTo>
                <a:lnTo>
                  <a:pt x="3150" y="519"/>
                </a:lnTo>
                <a:lnTo>
                  <a:pt x="3150" y="519"/>
                </a:lnTo>
                <a:lnTo>
                  <a:pt x="3150" y="519"/>
                </a:lnTo>
                <a:lnTo>
                  <a:pt x="3151" y="519"/>
                </a:lnTo>
                <a:lnTo>
                  <a:pt x="3151" y="513"/>
                </a:lnTo>
                <a:lnTo>
                  <a:pt x="3152" y="512"/>
                </a:lnTo>
                <a:lnTo>
                  <a:pt x="3152" y="510"/>
                </a:lnTo>
                <a:lnTo>
                  <a:pt x="3152" y="512"/>
                </a:lnTo>
                <a:lnTo>
                  <a:pt x="3153" y="512"/>
                </a:lnTo>
                <a:lnTo>
                  <a:pt x="3153" y="512"/>
                </a:lnTo>
                <a:lnTo>
                  <a:pt x="3153" y="367"/>
                </a:lnTo>
                <a:lnTo>
                  <a:pt x="3154" y="329"/>
                </a:lnTo>
                <a:lnTo>
                  <a:pt x="3154" y="232"/>
                </a:lnTo>
                <a:lnTo>
                  <a:pt x="3155" y="211"/>
                </a:lnTo>
                <a:lnTo>
                  <a:pt x="3155" y="98"/>
                </a:lnTo>
                <a:lnTo>
                  <a:pt x="3156" y="91"/>
                </a:lnTo>
                <a:lnTo>
                  <a:pt x="3156" y="55"/>
                </a:lnTo>
                <a:lnTo>
                  <a:pt x="3157" y="52"/>
                </a:lnTo>
                <a:lnTo>
                  <a:pt x="3157" y="32"/>
                </a:lnTo>
                <a:lnTo>
                  <a:pt x="3158" y="30"/>
                </a:lnTo>
                <a:lnTo>
                  <a:pt x="3158" y="17"/>
                </a:lnTo>
                <a:lnTo>
                  <a:pt x="3159" y="15"/>
                </a:lnTo>
                <a:lnTo>
                  <a:pt x="3159" y="9"/>
                </a:lnTo>
                <a:lnTo>
                  <a:pt x="3160" y="9"/>
                </a:lnTo>
                <a:lnTo>
                  <a:pt x="3160" y="13"/>
                </a:lnTo>
                <a:lnTo>
                  <a:pt x="3161" y="14"/>
                </a:lnTo>
                <a:lnTo>
                  <a:pt x="3161" y="30"/>
                </a:lnTo>
                <a:lnTo>
                  <a:pt x="3161" y="33"/>
                </a:lnTo>
                <a:lnTo>
                  <a:pt x="3162" y="50"/>
                </a:lnTo>
                <a:lnTo>
                  <a:pt x="3162" y="52"/>
                </a:lnTo>
                <a:lnTo>
                  <a:pt x="3163" y="67"/>
                </a:lnTo>
                <a:lnTo>
                  <a:pt x="3163" y="69"/>
                </a:lnTo>
                <a:lnTo>
                  <a:pt x="3164" y="85"/>
                </a:lnTo>
                <a:lnTo>
                  <a:pt x="3164" y="87"/>
                </a:lnTo>
                <a:lnTo>
                  <a:pt x="3165" y="100"/>
                </a:lnTo>
                <a:lnTo>
                  <a:pt x="3165" y="101"/>
                </a:lnTo>
                <a:lnTo>
                  <a:pt x="3166" y="112"/>
                </a:lnTo>
                <a:lnTo>
                  <a:pt x="3166" y="113"/>
                </a:lnTo>
                <a:lnTo>
                  <a:pt x="3167" y="122"/>
                </a:lnTo>
                <a:lnTo>
                  <a:pt x="3167" y="123"/>
                </a:lnTo>
                <a:lnTo>
                  <a:pt x="3168" y="128"/>
                </a:lnTo>
                <a:lnTo>
                  <a:pt x="3168" y="128"/>
                </a:lnTo>
                <a:lnTo>
                  <a:pt x="3168" y="129"/>
                </a:lnTo>
                <a:lnTo>
                  <a:pt x="3169" y="134"/>
                </a:lnTo>
                <a:lnTo>
                  <a:pt x="3169" y="133"/>
                </a:lnTo>
                <a:lnTo>
                  <a:pt x="3169" y="134"/>
                </a:lnTo>
                <a:lnTo>
                  <a:pt x="3170" y="119"/>
                </a:lnTo>
                <a:lnTo>
                  <a:pt x="3170" y="117"/>
                </a:lnTo>
                <a:lnTo>
                  <a:pt x="3171" y="103"/>
                </a:lnTo>
                <a:lnTo>
                  <a:pt x="3171" y="102"/>
                </a:lnTo>
                <a:lnTo>
                  <a:pt x="3171" y="97"/>
                </a:lnTo>
                <a:lnTo>
                  <a:pt x="3171" y="98"/>
                </a:lnTo>
                <a:lnTo>
                  <a:pt x="3172" y="98"/>
                </a:lnTo>
                <a:lnTo>
                  <a:pt x="3172" y="108"/>
                </a:lnTo>
                <a:lnTo>
                  <a:pt x="3173" y="110"/>
                </a:lnTo>
                <a:lnTo>
                  <a:pt x="3173" y="148"/>
                </a:lnTo>
                <a:lnTo>
                  <a:pt x="3174" y="159"/>
                </a:lnTo>
                <a:lnTo>
                  <a:pt x="3174" y="269"/>
                </a:lnTo>
                <a:lnTo>
                  <a:pt x="3175" y="290"/>
                </a:lnTo>
                <a:lnTo>
                  <a:pt x="3175" y="415"/>
                </a:lnTo>
                <a:lnTo>
                  <a:pt x="3176" y="428"/>
                </a:lnTo>
                <a:lnTo>
                  <a:pt x="3176" y="477"/>
                </a:lnTo>
                <a:lnTo>
                  <a:pt x="3177" y="475"/>
                </a:lnTo>
                <a:lnTo>
                  <a:pt x="3177" y="474"/>
                </a:lnTo>
                <a:lnTo>
                  <a:pt x="3177" y="487"/>
                </a:lnTo>
                <a:lnTo>
                  <a:pt x="3178" y="489"/>
                </a:lnTo>
                <a:lnTo>
                  <a:pt x="3178" y="496"/>
                </a:lnTo>
                <a:lnTo>
                  <a:pt x="3179" y="496"/>
                </a:lnTo>
                <a:lnTo>
                  <a:pt x="3179" y="499"/>
                </a:lnTo>
                <a:lnTo>
                  <a:pt x="3180" y="499"/>
                </a:lnTo>
                <a:lnTo>
                  <a:pt x="3180" y="501"/>
                </a:lnTo>
                <a:lnTo>
                  <a:pt x="3180" y="501"/>
                </a:lnTo>
                <a:lnTo>
                  <a:pt x="3181" y="500"/>
                </a:lnTo>
                <a:lnTo>
                  <a:pt x="3181" y="502"/>
                </a:lnTo>
                <a:lnTo>
                  <a:pt x="3182" y="502"/>
                </a:lnTo>
                <a:lnTo>
                  <a:pt x="3182" y="504"/>
                </a:lnTo>
                <a:lnTo>
                  <a:pt x="3182" y="504"/>
                </a:lnTo>
                <a:lnTo>
                  <a:pt x="3182" y="504"/>
                </a:lnTo>
                <a:lnTo>
                  <a:pt x="3183" y="505"/>
                </a:lnTo>
                <a:lnTo>
                  <a:pt x="3183" y="505"/>
                </a:lnTo>
                <a:lnTo>
                  <a:pt x="3183" y="505"/>
                </a:lnTo>
                <a:lnTo>
                  <a:pt x="3184" y="509"/>
                </a:lnTo>
                <a:lnTo>
                  <a:pt x="3184" y="510"/>
                </a:lnTo>
                <a:lnTo>
                  <a:pt x="3185" y="516"/>
                </a:lnTo>
                <a:lnTo>
                  <a:pt x="3185" y="516"/>
                </a:lnTo>
                <a:lnTo>
                  <a:pt x="3186" y="517"/>
                </a:lnTo>
                <a:lnTo>
                  <a:pt x="3186" y="517"/>
                </a:lnTo>
                <a:lnTo>
                  <a:pt x="3187" y="514"/>
                </a:lnTo>
                <a:lnTo>
                  <a:pt x="3187" y="512"/>
                </a:lnTo>
                <a:lnTo>
                  <a:pt x="3188" y="511"/>
                </a:lnTo>
                <a:lnTo>
                  <a:pt x="3188" y="512"/>
                </a:lnTo>
                <a:lnTo>
                  <a:pt x="3189" y="317"/>
                </a:lnTo>
                <a:lnTo>
                  <a:pt x="3189" y="283"/>
                </a:lnTo>
                <a:lnTo>
                  <a:pt x="3190" y="172"/>
                </a:lnTo>
                <a:lnTo>
                  <a:pt x="3190" y="155"/>
                </a:lnTo>
                <a:lnTo>
                  <a:pt x="3191" y="74"/>
                </a:lnTo>
                <a:lnTo>
                  <a:pt x="3191" y="69"/>
                </a:lnTo>
                <a:lnTo>
                  <a:pt x="3192" y="49"/>
                </a:lnTo>
                <a:lnTo>
                  <a:pt x="3192" y="48"/>
                </a:lnTo>
                <a:lnTo>
                  <a:pt x="3192" y="31"/>
                </a:lnTo>
                <a:lnTo>
                  <a:pt x="3192" y="29"/>
                </a:lnTo>
                <a:lnTo>
                  <a:pt x="3193" y="20"/>
                </a:lnTo>
                <a:lnTo>
                  <a:pt x="3193" y="20"/>
                </a:lnTo>
                <a:lnTo>
                  <a:pt x="3194" y="19"/>
                </a:lnTo>
                <a:lnTo>
                  <a:pt x="3194" y="21"/>
                </a:lnTo>
                <a:lnTo>
                  <a:pt x="3194" y="21"/>
                </a:lnTo>
                <a:lnTo>
                  <a:pt x="3195" y="35"/>
                </a:lnTo>
                <a:lnTo>
                  <a:pt x="3195" y="37"/>
                </a:lnTo>
                <a:lnTo>
                  <a:pt x="3196" y="57"/>
                </a:lnTo>
                <a:lnTo>
                  <a:pt x="3196" y="60"/>
                </a:lnTo>
                <a:lnTo>
                  <a:pt x="3197" y="73"/>
                </a:lnTo>
                <a:lnTo>
                  <a:pt x="3197" y="74"/>
                </a:lnTo>
                <a:lnTo>
                  <a:pt x="3198" y="87"/>
                </a:lnTo>
                <a:lnTo>
                  <a:pt x="3198" y="89"/>
                </a:lnTo>
                <a:lnTo>
                  <a:pt x="3199" y="103"/>
                </a:lnTo>
                <a:lnTo>
                  <a:pt x="3199" y="103"/>
                </a:lnTo>
                <a:lnTo>
                  <a:pt x="3200" y="122"/>
                </a:lnTo>
                <a:lnTo>
                  <a:pt x="3201" y="123"/>
                </a:lnTo>
                <a:lnTo>
                  <a:pt x="3201" y="146"/>
                </a:lnTo>
                <a:lnTo>
                  <a:pt x="3202" y="150"/>
                </a:lnTo>
                <a:lnTo>
                  <a:pt x="3202" y="172"/>
                </a:lnTo>
                <a:lnTo>
                  <a:pt x="3202" y="173"/>
                </a:lnTo>
                <a:lnTo>
                  <a:pt x="3203" y="179"/>
                </a:lnTo>
                <a:lnTo>
                  <a:pt x="3203" y="178"/>
                </a:lnTo>
                <a:lnTo>
                  <a:pt x="3203" y="177"/>
                </a:lnTo>
                <a:lnTo>
                  <a:pt x="3204" y="154"/>
                </a:lnTo>
                <a:lnTo>
                  <a:pt x="3204" y="151"/>
                </a:lnTo>
                <a:lnTo>
                  <a:pt x="3205" y="118"/>
                </a:lnTo>
                <a:lnTo>
                  <a:pt x="3205" y="115"/>
                </a:lnTo>
                <a:lnTo>
                  <a:pt x="3206" y="102"/>
                </a:lnTo>
                <a:lnTo>
                  <a:pt x="3206" y="101"/>
                </a:lnTo>
                <a:lnTo>
                  <a:pt x="3207" y="107"/>
                </a:lnTo>
                <a:lnTo>
                  <a:pt x="3207" y="110"/>
                </a:lnTo>
                <a:lnTo>
                  <a:pt x="3208" y="159"/>
                </a:lnTo>
                <a:lnTo>
                  <a:pt x="3208" y="168"/>
                </a:lnTo>
                <a:lnTo>
                  <a:pt x="3209" y="312"/>
                </a:lnTo>
                <a:lnTo>
                  <a:pt x="3209" y="331"/>
                </a:lnTo>
                <a:lnTo>
                  <a:pt x="3210" y="442"/>
                </a:lnTo>
                <a:lnTo>
                  <a:pt x="3210" y="448"/>
                </a:lnTo>
                <a:lnTo>
                  <a:pt x="3211" y="475"/>
                </a:lnTo>
                <a:lnTo>
                  <a:pt x="3211" y="478"/>
                </a:lnTo>
                <a:lnTo>
                  <a:pt x="3212" y="494"/>
                </a:lnTo>
                <a:lnTo>
                  <a:pt x="3212" y="495"/>
                </a:lnTo>
                <a:lnTo>
                  <a:pt x="3213" y="499"/>
                </a:lnTo>
                <a:lnTo>
                  <a:pt x="3213" y="499"/>
                </a:lnTo>
                <a:lnTo>
                  <a:pt x="3213" y="499"/>
                </a:lnTo>
                <a:lnTo>
                  <a:pt x="3213" y="500"/>
                </a:lnTo>
                <a:lnTo>
                  <a:pt x="3214" y="501"/>
                </a:lnTo>
                <a:lnTo>
                  <a:pt x="3214" y="503"/>
                </a:lnTo>
                <a:lnTo>
                  <a:pt x="3215" y="504"/>
                </a:lnTo>
                <a:lnTo>
                  <a:pt x="3215" y="506"/>
                </a:lnTo>
                <a:lnTo>
                  <a:pt x="3216" y="506"/>
                </a:lnTo>
                <a:lnTo>
                  <a:pt x="3216" y="506"/>
                </a:lnTo>
                <a:lnTo>
                  <a:pt x="3216" y="506"/>
                </a:lnTo>
                <a:lnTo>
                  <a:pt x="3217" y="506"/>
                </a:lnTo>
                <a:lnTo>
                  <a:pt x="3217" y="508"/>
                </a:lnTo>
                <a:lnTo>
                  <a:pt x="3218" y="509"/>
                </a:lnTo>
                <a:lnTo>
                  <a:pt x="3218" y="515"/>
                </a:lnTo>
                <a:lnTo>
                  <a:pt x="3219" y="517"/>
                </a:lnTo>
                <a:lnTo>
                  <a:pt x="3219" y="520"/>
                </a:lnTo>
                <a:lnTo>
                  <a:pt x="3219" y="520"/>
                </a:lnTo>
                <a:lnTo>
                  <a:pt x="3220" y="520"/>
                </a:lnTo>
                <a:lnTo>
                  <a:pt x="3220" y="521"/>
                </a:lnTo>
                <a:lnTo>
                  <a:pt x="3220" y="519"/>
                </a:lnTo>
                <a:lnTo>
                  <a:pt x="3221" y="517"/>
                </a:lnTo>
                <a:lnTo>
                  <a:pt x="3221" y="511"/>
                </a:lnTo>
                <a:lnTo>
                  <a:pt x="3222" y="511"/>
                </a:lnTo>
                <a:lnTo>
                  <a:pt x="3222" y="360"/>
                </a:lnTo>
                <a:lnTo>
                  <a:pt x="3223" y="307"/>
                </a:lnTo>
                <a:lnTo>
                  <a:pt x="3223" y="207"/>
                </a:lnTo>
                <a:lnTo>
                  <a:pt x="3223" y="198"/>
                </a:lnTo>
                <a:lnTo>
                  <a:pt x="3224" y="91"/>
                </a:lnTo>
                <a:lnTo>
                  <a:pt x="3224" y="83"/>
                </a:lnTo>
                <a:lnTo>
                  <a:pt x="3225" y="45"/>
                </a:lnTo>
                <a:lnTo>
                  <a:pt x="3225" y="43"/>
                </a:lnTo>
                <a:lnTo>
                  <a:pt x="3226" y="27"/>
                </a:lnTo>
                <a:lnTo>
                  <a:pt x="3226" y="25"/>
                </a:lnTo>
                <a:lnTo>
                  <a:pt x="3227" y="20"/>
                </a:lnTo>
                <a:lnTo>
                  <a:pt x="3227" y="21"/>
                </a:lnTo>
                <a:lnTo>
                  <a:pt x="3227" y="21"/>
                </a:lnTo>
                <a:lnTo>
                  <a:pt x="3228" y="34"/>
                </a:lnTo>
                <a:lnTo>
                  <a:pt x="3228" y="36"/>
                </a:lnTo>
                <a:lnTo>
                  <a:pt x="3229" y="62"/>
                </a:lnTo>
                <a:lnTo>
                  <a:pt x="3229" y="65"/>
                </a:lnTo>
                <a:lnTo>
                  <a:pt x="3230" y="100"/>
                </a:lnTo>
                <a:lnTo>
                  <a:pt x="3230" y="105"/>
                </a:lnTo>
                <a:lnTo>
                  <a:pt x="3231" y="134"/>
                </a:lnTo>
                <a:lnTo>
                  <a:pt x="3231" y="136"/>
                </a:lnTo>
                <a:lnTo>
                  <a:pt x="3232" y="155"/>
                </a:lnTo>
                <a:lnTo>
                  <a:pt x="3232" y="156"/>
                </a:lnTo>
                <a:lnTo>
                  <a:pt x="3233" y="169"/>
                </a:lnTo>
                <a:lnTo>
                  <a:pt x="3233" y="170"/>
                </a:lnTo>
                <a:lnTo>
                  <a:pt x="3233" y="174"/>
                </a:lnTo>
                <a:lnTo>
                  <a:pt x="3234" y="175"/>
                </a:lnTo>
                <a:lnTo>
                  <a:pt x="3234" y="182"/>
                </a:lnTo>
                <a:lnTo>
                  <a:pt x="3235" y="184"/>
                </a:lnTo>
                <a:lnTo>
                  <a:pt x="3235" y="193"/>
                </a:lnTo>
                <a:lnTo>
                  <a:pt x="3236" y="193"/>
                </a:lnTo>
                <a:lnTo>
                  <a:pt x="3236" y="199"/>
                </a:lnTo>
                <a:lnTo>
                  <a:pt x="3236" y="198"/>
                </a:lnTo>
                <a:lnTo>
                  <a:pt x="3237" y="196"/>
                </a:lnTo>
                <a:lnTo>
                  <a:pt x="3237" y="167"/>
                </a:lnTo>
                <a:lnTo>
                  <a:pt x="3238" y="163"/>
                </a:lnTo>
                <a:lnTo>
                  <a:pt x="3238" y="129"/>
                </a:lnTo>
                <a:lnTo>
                  <a:pt x="3239" y="126"/>
                </a:lnTo>
                <a:lnTo>
                  <a:pt x="3239" y="101"/>
                </a:lnTo>
                <a:lnTo>
                  <a:pt x="3240" y="100"/>
                </a:lnTo>
                <a:lnTo>
                  <a:pt x="3240" y="96"/>
                </a:lnTo>
                <a:lnTo>
                  <a:pt x="3240" y="98"/>
                </a:lnTo>
                <a:lnTo>
                  <a:pt x="3241" y="98"/>
                </a:lnTo>
                <a:lnTo>
                  <a:pt x="3241" y="123"/>
                </a:lnTo>
                <a:lnTo>
                  <a:pt x="3242" y="130"/>
                </a:lnTo>
                <a:lnTo>
                  <a:pt x="3242" y="254"/>
                </a:lnTo>
                <a:lnTo>
                  <a:pt x="3243" y="270"/>
                </a:lnTo>
                <a:lnTo>
                  <a:pt x="3243" y="409"/>
                </a:lnTo>
                <a:lnTo>
                  <a:pt x="3244" y="424"/>
                </a:lnTo>
                <a:lnTo>
                  <a:pt x="3244" y="469"/>
                </a:lnTo>
                <a:lnTo>
                  <a:pt x="3244" y="464"/>
                </a:lnTo>
                <a:lnTo>
                  <a:pt x="3244" y="464"/>
                </a:lnTo>
                <a:lnTo>
                  <a:pt x="3245" y="484"/>
                </a:lnTo>
                <a:lnTo>
                  <a:pt x="3245" y="485"/>
                </a:lnTo>
                <a:lnTo>
                  <a:pt x="3246" y="492"/>
                </a:lnTo>
                <a:lnTo>
                  <a:pt x="3246" y="492"/>
                </a:lnTo>
                <a:lnTo>
                  <a:pt x="3246" y="492"/>
                </a:lnTo>
                <a:lnTo>
                  <a:pt x="3246" y="492"/>
                </a:lnTo>
                <a:lnTo>
                  <a:pt x="3247" y="497"/>
                </a:lnTo>
                <a:lnTo>
                  <a:pt x="3247" y="498"/>
                </a:lnTo>
                <a:lnTo>
                  <a:pt x="3248" y="501"/>
                </a:lnTo>
                <a:lnTo>
                  <a:pt x="3248" y="500"/>
                </a:lnTo>
                <a:lnTo>
                  <a:pt x="3248" y="501"/>
                </a:lnTo>
                <a:lnTo>
                  <a:pt x="3249" y="502"/>
                </a:lnTo>
                <a:lnTo>
                  <a:pt x="3249" y="503"/>
                </a:lnTo>
                <a:lnTo>
                  <a:pt x="3250" y="506"/>
                </a:lnTo>
                <a:lnTo>
                  <a:pt x="3250" y="505"/>
                </a:lnTo>
                <a:lnTo>
                  <a:pt x="3250" y="505"/>
                </a:lnTo>
                <a:lnTo>
                  <a:pt x="3251" y="509"/>
                </a:lnTo>
                <a:lnTo>
                  <a:pt x="3251" y="510"/>
                </a:lnTo>
                <a:lnTo>
                  <a:pt x="3252" y="514"/>
                </a:lnTo>
                <a:lnTo>
                  <a:pt x="3252" y="514"/>
                </a:lnTo>
                <a:lnTo>
                  <a:pt x="3252" y="515"/>
                </a:lnTo>
                <a:lnTo>
                  <a:pt x="3253" y="520"/>
                </a:lnTo>
                <a:lnTo>
                  <a:pt x="3253" y="520"/>
                </a:lnTo>
                <a:lnTo>
                  <a:pt x="3253" y="520"/>
                </a:lnTo>
                <a:lnTo>
                  <a:pt x="3254" y="516"/>
                </a:lnTo>
                <a:lnTo>
                  <a:pt x="3254" y="515"/>
                </a:lnTo>
                <a:lnTo>
                  <a:pt x="3254" y="514"/>
                </a:lnTo>
                <a:lnTo>
                  <a:pt x="3255" y="513"/>
                </a:lnTo>
                <a:lnTo>
                  <a:pt x="3255" y="514"/>
                </a:lnTo>
                <a:lnTo>
                  <a:pt x="3255" y="495"/>
                </a:lnTo>
                <a:lnTo>
                  <a:pt x="3256" y="479"/>
                </a:lnTo>
                <a:lnTo>
                  <a:pt x="3256" y="231"/>
                </a:lnTo>
                <a:lnTo>
                  <a:pt x="3257" y="217"/>
                </a:lnTo>
                <a:lnTo>
                  <a:pt x="3257" y="89"/>
                </a:lnTo>
                <a:lnTo>
                  <a:pt x="3258" y="84"/>
                </a:lnTo>
                <a:lnTo>
                  <a:pt x="3258" y="51"/>
                </a:lnTo>
                <a:lnTo>
                  <a:pt x="3259" y="51"/>
                </a:lnTo>
                <a:lnTo>
                  <a:pt x="3259" y="41"/>
                </a:lnTo>
                <a:lnTo>
                  <a:pt x="3260" y="40"/>
                </a:lnTo>
                <a:lnTo>
                  <a:pt x="3260" y="26"/>
                </a:lnTo>
                <a:lnTo>
                  <a:pt x="3261" y="25"/>
                </a:lnTo>
                <a:lnTo>
                  <a:pt x="3261" y="23"/>
                </a:lnTo>
                <a:lnTo>
                  <a:pt x="3261" y="26"/>
                </a:lnTo>
                <a:lnTo>
                  <a:pt x="3262" y="28"/>
                </a:lnTo>
                <a:lnTo>
                  <a:pt x="3262" y="50"/>
                </a:lnTo>
                <a:lnTo>
                  <a:pt x="3263" y="54"/>
                </a:lnTo>
                <a:lnTo>
                  <a:pt x="3263" y="89"/>
                </a:lnTo>
                <a:lnTo>
                  <a:pt x="3264" y="92"/>
                </a:lnTo>
                <a:lnTo>
                  <a:pt x="3264" y="120"/>
                </a:lnTo>
                <a:lnTo>
                  <a:pt x="3265" y="123"/>
                </a:lnTo>
                <a:lnTo>
                  <a:pt x="3265" y="144"/>
                </a:lnTo>
                <a:lnTo>
                  <a:pt x="3265" y="145"/>
                </a:lnTo>
                <a:lnTo>
                  <a:pt x="3266" y="158"/>
                </a:lnTo>
                <a:lnTo>
                  <a:pt x="3266" y="159"/>
                </a:lnTo>
                <a:lnTo>
                  <a:pt x="3267" y="166"/>
                </a:lnTo>
                <a:lnTo>
                  <a:pt x="3267" y="165"/>
                </a:lnTo>
                <a:lnTo>
                  <a:pt x="3267" y="165"/>
                </a:lnTo>
                <a:lnTo>
                  <a:pt x="3267" y="166"/>
                </a:lnTo>
                <a:lnTo>
                  <a:pt x="3268" y="163"/>
                </a:lnTo>
                <a:lnTo>
                  <a:pt x="3268" y="162"/>
                </a:lnTo>
                <a:lnTo>
                  <a:pt x="3269" y="149"/>
                </a:lnTo>
                <a:lnTo>
                  <a:pt x="3269" y="147"/>
                </a:lnTo>
                <a:lnTo>
                  <a:pt x="3270" y="129"/>
                </a:lnTo>
                <a:lnTo>
                  <a:pt x="3270" y="126"/>
                </a:lnTo>
                <a:lnTo>
                  <a:pt x="3271" y="113"/>
                </a:lnTo>
                <a:lnTo>
                  <a:pt x="3271" y="111"/>
                </a:lnTo>
                <a:lnTo>
                  <a:pt x="3272" y="102"/>
                </a:lnTo>
                <a:lnTo>
                  <a:pt x="3272" y="101"/>
                </a:lnTo>
                <a:lnTo>
                  <a:pt x="3273" y="91"/>
                </a:lnTo>
                <a:lnTo>
                  <a:pt x="3273" y="90"/>
                </a:lnTo>
                <a:lnTo>
                  <a:pt x="3274" y="84"/>
                </a:lnTo>
                <a:lnTo>
                  <a:pt x="3274" y="83"/>
                </a:lnTo>
                <a:lnTo>
                  <a:pt x="3274" y="82"/>
                </a:lnTo>
                <a:lnTo>
                  <a:pt x="3275" y="83"/>
                </a:lnTo>
                <a:lnTo>
                  <a:pt x="3275" y="83"/>
                </a:lnTo>
                <a:lnTo>
                  <a:pt x="3275" y="96"/>
                </a:lnTo>
                <a:lnTo>
                  <a:pt x="3275" y="99"/>
                </a:lnTo>
                <a:lnTo>
                  <a:pt x="3276" y="156"/>
                </a:lnTo>
                <a:lnTo>
                  <a:pt x="3276" y="164"/>
                </a:lnTo>
                <a:lnTo>
                  <a:pt x="3277" y="275"/>
                </a:lnTo>
                <a:lnTo>
                  <a:pt x="3277" y="289"/>
                </a:lnTo>
                <a:lnTo>
                  <a:pt x="3278" y="401"/>
                </a:lnTo>
                <a:lnTo>
                  <a:pt x="3278" y="415"/>
                </a:lnTo>
                <a:lnTo>
                  <a:pt x="3279" y="459"/>
                </a:lnTo>
                <a:lnTo>
                  <a:pt x="3279" y="467"/>
                </a:lnTo>
                <a:lnTo>
                  <a:pt x="3280" y="484"/>
                </a:lnTo>
                <a:lnTo>
                  <a:pt x="3280" y="485"/>
                </a:lnTo>
                <a:lnTo>
                  <a:pt x="3281" y="492"/>
                </a:lnTo>
                <a:lnTo>
                  <a:pt x="3281" y="492"/>
                </a:lnTo>
                <a:lnTo>
                  <a:pt x="3282" y="499"/>
                </a:lnTo>
                <a:lnTo>
                  <a:pt x="3282" y="500"/>
                </a:lnTo>
                <a:lnTo>
                  <a:pt x="3283" y="502"/>
                </a:lnTo>
                <a:lnTo>
                  <a:pt x="3283" y="502"/>
                </a:lnTo>
                <a:lnTo>
                  <a:pt x="3284" y="504"/>
                </a:lnTo>
                <a:lnTo>
                  <a:pt x="3284" y="504"/>
                </a:lnTo>
                <a:lnTo>
                  <a:pt x="3285" y="504"/>
                </a:lnTo>
                <a:lnTo>
                  <a:pt x="3285" y="507"/>
                </a:lnTo>
                <a:lnTo>
                  <a:pt x="3285" y="507"/>
                </a:lnTo>
                <a:lnTo>
                  <a:pt x="3285" y="507"/>
                </a:lnTo>
                <a:lnTo>
                  <a:pt x="3286" y="508"/>
                </a:lnTo>
                <a:lnTo>
                  <a:pt x="3286" y="508"/>
                </a:lnTo>
                <a:lnTo>
                  <a:pt x="3287" y="514"/>
                </a:lnTo>
                <a:lnTo>
                  <a:pt x="3287" y="514"/>
                </a:lnTo>
                <a:lnTo>
                  <a:pt x="3287" y="514"/>
                </a:lnTo>
                <a:lnTo>
                  <a:pt x="3288" y="517"/>
                </a:lnTo>
                <a:lnTo>
                  <a:pt x="3288" y="518"/>
                </a:lnTo>
                <a:lnTo>
                  <a:pt x="3288" y="518"/>
                </a:lnTo>
                <a:lnTo>
                  <a:pt x="3289" y="515"/>
                </a:lnTo>
                <a:lnTo>
                  <a:pt x="3289" y="516"/>
                </a:lnTo>
                <a:lnTo>
                  <a:pt x="3290" y="512"/>
                </a:lnTo>
                <a:lnTo>
                  <a:pt x="3290" y="511"/>
                </a:lnTo>
                <a:lnTo>
                  <a:pt x="3291" y="461"/>
                </a:lnTo>
                <a:lnTo>
                  <a:pt x="3291" y="446"/>
                </a:lnTo>
                <a:lnTo>
                  <a:pt x="3292" y="218"/>
                </a:lnTo>
                <a:lnTo>
                  <a:pt x="3292" y="208"/>
                </a:lnTo>
                <a:lnTo>
                  <a:pt x="3293" y="114"/>
                </a:lnTo>
                <a:lnTo>
                  <a:pt x="3293" y="104"/>
                </a:lnTo>
                <a:lnTo>
                  <a:pt x="3294" y="61"/>
                </a:lnTo>
                <a:lnTo>
                  <a:pt x="3294" y="58"/>
                </a:lnTo>
                <a:lnTo>
                  <a:pt x="3295" y="47"/>
                </a:lnTo>
                <a:lnTo>
                  <a:pt x="3295" y="46"/>
                </a:lnTo>
                <a:lnTo>
                  <a:pt x="3296" y="37"/>
                </a:lnTo>
                <a:lnTo>
                  <a:pt x="3296" y="37"/>
                </a:lnTo>
                <a:lnTo>
                  <a:pt x="3296" y="34"/>
                </a:lnTo>
                <a:lnTo>
                  <a:pt x="3297" y="33"/>
                </a:lnTo>
                <a:lnTo>
                  <a:pt x="3297" y="33"/>
                </a:lnTo>
                <a:lnTo>
                  <a:pt x="3297" y="34"/>
                </a:lnTo>
                <a:lnTo>
                  <a:pt x="3298" y="34"/>
                </a:lnTo>
                <a:lnTo>
                  <a:pt x="3298" y="38"/>
                </a:lnTo>
                <a:lnTo>
                  <a:pt x="3299" y="38"/>
                </a:lnTo>
                <a:lnTo>
                  <a:pt x="3299" y="40"/>
                </a:lnTo>
                <a:lnTo>
                  <a:pt x="3300" y="40"/>
                </a:lnTo>
                <a:lnTo>
                  <a:pt x="3300" y="39"/>
                </a:lnTo>
                <a:lnTo>
                  <a:pt x="3301" y="39"/>
                </a:lnTo>
                <a:lnTo>
                  <a:pt x="3301" y="38"/>
                </a:lnTo>
                <a:lnTo>
                  <a:pt x="3301" y="38"/>
                </a:lnTo>
                <a:lnTo>
                  <a:pt x="3302" y="39"/>
                </a:lnTo>
                <a:lnTo>
                  <a:pt x="3302" y="43"/>
                </a:lnTo>
                <a:lnTo>
                  <a:pt x="3303" y="43"/>
                </a:lnTo>
                <a:lnTo>
                  <a:pt x="3303" y="20"/>
                </a:lnTo>
                <a:lnTo>
                  <a:pt x="3303" y="20"/>
                </a:lnTo>
                <a:lnTo>
                  <a:pt x="3304" y="20"/>
                </a:lnTo>
                <a:lnTo>
                  <a:pt x="3304" y="20"/>
                </a:lnTo>
                <a:lnTo>
                  <a:pt x="3305" y="20"/>
                </a:lnTo>
                <a:lnTo>
                  <a:pt x="3305" y="139"/>
                </a:lnTo>
                <a:lnTo>
                  <a:pt x="3306" y="199"/>
                </a:lnTo>
                <a:lnTo>
                  <a:pt x="3306" y="199"/>
                </a:lnTo>
                <a:lnTo>
                  <a:pt x="3306" y="194"/>
                </a:lnTo>
                <a:lnTo>
                  <a:pt x="3306" y="193"/>
                </a:lnTo>
                <a:lnTo>
                  <a:pt x="3307" y="184"/>
                </a:lnTo>
                <a:lnTo>
                  <a:pt x="3307" y="183"/>
                </a:lnTo>
                <a:lnTo>
                  <a:pt x="3308" y="181"/>
                </a:lnTo>
                <a:lnTo>
                  <a:pt x="3308" y="182"/>
                </a:lnTo>
                <a:lnTo>
                  <a:pt x="3308" y="183"/>
                </a:lnTo>
                <a:lnTo>
                  <a:pt x="3309" y="194"/>
                </a:lnTo>
                <a:lnTo>
                  <a:pt x="3309" y="196"/>
                </a:lnTo>
                <a:lnTo>
                  <a:pt x="3310" y="248"/>
                </a:lnTo>
                <a:lnTo>
                  <a:pt x="3310" y="260"/>
                </a:lnTo>
                <a:lnTo>
                  <a:pt x="3311" y="379"/>
                </a:lnTo>
                <a:lnTo>
                  <a:pt x="3311" y="388"/>
                </a:lnTo>
                <a:lnTo>
                  <a:pt x="3312" y="457"/>
                </a:lnTo>
                <a:lnTo>
                  <a:pt x="3312" y="463"/>
                </a:lnTo>
                <a:lnTo>
                  <a:pt x="3313" y="483"/>
                </a:lnTo>
                <a:lnTo>
                  <a:pt x="3313" y="482"/>
                </a:lnTo>
                <a:lnTo>
                  <a:pt x="3313" y="481"/>
                </a:lnTo>
                <a:lnTo>
                  <a:pt x="3314" y="486"/>
                </a:lnTo>
                <a:lnTo>
                  <a:pt x="3314" y="487"/>
                </a:lnTo>
                <a:lnTo>
                  <a:pt x="3315" y="489"/>
                </a:lnTo>
                <a:lnTo>
                  <a:pt x="3315" y="489"/>
                </a:lnTo>
                <a:lnTo>
                  <a:pt x="3316" y="490"/>
                </a:lnTo>
                <a:lnTo>
                  <a:pt x="3316" y="490"/>
                </a:lnTo>
                <a:lnTo>
                  <a:pt x="3317" y="491"/>
                </a:lnTo>
                <a:lnTo>
                  <a:pt x="3317" y="491"/>
                </a:lnTo>
                <a:lnTo>
                  <a:pt x="3317" y="492"/>
                </a:lnTo>
                <a:lnTo>
                  <a:pt x="3318" y="492"/>
                </a:lnTo>
                <a:lnTo>
                  <a:pt x="3318" y="493"/>
                </a:lnTo>
                <a:lnTo>
                  <a:pt x="3319" y="494"/>
                </a:lnTo>
                <a:lnTo>
                  <a:pt x="3319" y="495"/>
                </a:lnTo>
                <a:lnTo>
                  <a:pt x="3320" y="495"/>
                </a:lnTo>
                <a:lnTo>
                  <a:pt x="3320" y="497"/>
                </a:lnTo>
                <a:lnTo>
                  <a:pt x="3321" y="497"/>
                </a:lnTo>
                <a:lnTo>
                  <a:pt x="3321" y="500"/>
                </a:lnTo>
                <a:lnTo>
                  <a:pt x="3321" y="500"/>
                </a:lnTo>
                <a:lnTo>
                  <a:pt x="3322" y="500"/>
                </a:lnTo>
                <a:lnTo>
                  <a:pt x="3322" y="500"/>
                </a:lnTo>
                <a:lnTo>
                  <a:pt x="3322" y="499"/>
                </a:lnTo>
                <a:lnTo>
                  <a:pt x="3323" y="499"/>
                </a:lnTo>
                <a:lnTo>
                  <a:pt x="3323" y="498"/>
                </a:lnTo>
                <a:lnTo>
                  <a:pt x="3323" y="498"/>
                </a:lnTo>
                <a:lnTo>
                  <a:pt x="3324" y="498"/>
                </a:lnTo>
                <a:lnTo>
                  <a:pt x="3324" y="490"/>
                </a:lnTo>
                <a:lnTo>
                  <a:pt x="3325" y="481"/>
                </a:lnTo>
                <a:lnTo>
                  <a:pt x="3325" y="301"/>
                </a:lnTo>
                <a:lnTo>
                  <a:pt x="3326" y="291"/>
                </a:lnTo>
                <a:lnTo>
                  <a:pt x="3326" y="191"/>
                </a:lnTo>
                <a:lnTo>
                  <a:pt x="3327" y="181"/>
                </a:lnTo>
                <a:lnTo>
                  <a:pt x="3327" y="130"/>
                </a:lnTo>
                <a:lnTo>
                  <a:pt x="3327" y="126"/>
                </a:lnTo>
                <a:lnTo>
                  <a:pt x="3328" y="110"/>
                </a:lnTo>
                <a:lnTo>
                  <a:pt x="3328" y="108"/>
                </a:lnTo>
                <a:lnTo>
                  <a:pt x="3329" y="20"/>
                </a:lnTo>
                <a:lnTo>
                  <a:pt x="3329" y="20"/>
                </a:lnTo>
                <a:lnTo>
                  <a:pt x="3329" y="20"/>
                </a:lnTo>
                <a:lnTo>
                  <a:pt x="3330" y="20"/>
                </a:lnTo>
                <a:lnTo>
                  <a:pt x="3330" y="20"/>
                </a:lnTo>
                <a:lnTo>
                  <a:pt x="3331" y="20"/>
                </a:lnTo>
                <a:lnTo>
                  <a:pt x="3331" y="20"/>
                </a:lnTo>
                <a:lnTo>
                  <a:pt x="3332" y="20"/>
                </a:lnTo>
                <a:lnTo>
                  <a:pt x="3332" y="20"/>
                </a:lnTo>
                <a:lnTo>
                  <a:pt x="3333" y="129"/>
                </a:lnTo>
                <a:lnTo>
                  <a:pt x="3333" y="93"/>
                </a:lnTo>
                <a:lnTo>
                  <a:pt x="3333" y="20"/>
                </a:lnTo>
                <a:lnTo>
                  <a:pt x="3334" y="20"/>
                </a:lnTo>
                <a:lnTo>
                  <a:pt x="3334" y="20"/>
                </a:lnTo>
                <a:lnTo>
                  <a:pt x="3335" y="20"/>
                </a:lnTo>
                <a:lnTo>
                  <a:pt x="3335" y="20"/>
                </a:lnTo>
                <a:lnTo>
                  <a:pt x="3336" y="20"/>
                </a:lnTo>
                <a:lnTo>
                  <a:pt x="3336" y="20"/>
                </a:lnTo>
                <a:lnTo>
                  <a:pt x="3337" y="20"/>
                </a:lnTo>
                <a:lnTo>
                  <a:pt x="3337" y="20"/>
                </a:lnTo>
                <a:lnTo>
                  <a:pt x="3337" y="20"/>
                </a:lnTo>
                <a:lnTo>
                  <a:pt x="3338" y="20"/>
                </a:lnTo>
                <a:lnTo>
                  <a:pt x="3338" y="20"/>
                </a:lnTo>
                <a:lnTo>
                  <a:pt x="3339" y="75"/>
                </a:lnTo>
                <a:lnTo>
                  <a:pt x="3339" y="187"/>
                </a:lnTo>
                <a:lnTo>
                  <a:pt x="3339" y="183"/>
                </a:lnTo>
                <a:lnTo>
                  <a:pt x="3340" y="182"/>
                </a:lnTo>
                <a:lnTo>
                  <a:pt x="3340" y="174"/>
                </a:lnTo>
                <a:lnTo>
                  <a:pt x="3341" y="173"/>
                </a:lnTo>
                <a:lnTo>
                  <a:pt x="3341" y="172"/>
                </a:lnTo>
                <a:lnTo>
                  <a:pt x="3341" y="172"/>
                </a:lnTo>
                <a:lnTo>
                  <a:pt x="3342" y="173"/>
                </a:lnTo>
                <a:lnTo>
                  <a:pt x="3342" y="181"/>
                </a:lnTo>
                <a:lnTo>
                  <a:pt x="3343" y="183"/>
                </a:lnTo>
                <a:lnTo>
                  <a:pt x="3343" y="216"/>
                </a:lnTo>
                <a:lnTo>
                  <a:pt x="3344" y="224"/>
                </a:lnTo>
                <a:lnTo>
                  <a:pt x="3344" y="337"/>
                </a:lnTo>
                <a:lnTo>
                  <a:pt x="3345" y="352"/>
                </a:lnTo>
                <a:lnTo>
                  <a:pt x="3345" y="436"/>
                </a:lnTo>
                <a:lnTo>
                  <a:pt x="3346" y="444"/>
                </a:lnTo>
                <a:lnTo>
                  <a:pt x="3346" y="484"/>
                </a:lnTo>
                <a:lnTo>
                  <a:pt x="3347" y="484"/>
                </a:lnTo>
                <a:lnTo>
                  <a:pt x="3347" y="488"/>
                </a:lnTo>
                <a:lnTo>
                  <a:pt x="3348" y="489"/>
                </a:lnTo>
                <a:lnTo>
                  <a:pt x="3348" y="492"/>
                </a:lnTo>
                <a:lnTo>
                  <a:pt x="3348" y="492"/>
                </a:lnTo>
                <a:lnTo>
                  <a:pt x="3349" y="491"/>
                </a:lnTo>
                <a:lnTo>
                  <a:pt x="3349" y="491"/>
                </a:lnTo>
                <a:lnTo>
                  <a:pt x="3349" y="491"/>
                </a:lnTo>
                <a:lnTo>
                  <a:pt x="3350" y="492"/>
                </a:lnTo>
                <a:lnTo>
                  <a:pt x="3350" y="492"/>
                </a:lnTo>
                <a:lnTo>
                  <a:pt x="3351" y="492"/>
                </a:lnTo>
                <a:lnTo>
                  <a:pt x="3351" y="492"/>
                </a:lnTo>
                <a:lnTo>
                  <a:pt x="3352" y="493"/>
                </a:lnTo>
                <a:lnTo>
                  <a:pt x="3352" y="493"/>
                </a:lnTo>
                <a:lnTo>
                  <a:pt x="3352" y="493"/>
                </a:lnTo>
                <a:lnTo>
                  <a:pt x="3353" y="494"/>
                </a:lnTo>
                <a:lnTo>
                  <a:pt x="3353" y="494"/>
                </a:lnTo>
                <a:lnTo>
                  <a:pt x="3354" y="495"/>
                </a:lnTo>
                <a:lnTo>
                  <a:pt x="3354" y="495"/>
                </a:lnTo>
                <a:lnTo>
                  <a:pt x="3355" y="497"/>
                </a:lnTo>
                <a:lnTo>
                  <a:pt x="3355" y="497"/>
                </a:lnTo>
                <a:lnTo>
                  <a:pt x="3356" y="499"/>
                </a:lnTo>
                <a:lnTo>
                  <a:pt x="3356" y="499"/>
                </a:lnTo>
                <a:lnTo>
                  <a:pt x="3357" y="499"/>
                </a:lnTo>
                <a:lnTo>
                  <a:pt x="3357" y="499"/>
                </a:lnTo>
                <a:lnTo>
                  <a:pt x="3357" y="499"/>
                </a:lnTo>
                <a:lnTo>
                  <a:pt x="3358" y="497"/>
                </a:lnTo>
                <a:lnTo>
                  <a:pt x="3358" y="497"/>
                </a:lnTo>
                <a:lnTo>
                  <a:pt x="3358" y="398"/>
                </a:lnTo>
                <a:lnTo>
                  <a:pt x="3358" y="364"/>
                </a:lnTo>
                <a:lnTo>
                  <a:pt x="3359" y="278"/>
                </a:lnTo>
                <a:lnTo>
                  <a:pt x="3359" y="267"/>
                </a:lnTo>
                <a:lnTo>
                  <a:pt x="3360" y="206"/>
                </a:lnTo>
                <a:lnTo>
                  <a:pt x="3360" y="202"/>
                </a:lnTo>
                <a:lnTo>
                  <a:pt x="3361" y="171"/>
                </a:lnTo>
                <a:lnTo>
                  <a:pt x="3361" y="169"/>
                </a:lnTo>
                <a:lnTo>
                  <a:pt x="3362" y="164"/>
                </a:lnTo>
                <a:lnTo>
                  <a:pt x="3362" y="164"/>
                </a:lnTo>
                <a:lnTo>
                  <a:pt x="3363" y="154"/>
                </a:lnTo>
                <a:lnTo>
                  <a:pt x="3363" y="152"/>
                </a:lnTo>
                <a:lnTo>
                  <a:pt x="3364" y="135"/>
                </a:lnTo>
                <a:lnTo>
                  <a:pt x="3364" y="133"/>
                </a:lnTo>
                <a:lnTo>
                  <a:pt x="3365" y="123"/>
                </a:lnTo>
                <a:lnTo>
                  <a:pt x="3365" y="122"/>
                </a:lnTo>
                <a:lnTo>
                  <a:pt x="3366" y="117"/>
                </a:lnTo>
                <a:lnTo>
                  <a:pt x="3366" y="116"/>
                </a:lnTo>
                <a:lnTo>
                  <a:pt x="3367" y="115"/>
                </a:lnTo>
                <a:lnTo>
                  <a:pt x="3367" y="115"/>
                </a:lnTo>
                <a:lnTo>
                  <a:pt x="3368" y="114"/>
                </a:lnTo>
                <a:lnTo>
                  <a:pt x="3368" y="114"/>
                </a:lnTo>
                <a:lnTo>
                  <a:pt x="3369" y="114"/>
                </a:lnTo>
                <a:lnTo>
                  <a:pt x="3369" y="114"/>
                </a:lnTo>
                <a:lnTo>
                  <a:pt x="3369" y="114"/>
                </a:lnTo>
                <a:lnTo>
                  <a:pt x="3369" y="114"/>
                </a:lnTo>
                <a:lnTo>
                  <a:pt x="3370" y="115"/>
                </a:lnTo>
                <a:lnTo>
                  <a:pt x="3370" y="115"/>
                </a:lnTo>
                <a:lnTo>
                  <a:pt x="3371" y="116"/>
                </a:lnTo>
                <a:lnTo>
                  <a:pt x="3371" y="116"/>
                </a:lnTo>
                <a:lnTo>
                  <a:pt x="3371" y="116"/>
                </a:lnTo>
                <a:lnTo>
                  <a:pt x="3372" y="100"/>
                </a:lnTo>
                <a:lnTo>
                  <a:pt x="3372" y="99"/>
                </a:lnTo>
                <a:lnTo>
                  <a:pt x="3373" y="96"/>
                </a:lnTo>
                <a:lnTo>
                  <a:pt x="3373" y="96"/>
                </a:lnTo>
                <a:lnTo>
                  <a:pt x="3374" y="98"/>
                </a:lnTo>
                <a:lnTo>
                  <a:pt x="3374" y="98"/>
                </a:lnTo>
                <a:lnTo>
                  <a:pt x="3375" y="101"/>
                </a:lnTo>
                <a:lnTo>
                  <a:pt x="3375" y="101"/>
                </a:lnTo>
                <a:lnTo>
                  <a:pt x="3376" y="108"/>
                </a:lnTo>
                <a:lnTo>
                  <a:pt x="3376" y="109"/>
                </a:lnTo>
                <a:lnTo>
                  <a:pt x="3377" y="113"/>
                </a:lnTo>
                <a:lnTo>
                  <a:pt x="3377" y="112"/>
                </a:lnTo>
                <a:lnTo>
                  <a:pt x="3377" y="111"/>
                </a:lnTo>
                <a:lnTo>
                  <a:pt x="3378" y="98"/>
                </a:lnTo>
                <a:lnTo>
                  <a:pt x="3378" y="97"/>
                </a:lnTo>
                <a:lnTo>
                  <a:pt x="3379" y="95"/>
                </a:lnTo>
                <a:lnTo>
                  <a:pt x="3379" y="97"/>
                </a:lnTo>
                <a:lnTo>
                  <a:pt x="3379" y="98"/>
                </a:lnTo>
                <a:lnTo>
                  <a:pt x="3379" y="114"/>
                </a:lnTo>
                <a:lnTo>
                  <a:pt x="3380" y="118"/>
                </a:lnTo>
                <a:lnTo>
                  <a:pt x="3380" y="162"/>
                </a:lnTo>
                <a:lnTo>
                  <a:pt x="3381" y="169"/>
                </a:lnTo>
                <a:lnTo>
                  <a:pt x="3381" y="267"/>
                </a:lnTo>
                <a:lnTo>
                  <a:pt x="3382" y="283"/>
                </a:lnTo>
                <a:lnTo>
                  <a:pt x="3382" y="401"/>
                </a:lnTo>
                <a:lnTo>
                  <a:pt x="3383" y="413"/>
                </a:lnTo>
                <a:lnTo>
                  <a:pt x="3383" y="470"/>
                </a:lnTo>
                <a:lnTo>
                  <a:pt x="3384" y="476"/>
                </a:lnTo>
                <a:lnTo>
                  <a:pt x="3384" y="483"/>
                </a:lnTo>
                <a:lnTo>
                  <a:pt x="3385" y="486"/>
                </a:lnTo>
                <a:lnTo>
                  <a:pt x="3385" y="496"/>
                </a:lnTo>
                <a:lnTo>
                  <a:pt x="3386" y="497"/>
                </a:lnTo>
                <a:lnTo>
                  <a:pt x="3386" y="499"/>
                </a:lnTo>
                <a:lnTo>
                  <a:pt x="3386" y="499"/>
                </a:lnTo>
                <a:lnTo>
                  <a:pt x="3387" y="499"/>
                </a:lnTo>
                <a:lnTo>
                  <a:pt x="3387" y="500"/>
                </a:lnTo>
                <a:lnTo>
                  <a:pt x="3388" y="501"/>
                </a:lnTo>
                <a:lnTo>
                  <a:pt x="3388" y="501"/>
                </a:lnTo>
                <a:lnTo>
                  <a:pt x="3388" y="501"/>
                </a:lnTo>
                <a:lnTo>
                  <a:pt x="3389" y="501"/>
                </a:lnTo>
                <a:lnTo>
                  <a:pt x="3389" y="505"/>
                </a:lnTo>
                <a:lnTo>
                  <a:pt x="3389" y="505"/>
                </a:lnTo>
                <a:lnTo>
                  <a:pt x="3390" y="505"/>
                </a:lnTo>
                <a:lnTo>
                  <a:pt x="3390" y="505"/>
                </a:lnTo>
                <a:lnTo>
                  <a:pt x="3390" y="506"/>
                </a:lnTo>
                <a:lnTo>
                  <a:pt x="3391" y="508"/>
                </a:lnTo>
                <a:lnTo>
                  <a:pt x="3391" y="508"/>
                </a:lnTo>
                <a:lnTo>
                  <a:pt x="3391" y="508"/>
                </a:lnTo>
                <a:lnTo>
                  <a:pt x="3392" y="513"/>
                </a:lnTo>
                <a:lnTo>
                  <a:pt x="3392" y="514"/>
                </a:lnTo>
                <a:lnTo>
                  <a:pt x="3393" y="519"/>
                </a:lnTo>
                <a:lnTo>
                  <a:pt x="3393" y="519"/>
                </a:lnTo>
                <a:lnTo>
                  <a:pt x="3393" y="519"/>
                </a:lnTo>
                <a:lnTo>
                  <a:pt x="3394" y="520"/>
                </a:lnTo>
                <a:lnTo>
                  <a:pt x="3394" y="520"/>
                </a:lnTo>
                <a:lnTo>
                  <a:pt x="3394" y="519"/>
                </a:lnTo>
                <a:lnTo>
                  <a:pt x="3395" y="514"/>
                </a:lnTo>
                <a:lnTo>
                  <a:pt x="3395" y="514"/>
                </a:lnTo>
                <a:lnTo>
                  <a:pt x="3396" y="511"/>
                </a:lnTo>
                <a:lnTo>
                  <a:pt x="3396" y="511"/>
                </a:lnTo>
                <a:lnTo>
                  <a:pt x="3396" y="511"/>
                </a:lnTo>
                <a:lnTo>
                  <a:pt x="3397" y="512"/>
                </a:lnTo>
                <a:lnTo>
                  <a:pt x="3397" y="461"/>
                </a:lnTo>
                <a:lnTo>
                  <a:pt x="3397" y="427"/>
                </a:lnTo>
                <a:lnTo>
                  <a:pt x="3398" y="266"/>
                </a:lnTo>
                <a:lnTo>
                  <a:pt x="3398" y="253"/>
                </a:lnTo>
                <a:lnTo>
                  <a:pt x="3399" y="126"/>
                </a:lnTo>
                <a:lnTo>
                  <a:pt x="3399" y="115"/>
                </a:lnTo>
                <a:lnTo>
                  <a:pt x="3400" y="63"/>
                </a:lnTo>
                <a:lnTo>
                  <a:pt x="3400" y="61"/>
                </a:lnTo>
                <a:lnTo>
                  <a:pt x="3400" y="52"/>
                </a:lnTo>
                <a:lnTo>
                  <a:pt x="3401" y="51"/>
                </a:lnTo>
                <a:lnTo>
                  <a:pt x="3401" y="41"/>
                </a:lnTo>
                <a:lnTo>
                  <a:pt x="3402" y="40"/>
                </a:lnTo>
                <a:lnTo>
                  <a:pt x="3402" y="29"/>
                </a:lnTo>
                <a:lnTo>
                  <a:pt x="3403" y="28"/>
                </a:lnTo>
                <a:lnTo>
                  <a:pt x="3403" y="24"/>
                </a:lnTo>
                <a:lnTo>
                  <a:pt x="3403" y="25"/>
                </a:lnTo>
                <a:lnTo>
                  <a:pt x="3404" y="25"/>
                </a:lnTo>
                <a:lnTo>
                  <a:pt x="3404" y="34"/>
                </a:lnTo>
                <a:lnTo>
                  <a:pt x="3405" y="36"/>
                </a:lnTo>
                <a:lnTo>
                  <a:pt x="3405" y="46"/>
                </a:lnTo>
                <a:lnTo>
                  <a:pt x="3406" y="47"/>
                </a:lnTo>
                <a:lnTo>
                  <a:pt x="3406" y="56"/>
                </a:lnTo>
                <a:lnTo>
                  <a:pt x="3407" y="57"/>
                </a:lnTo>
                <a:lnTo>
                  <a:pt x="3407" y="66"/>
                </a:lnTo>
                <a:lnTo>
                  <a:pt x="3408" y="67"/>
                </a:lnTo>
                <a:lnTo>
                  <a:pt x="3408" y="78"/>
                </a:lnTo>
                <a:lnTo>
                  <a:pt x="3409" y="80"/>
                </a:lnTo>
                <a:lnTo>
                  <a:pt x="3409" y="90"/>
                </a:lnTo>
                <a:lnTo>
                  <a:pt x="3410" y="91"/>
                </a:lnTo>
                <a:lnTo>
                  <a:pt x="3410" y="103"/>
                </a:lnTo>
                <a:lnTo>
                  <a:pt x="3410" y="105"/>
                </a:lnTo>
                <a:lnTo>
                  <a:pt x="3411" y="118"/>
                </a:lnTo>
                <a:lnTo>
                  <a:pt x="3411" y="120"/>
                </a:lnTo>
                <a:lnTo>
                  <a:pt x="3412" y="131"/>
                </a:lnTo>
                <a:lnTo>
                  <a:pt x="3412" y="132"/>
                </a:lnTo>
                <a:lnTo>
                  <a:pt x="3412" y="133"/>
                </a:lnTo>
                <a:lnTo>
                  <a:pt x="3413" y="127"/>
                </a:lnTo>
                <a:lnTo>
                  <a:pt x="3413" y="124"/>
                </a:lnTo>
                <a:lnTo>
                  <a:pt x="3414" y="103"/>
                </a:lnTo>
                <a:lnTo>
                  <a:pt x="3414" y="100"/>
                </a:lnTo>
                <a:lnTo>
                  <a:pt x="3415" y="85"/>
                </a:lnTo>
                <a:lnTo>
                  <a:pt x="3415" y="83"/>
                </a:lnTo>
                <a:lnTo>
                  <a:pt x="3416" y="81"/>
                </a:lnTo>
                <a:lnTo>
                  <a:pt x="3416" y="81"/>
                </a:lnTo>
                <a:lnTo>
                  <a:pt x="3416" y="81"/>
                </a:lnTo>
                <a:lnTo>
                  <a:pt x="3417" y="92"/>
                </a:lnTo>
                <a:lnTo>
                  <a:pt x="3417" y="95"/>
                </a:lnTo>
                <a:lnTo>
                  <a:pt x="3418" y="131"/>
                </a:lnTo>
                <a:lnTo>
                  <a:pt x="3418" y="138"/>
                </a:lnTo>
                <a:lnTo>
                  <a:pt x="3419" y="235"/>
                </a:lnTo>
                <a:lnTo>
                  <a:pt x="3419" y="255"/>
                </a:lnTo>
                <a:lnTo>
                  <a:pt x="3420" y="378"/>
                </a:lnTo>
                <a:lnTo>
                  <a:pt x="3420" y="390"/>
                </a:lnTo>
                <a:lnTo>
                  <a:pt x="3420" y="469"/>
                </a:lnTo>
                <a:lnTo>
                  <a:pt x="3421" y="475"/>
                </a:lnTo>
                <a:lnTo>
                  <a:pt x="3421" y="468"/>
                </a:lnTo>
                <a:lnTo>
                  <a:pt x="3421" y="482"/>
                </a:lnTo>
                <a:lnTo>
                  <a:pt x="3422" y="484"/>
                </a:lnTo>
                <a:lnTo>
                  <a:pt x="3422" y="494"/>
                </a:lnTo>
                <a:lnTo>
                  <a:pt x="3423" y="494"/>
                </a:lnTo>
                <a:lnTo>
                  <a:pt x="3423" y="494"/>
                </a:lnTo>
                <a:lnTo>
                  <a:pt x="3423" y="495"/>
                </a:lnTo>
                <a:lnTo>
                  <a:pt x="3424" y="496"/>
                </a:lnTo>
                <a:lnTo>
                  <a:pt x="3424" y="498"/>
                </a:lnTo>
                <a:lnTo>
                  <a:pt x="3424" y="498"/>
                </a:lnTo>
                <a:lnTo>
                  <a:pt x="3425" y="498"/>
                </a:lnTo>
                <a:lnTo>
                  <a:pt x="3425" y="500"/>
                </a:lnTo>
                <a:lnTo>
                  <a:pt x="3425" y="500"/>
                </a:lnTo>
                <a:lnTo>
                  <a:pt x="3426" y="500"/>
                </a:lnTo>
                <a:lnTo>
                  <a:pt x="3426" y="499"/>
                </a:lnTo>
                <a:lnTo>
                  <a:pt x="3426" y="501"/>
                </a:lnTo>
                <a:lnTo>
                  <a:pt x="3426" y="501"/>
                </a:lnTo>
                <a:lnTo>
                  <a:pt x="3427" y="502"/>
                </a:lnTo>
                <a:lnTo>
                  <a:pt x="3427" y="503"/>
                </a:lnTo>
                <a:lnTo>
                  <a:pt x="3428" y="503"/>
                </a:lnTo>
                <a:lnTo>
                  <a:pt x="3428" y="505"/>
                </a:lnTo>
                <a:lnTo>
                  <a:pt x="3429" y="506"/>
                </a:lnTo>
                <a:lnTo>
                  <a:pt x="3429" y="505"/>
                </a:lnTo>
                <a:lnTo>
                  <a:pt x="3429" y="510"/>
                </a:lnTo>
                <a:lnTo>
                  <a:pt x="3430" y="512"/>
                </a:lnTo>
                <a:lnTo>
                  <a:pt x="3430" y="516"/>
                </a:lnTo>
                <a:lnTo>
                  <a:pt x="3431" y="516"/>
                </a:lnTo>
                <a:lnTo>
                  <a:pt x="3431" y="516"/>
                </a:lnTo>
                <a:lnTo>
                  <a:pt x="3431" y="510"/>
                </a:lnTo>
                <a:lnTo>
                  <a:pt x="3431" y="510"/>
                </a:lnTo>
                <a:lnTo>
                  <a:pt x="3432" y="506"/>
                </a:lnTo>
                <a:lnTo>
                  <a:pt x="3432" y="505"/>
                </a:lnTo>
                <a:lnTo>
                  <a:pt x="3433" y="365"/>
                </a:lnTo>
                <a:lnTo>
                  <a:pt x="3433" y="325"/>
                </a:lnTo>
                <a:lnTo>
                  <a:pt x="3434" y="204"/>
                </a:lnTo>
                <a:lnTo>
                  <a:pt x="3434" y="191"/>
                </a:lnTo>
                <a:lnTo>
                  <a:pt x="3435" y="86"/>
                </a:lnTo>
                <a:lnTo>
                  <a:pt x="3435" y="79"/>
                </a:lnTo>
                <a:lnTo>
                  <a:pt x="3436" y="45"/>
                </a:lnTo>
                <a:lnTo>
                  <a:pt x="3436" y="42"/>
                </a:lnTo>
                <a:lnTo>
                  <a:pt x="3437" y="25"/>
                </a:lnTo>
                <a:lnTo>
                  <a:pt x="3437" y="23"/>
                </a:lnTo>
                <a:lnTo>
                  <a:pt x="3438" y="18"/>
                </a:lnTo>
                <a:lnTo>
                  <a:pt x="3438" y="18"/>
                </a:lnTo>
                <a:lnTo>
                  <a:pt x="3439" y="23"/>
                </a:lnTo>
                <a:lnTo>
                  <a:pt x="3439" y="23"/>
                </a:lnTo>
                <a:lnTo>
                  <a:pt x="3440" y="40"/>
                </a:lnTo>
                <a:lnTo>
                  <a:pt x="3440" y="42"/>
                </a:lnTo>
                <a:lnTo>
                  <a:pt x="3441" y="61"/>
                </a:lnTo>
                <a:lnTo>
                  <a:pt x="3441" y="63"/>
                </a:lnTo>
                <a:lnTo>
                  <a:pt x="3441" y="80"/>
                </a:lnTo>
                <a:lnTo>
                  <a:pt x="3441" y="81"/>
                </a:lnTo>
                <a:lnTo>
                  <a:pt x="3442" y="93"/>
                </a:lnTo>
                <a:lnTo>
                  <a:pt x="3442" y="94"/>
                </a:lnTo>
                <a:lnTo>
                  <a:pt x="3443" y="103"/>
                </a:lnTo>
                <a:lnTo>
                  <a:pt x="3443" y="103"/>
                </a:lnTo>
                <a:lnTo>
                  <a:pt x="3444" y="113"/>
                </a:lnTo>
                <a:lnTo>
                  <a:pt x="3444" y="114"/>
                </a:lnTo>
                <a:lnTo>
                  <a:pt x="3445" y="124"/>
                </a:lnTo>
                <a:lnTo>
                  <a:pt x="3445" y="125"/>
                </a:lnTo>
                <a:lnTo>
                  <a:pt x="3446" y="135"/>
                </a:lnTo>
                <a:lnTo>
                  <a:pt x="3446" y="135"/>
                </a:lnTo>
                <a:lnTo>
                  <a:pt x="3446" y="135"/>
                </a:lnTo>
                <a:lnTo>
                  <a:pt x="3447" y="143"/>
                </a:lnTo>
                <a:lnTo>
                  <a:pt x="3447" y="143"/>
                </a:lnTo>
                <a:lnTo>
                  <a:pt x="3448" y="145"/>
                </a:lnTo>
                <a:lnTo>
                  <a:pt x="3448" y="141"/>
                </a:lnTo>
                <a:lnTo>
                  <a:pt x="3448" y="140"/>
                </a:lnTo>
                <a:lnTo>
                  <a:pt x="3449" y="121"/>
                </a:lnTo>
                <a:lnTo>
                  <a:pt x="3449" y="119"/>
                </a:lnTo>
                <a:lnTo>
                  <a:pt x="3450" y="102"/>
                </a:lnTo>
                <a:lnTo>
                  <a:pt x="3450" y="101"/>
                </a:lnTo>
                <a:lnTo>
                  <a:pt x="3451" y="97"/>
                </a:lnTo>
                <a:lnTo>
                  <a:pt x="3451" y="98"/>
                </a:lnTo>
                <a:lnTo>
                  <a:pt x="3451" y="98"/>
                </a:lnTo>
                <a:lnTo>
                  <a:pt x="3452" y="115"/>
                </a:lnTo>
                <a:lnTo>
                  <a:pt x="3452" y="118"/>
                </a:lnTo>
                <a:lnTo>
                  <a:pt x="3453" y="185"/>
                </a:lnTo>
                <a:lnTo>
                  <a:pt x="3453" y="195"/>
                </a:lnTo>
                <a:lnTo>
                  <a:pt x="3454" y="340"/>
                </a:lnTo>
                <a:lnTo>
                  <a:pt x="3454" y="358"/>
                </a:lnTo>
                <a:lnTo>
                  <a:pt x="3455" y="453"/>
                </a:lnTo>
                <a:lnTo>
                  <a:pt x="3455" y="459"/>
                </a:lnTo>
                <a:lnTo>
                  <a:pt x="3456" y="478"/>
                </a:lnTo>
                <a:lnTo>
                  <a:pt x="3456" y="480"/>
                </a:lnTo>
                <a:lnTo>
                  <a:pt x="3457" y="494"/>
                </a:lnTo>
                <a:lnTo>
                  <a:pt x="3457" y="494"/>
                </a:lnTo>
                <a:lnTo>
                  <a:pt x="3458" y="498"/>
                </a:lnTo>
                <a:lnTo>
                  <a:pt x="3458" y="497"/>
                </a:lnTo>
                <a:lnTo>
                  <a:pt x="3458" y="497"/>
                </a:lnTo>
                <a:lnTo>
                  <a:pt x="3458" y="497"/>
                </a:lnTo>
                <a:lnTo>
                  <a:pt x="3459" y="497"/>
                </a:lnTo>
                <a:lnTo>
                  <a:pt x="3459" y="497"/>
                </a:lnTo>
                <a:lnTo>
                  <a:pt x="3459" y="498"/>
                </a:lnTo>
                <a:lnTo>
                  <a:pt x="3459" y="498"/>
                </a:lnTo>
                <a:lnTo>
                  <a:pt x="3460" y="499"/>
                </a:lnTo>
                <a:lnTo>
                  <a:pt x="3460" y="499"/>
                </a:lnTo>
                <a:lnTo>
                  <a:pt x="3461" y="500"/>
                </a:lnTo>
                <a:lnTo>
                  <a:pt x="3461" y="500"/>
                </a:lnTo>
                <a:lnTo>
                  <a:pt x="3461" y="500"/>
                </a:lnTo>
                <a:lnTo>
                  <a:pt x="3462" y="502"/>
                </a:lnTo>
                <a:lnTo>
                  <a:pt x="3462" y="503"/>
                </a:lnTo>
                <a:lnTo>
                  <a:pt x="3462" y="505"/>
                </a:lnTo>
                <a:lnTo>
                  <a:pt x="3462" y="505"/>
                </a:lnTo>
                <a:lnTo>
                  <a:pt x="3463" y="506"/>
                </a:lnTo>
                <a:lnTo>
                  <a:pt x="3463" y="509"/>
                </a:lnTo>
                <a:lnTo>
                  <a:pt x="3464" y="510"/>
                </a:lnTo>
                <a:lnTo>
                  <a:pt x="3464" y="516"/>
                </a:lnTo>
                <a:lnTo>
                  <a:pt x="3465" y="517"/>
                </a:lnTo>
                <a:lnTo>
                  <a:pt x="3465" y="517"/>
                </a:lnTo>
                <a:lnTo>
                  <a:pt x="3465" y="517"/>
                </a:lnTo>
                <a:lnTo>
                  <a:pt x="3466" y="517"/>
                </a:lnTo>
                <a:lnTo>
                  <a:pt x="3466" y="513"/>
                </a:lnTo>
                <a:lnTo>
                  <a:pt x="3467" y="512"/>
                </a:lnTo>
                <a:lnTo>
                  <a:pt x="3467" y="507"/>
                </a:lnTo>
                <a:lnTo>
                  <a:pt x="3467" y="507"/>
                </a:lnTo>
                <a:lnTo>
                  <a:pt x="3468" y="507"/>
                </a:lnTo>
                <a:lnTo>
                  <a:pt x="3468" y="507"/>
                </a:lnTo>
                <a:lnTo>
                  <a:pt x="3468" y="331"/>
                </a:lnTo>
                <a:lnTo>
                  <a:pt x="3469" y="305"/>
                </a:lnTo>
                <a:lnTo>
                  <a:pt x="3469" y="173"/>
                </a:lnTo>
                <a:lnTo>
                  <a:pt x="3470" y="148"/>
                </a:lnTo>
                <a:lnTo>
                  <a:pt x="3470" y="49"/>
                </a:lnTo>
                <a:lnTo>
                  <a:pt x="3471" y="46"/>
                </a:lnTo>
                <a:lnTo>
                  <a:pt x="3471" y="25"/>
                </a:lnTo>
                <a:lnTo>
                  <a:pt x="3472" y="22"/>
                </a:lnTo>
                <a:lnTo>
                  <a:pt x="3472" y="10"/>
                </a:lnTo>
                <a:lnTo>
                  <a:pt x="3472" y="10"/>
                </a:lnTo>
                <a:lnTo>
                  <a:pt x="3472" y="8"/>
                </a:lnTo>
                <a:lnTo>
                  <a:pt x="3473" y="9"/>
                </a:lnTo>
                <a:lnTo>
                  <a:pt x="3473" y="10"/>
                </a:lnTo>
                <a:lnTo>
                  <a:pt x="3474" y="18"/>
                </a:lnTo>
                <a:lnTo>
                  <a:pt x="3474" y="20"/>
                </a:lnTo>
                <a:lnTo>
                  <a:pt x="3475" y="38"/>
                </a:lnTo>
                <a:lnTo>
                  <a:pt x="3475" y="41"/>
                </a:lnTo>
                <a:lnTo>
                  <a:pt x="3476" y="58"/>
                </a:lnTo>
                <a:lnTo>
                  <a:pt x="3476" y="60"/>
                </a:lnTo>
                <a:lnTo>
                  <a:pt x="3477" y="67"/>
                </a:lnTo>
                <a:lnTo>
                  <a:pt x="3477" y="68"/>
                </a:lnTo>
                <a:lnTo>
                  <a:pt x="3478" y="70"/>
                </a:lnTo>
                <a:lnTo>
                  <a:pt x="3478" y="70"/>
                </a:lnTo>
                <a:lnTo>
                  <a:pt x="3478" y="70"/>
                </a:lnTo>
                <a:lnTo>
                  <a:pt x="3478" y="70"/>
                </a:lnTo>
                <a:lnTo>
                  <a:pt x="3479" y="72"/>
                </a:lnTo>
                <a:lnTo>
                  <a:pt x="3479" y="73"/>
                </a:lnTo>
                <a:lnTo>
                  <a:pt x="3480" y="78"/>
                </a:lnTo>
                <a:lnTo>
                  <a:pt x="3480" y="80"/>
                </a:lnTo>
                <a:lnTo>
                  <a:pt x="3481" y="88"/>
                </a:lnTo>
                <a:lnTo>
                  <a:pt x="3481" y="90"/>
                </a:lnTo>
                <a:lnTo>
                  <a:pt x="3482" y="96"/>
                </a:lnTo>
                <a:lnTo>
                  <a:pt x="3482" y="96"/>
                </a:lnTo>
                <a:lnTo>
                  <a:pt x="3483" y="101"/>
                </a:lnTo>
                <a:lnTo>
                  <a:pt x="3483" y="100"/>
                </a:lnTo>
                <a:lnTo>
                  <a:pt x="3483" y="99"/>
                </a:lnTo>
                <a:lnTo>
                  <a:pt x="3483" y="100"/>
                </a:lnTo>
                <a:lnTo>
                  <a:pt x="3483" y="95"/>
                </a:lnTo>
                <a:lnTo>
                  <a:pt x="3484" y="94"/>
                </a:lnTo>
                <a:lnTo>
                  <a:pt x="3484" y="95"/>
                </a:lnTo>
                <a:lnTo>
                  <a:pt x="3484" y="87"/>
                </a:lnTo>
                <a:lnTo>
                  <a:pt x="3485" y="87"/>
                </a:lnTo>
                <a:lnTo>
                  <a:pt x="3485" y="86"/>
                </a:lnTo>
                <a:lnTo>
                  <a:pt x="3485" y="91"/>
                </a:lnTo>
                <a:lnTo>
                  <a:pt x="3486" y="92"/>
                </a:lnTo>
                <a:lnTo>
                  <a:pt x="3486" y="120"/>
                </a:lnTo>
                <a:lnTo>
                  <a:pt x="3487" y="126"/>
                </a:lnTo>
                <a:lnTo>
                  <a:pt x="3487" y="191"/>
                </a:lnTo>
                <a:lnTo>
                  <a:pt x="3488" y="203"/>
                </a:lnTo>
                <a:lnTo>
                  <a:pt x="3488" y="342"/>
                </a:lnTo>
                <a:lnTo>
                  <a:pt x="3489" y="360"/>
                </a:lnTo>
                <a:lnTo>
                  <a:pt x="3489" y="444"/>
                </a:lnTo>
                <a:lnTo>
                  <a:pt x="3490" y="448"/>
                </a:lnTo>
                <a:lnTo>
                  <a:pt x="3490" y="469"/>
                </a:lnTo>
                <a:lnTo>
                  <a:pt x="3490" y="463"/>
                </a:lnTo>
                <a:lnTo>
                  <a:pt x="3491" y="470"/>
                </a:lnTo>
                <a:lnTo>
                  <a:pt x="3491" y="490"/>
                </a:lnTo>
                <a:lnTo>
                  <a:pt x="3492" y="491"/>
                </a:lnTo>
                <a:lnTo>
                  <a:pt x="3492" y="493"/>
                </a:lnTo>
                <a:lnTo>
                  <a:pt x="3492" y="491"/>
                </a:lnTo>
                <a:lnTo>
                  <a:pt x="3492" y="491"/>
                </a:lnTo>
                <a:lnTo>
                  <a:pt x="3493" y="494"/>
                </a:lnTo>
                <a:lnTo>
                  <a:pt x="3493" y="493"/>
                </a:lnTo>
                <a:lnTo>
                  <a:pt x="3493" y="495"/>
                </a:lnTo>
                <a:lnTo>
                  <a:pt x="3493" y="495"/>
                </a:lnTo>
                <a:lnTo>
                  <a:pt x="3493" y="495"/>
                </a:lnTo>
                <a:lnTo>
                  <a:pt x="3494" y="497"/>
                </a:lnTo>
                <a:lnTo>
                  <a:pt x="3494" y="497"/>
                </a:lnTo>
                <a:lnTo>
                  <a:pt x="3495" y="499"/>
                </a:lnTo>
                <a:lnTo>
                  <a:pt x="3495" y="500"/>
                </a:lnTo>
                <a:lnTo>
                  <a:pt x="3496" y="502"/>
                </a:lnTo>
                <a:lnTo>
                  <a:pt x="3496" y="502"/>
                </a:lnTo>
                <a:lnTo>
                  <a:pt x="3496" y="502"/>
                </a:lnTo>
                <a:lnTo>
                  <a:pt x="3497" y="508"/>
                </a:lnTo>
                <a:lnTo>
                  <a:pt x="3497" y="507"/>
                </a:lnTo>
                <a:lnTo>
                  <a:pt x="3498" y="514"/>
                </a:lnTo>
                <a:lnTo>
                  <a:pt x="3498" y="514"/>
                </a:lnTo>
                <a:lnTo>
                  <a:pt x="3499" y="519"/>
                </a:lnTo>
                <a:lnTo>
                  <a:pt x="3499" y="519"/>
                </a:lnTo>
                <a:lnTo>
                  <a:pt x="3499" y="519"/>
                </a:lnTo>
                <a:lnTo>
                  <a:pt x="3499" y="519"/>
                </a:lnTo>
                <a:lnTo>
                  <a:pt x="3500" y="514"/>
                </a:lnTo>
                <a:lnTo>
                  <a:pt x="3500" y="514"/>
                </a:lnTo>
                <a:lnTo>
                  <a:pt x="3501" y="508"/>
                </a:lnTo>
                <a:lnTo>
                  <a:pt x="3501" y="508"/>
                </a:lnTo>
                <a:lnTo>
                  <a:pt x="3501" y="508"/>
                </a:lnTo>
                <a:lnTo>
                  <a:pt x="3502" y="406"/>
                </a:lnTo>
                <a:lnTo>
                  <a:pt x="3502" y="360"/>
                </a:lnTo>
                <a:lnTo>
                  <a:pt x="3503" y="248"/>
                </a:lnTo>
                <a:lnTo>
                  <a:pt x="3503" y="240"/>
                </a:lnTo>
                <a:lnTo>
                  <a:pt x="3504" y="136"/>
                </a:lnTo>
                <a:lnTo>
                  <a:pt x="3504" y="125"/>
                </a:lnTo>
                <a:lnTo>
                  <a:pt x="3504" y="76"/>
                </a:lnTo>
                <a:lnTo>
                  <a:pt x="3505" y="75"/>
                </a:lnTo>
                <a:lnTo>
                  <a:pt x="3505" y="66"/>
                </a:lnTo>
                <a:lnTo>
                  <a:pt x="3506" y="65"/>
                </a:lnTo>
                <a:lnTo>
                  <a:pt x="3506" y="51"/>
                </a:lnTo>
                <a:lnTo>
                  <a:pt x="3507" y="50"/>
                </a:lnTo>
                <a:lnTo>
                  <a:pt x="3507" y="39"/>
                </a:lnTo>
                <a:lnTo>
                  <a:pt x="3508" y="38"/>
                </a:lnTo>
                <a:lnTo>
                  <a:pt x="3508" y="33"/>
                </a:lnTo>
                <a:lnTo>
                  <a:pt x="3509" y="33"/>
                </a:lnTo>
                <a:lnTo>
                  <a:pt x="3509" y="34"/>
                </a:lnTo>
                <a:lnTo>
                  <a:pt x="3510" y="35"/>
                </a:lnTo>
                <a:lnTo>
                  <a:pt x="3510" y="43"/>
                </a:lnTo>
                <a:lnTo>
                  <a:pt x="3511" y="44"/>
                </a:lnTo>
                <a:lnTo>
                  <a:pt x="3511" y="50"/>
                </a:lnTo>
                <a:lnTo>
                  <a:pt x="3512" y="51"/>
                </a:lnTo>
                <a:lnTo>
                  <a:pt x="3512" y="63"/>
                </a:lnTo>
                <a:lnTo>
                  <a:pt x="3513" y="65"/>
                </a:lnTo>
                <a:lnTo>
                  <a:pt x="3513" y="79"/>
                </a:lnTo>
                <a:lnTo>
                  <a:pt x="3514" y="81"/>
                </a:lnTo>
                <a:lnTo>
                  <a:pt x="3514" y="98"/>
                </a:lnTo>
                <a:lnTo>
                  <a:pt x="3514" y="100"/>
                </a:lnTo>
                <a:lnTo>
                  <a:pt x="3515" y="118"/>
                </a:lnTo>
                <a:lnTo>
                  <a:pt x="3515" y="120"/>
                </a:lnTo>
                <a:lnTo>
                  <a:pt x="3516" y="135"/>
                </a:lnTo>
                <a:lnTo>
                  <a:pt x="3516" y="137"/>
                </a:lnTo>
                <a:lnTo>
                  <a:pt x="3517" y="144"/>
                </a:lnTo>
                <a:lnTo>
                  <a:pt x="3517" y="144"/>
                </a:lnTo>
                <a:lnTo>
                  <a:pt x="3517" y="144"/>
                </a:lnTo>
                <a:lnTo>
                  <a:pt x="3518" y="132"/>
                </a:lnTo>
                <a:lnTo>
                  <a:pt x="3518" y="131"/>
                </a:lnTo>
                <a:lnTo>
                  <a:pt x="3519" y="110"/>
                </a:lnTo>
                <a:lnTo>
                  <a:pt x="3519" y="107"/>
                </a:lnTo>
                <a:lnTo>
                  <a:pt x="3520" y="88"/>
                </a:lnTo>
                <a:lnTo>
                  <a:pt x="3520" y="87"/>
                </a:lnTo>
                <a:lnTo>
                  <a:pt x="3521" y="75"/>
                </a:lnTo>
                <a:lnTo>
                  <a:pt x="3521" y="74"/>
                </a:lnTo>
                <a:lnTo>
                  <a:pt x="3521" y="73"/>
                </a:lnTo>
                <a:lnTo>
                  <a:pt x="3522" y="74"/>
                </a:lnTo>
                <a:lnTo>
                  <a:pt x="3522" y="75"/>
                </a:lnTo>
                <a:lnTo>
                  <a:pt x="3523" y="110"/>
                </a:lnTo>
                <a:lnTo>
                  <a:pt x="3523" y="120"/>
                </a:lnTo>
                <a:lnTo>
                  <a:pt x="3524" y="244"/>
                </a:lnTo>
                <a:lnTo>
                  <a:pt x="3524" y="256"/>
                </a:lnTo>
                <a:lnTo>
                  <a:pt x="3524" y="376"/>
                </a:lnTo>
                <a:lnTo>
                  <a:pt x="3525" y="391"/>
                </a:lnTo>
                <a:lnTo>
                  <a:pt x="3525" y="447"/>
                </a:lnTo>
                <a:lnTo>
                  <a:pt x="3525" y="443"/>
                </a:lnTo>
                <a:lnTo>
                  <a:pt x="3525" y="442"/>
                </a:lnTo>
                <a:lnTo>
                  <a:pt x="3526" y="467"/>
                </a:lnTo>
                <a:lnTo>
                  <a:pt x="3526" y="467"/>
                </a:lnTo>
                <a:lnTo>
                  <a:pt x="3527" y="473"/>
                </a:lnTo>
                <a:lnTo>
                  <a:pt x="3527" y="473"/>
                </a:lnTo>
                <a:lnTo>
                  <a:pt x="3528" y="480"/>
                </a:lnTo>
                <a:lnTo>
                  <a:pt x="3528" y="482"/>
                </a:lnTo>
                <a:lnTo>
                  <a:pt x="3529" y="494"/>
                </a:lnTo>
                <a:lnTo>
                  <a:pt x="3529" y="494"/>
                </a:lnTo>
                <a:lnTo>
                  <a:pt x="3530" y="498"/>
                </a:lnTo>
                <a:lnTo>
                  <a:pt x="3530" y="498"/>
                </a:lnTo>
                <a:lnTo>
                  <a:pt x="3531" y="502"/>
                </a:lnTo>
                <a:lnTo>
                  <a:pt x="3531" y="502"/>
                </a:lnTo>
                <a:lnTo>
                  <a:pt x="3532" y="505"/>
                </a:lnTo>
                <a:lnTo>
                  <a:pt x="3532" y="507"/>
                </a:lnTo>
                <a:lnTo>
                  <a:pt x="3533" y="514"/>
                </a:lnTo>
                <a:lnTo>
                  <a:pt x="3533" y="514"/>
                </a:lnTo>
                <a:lnTo>
                  <a:pt x="3534" y="520"/>
                </a:lnTo>
                <a:lnTo>
                  <a:pt x="3534" y="520"/>
                </a:lnTo>
                <a:lnTo>
                  <a:pt x="3534" y="520"/>
                </a:lnTo>
                <a:lnTo>
                  <a:pt x="3535" y="520"/>
                </a:lnTo>
                <a:lnTo>
                  <a:pt x="3535" y="518"/>
                </a:lnTo>
                <a:lnTo>
                  <a:pt x="3535" y="518"/>
                </a:lnTo>
                <a:lnTo>
                  <a:pt x="3535" y="517"/>
                </a:lnTo>
                <a:lnTo>
                  <a:pt x="3536" y="511"/>
                </a:lnTo>
                <a:lnTo>
                  <a:pt x="3536" y="509"/>
                </a:lnTo>
                <a:lnTo>
                  <a:pt x="3537" y="251"/>
                </a:lnTo>
                <a:lnTo>
                  <a:pt x="3537" y="234"/>
                </a:lnTo>
                <a:lnTo>
                  <a:pt x="3538" y="156"/>
                </a:lnTo>
                <a:lnTo>
                  <a:pt x="3538" y="145"/>
                </a:lnTo>
                <a:lnTo>
                  <a:pt x="3539" y="79"/>
                </a:lnTo>
                <a:lnTo>
                  <a:pt x="3539" y="74"/>
                </a:lnTo>
                <a:lnTo>
                  <a:pt x="3540" y="54"/>
                </a:lnTo>
                <a:lnTo>
                  <a:pt x="3540" y="52"/>
                </a:lnTo>
                <a:lnTo>
                  <a:pt x="3541" y="38"/>
                </a:lnTo>
                <a:lnTo>
                  <a:pt x="3541" y="37"/>
                </a:lnTo>
                <a:lnTo>
                  <a:pt x="3542" y="27"/>
                </a:lnTo>
                <a:lnTo>
                  <a:pt x="3542" y="27"/>
                </a:lnTo>
                <a:lnTo>
                  <a:pt x="3543" y="25"/>
                </a:lnTo>
                <a:lnTo>
                  <a:pt x="3543" y="25"/>
                </a:lnTo>
                <a:lnTo>
                  <a:pt x="3543" y="26"/>
                </a:lnTo>
                <a:lnTo>
                  <a:pt x="3544" y="28"/>
                </a:lnTo>
                <a:lnTo>
                  <a:pt x="3544" y="29"/>
                </a:lnTo>
                <a:lnTo>
                  <a:pt x="3545" y="34"/>
                </a:lnTo>
                <a:lnTo>
                  <a:pt x="3545" y="35"/>
                </a:lnTo>
                <a:lnTo>
                  <a:pt x="3545" y="40"/>
                </a:lnTo>
                <a:lnTo>
                  <a:pt x="3546" y="40"/>
                </a:lnTo>
                <a:lnTo>
                  <a:pt x="3546" y="47"/>
                </a:lnTo>
                <a:lnTo>
                  <a:pt x="3547" y="49"/>
                </a:lnTo>
                <a:lnTo>
                  <a:pt x="3547" y="61"/>
                </a:lnTo>
                <a:lnTo>
                  <a:pt x="3548" y="62"/>
                </a:lnTo>
                <a:lnTo>
                  <a:pt x="3548" y="71"/>
                </a:lnTo>
                <a:lnTo>
                  <a:pt x="3549" y="72"/>
                </a:lnTo>
                <a:lnTo>
                  <a:pt x="3549" y="86"/>
                </a:lnTo>
                <a:lnTo>
                  <a:pt x="3550" y="89"/>
                </a:lnTo>
                <a:lnTo>
                  <a:pt x="3550" y="108"/>
                </a:lnTo>
                <a:lnTo>
                  <a:pt x="3551" y="111"/>
                </a:lnTo>
                <a:lnTo>
                  <a:pt x="3551" y="126"/>
                </a:lnTo>
                <a:lnTo>
                  <a:pt x="3552" y="127"/>
                </a:lnTo>
                <a:lnTo>
                  <a:pt x="3552" y="130"/>
                </a:lnTo>
                <a:lnTo>
                  <a:pt x="3552" y="121"/>
                </a:lnTo>
                <a:lnTo>
                  <a:pt x="3553" y="118"/>
                </a:lnTo>
                <a:lnTo>
                  <a:pt x="3553" y="99"/>
                </a:lnTo>
                <a:lnTo>
                  <a:pt x="3554" y="97"/>
                </a:lnTo>
                <a:lnTo>
                  <a:pt x="3554" y="86"/>
                </a:lnTo>
                <a:lnTo>
                  <a:pt x="3555" y="85"/>
                </a:lnTo>
                <a:lnTo>
                  <a:pt x="3555" y="80"/>
                </a:lnTo>
                <a:lnTo>
                  <a:pt x="3555" y="80"/>
                </a:lnTo>
                <a:lnTo>
                  <a:pt x="3556" y="81"/>
                </a:lnTo>
                <a:lnTo>
                  <a:pt x="3556" y="93"/>
                </a:lnTo>
                <a:lnTo>
                  <a:pt x="3556" y="97"/>
                </a:lnTo>
                <a:lnTo>
                  <a:pt x="3557" y="156"/>
                </a:lnTo>
                <a:lnTo>
                  <a:pt x="3557" y="166"/>
                </a:lnTo>
                <a:lnTo>
                  <a:pt x="3558" y="297"/>
                </a:lnTo>
                <a:lnTo>
                  <a:pt x="3558" y="314"/>
                </a:lnTo>
                <a:lnTo>
                  <a:pt x="3559" y="430"/>
                </a:lnTo>
                <a:lnTo>
                  <a:pt x="3559" y="442"/>
                </a:lnTo>
                <a:lnTo>
                  <a:pt x="3560" y="463"/>
                </a:lnTo>
                <a:lnTo>
                  <a:pt x="3560" y="462"/>
                </a:lnTo>
                <a:lnTo>
                  <a:pt x="3560" y="465"/>
                </a:lnTo>
                <a:lnTo>
                  <a:pt x="3561" y="481"/>
                </a:lnTo>
                <a:lnTo>
                  <a:pt x="3561" y="484"/>
                </a:lnTo>
                <a:lnTo>
                  <a:pt x="3562" y="490"/>
                </a:lnTo>
                <a:lnTo>
                  <a:pt x="3562" y="492"/>
                </a:lnTo>
                <a:lnTo>
                  <a:pt x="3563" y="495"/>
                </a:lnTo>
                <a:lnTo>
                  <a:pt x="3563" y="496"/>
                </a:lnTo>
                <a:lnTo>
                  <a:pt x="3564" y="498"/>
                </a:lnTo>
                <a:lnTo>
                  <a:pt x="3564" y="499"/>
                </a:lnTo>
                <a:lnTo>
                  <a:pt x="3565" y="502"/>
                </a:lnTo>
                <a:lnTo>
                  <a:pt x="3565" y="502"/>
                </a:lnTo>
                <a:lnTo>
                  <a:pt x="3566" y="505"/>
                </a:lnTo>
                <a:lnTo>
                  <a:pt x="3566" y="505"/>
                </a:lnTo>
                <a:lnTo>
                  <a:pt x="3566" y="507"/>
                </a:lnTo>
                <a:lnTo>
                  <a:pt x="3567" y="507"/>
                </a:lnTo>
                <a:lnTo>
                  <a:pt x="3567" y="507"/>
                </a:lnTo>
                <a:lnTo>
                  <a:pt x="3567" y="512"/>
                </a:lnTo>
                <a:lnTo>
                  <a:pt x="3568" y="512"/>
                </a:lnTo>
                <a:lnTo>
                  <a:pt x="3568" y="519"/>
                </a:lnTo>
                <a:lnTo>
                  <a:pt x="3569" y="519"/>
                </a:lnTo>
                <a:lnTo>
                  <a:pt x="3569" y="515"/>
                </a:lnTo>
                <a:lnTo>
                  <a:pt x="3570" y="514"/>
                </a:lnTo>
                <a:lnTo>
                  <a:pt x="3570" y="508"/>
                </a:lnTo>
                <a:lnTo>
                  <a:pt x="3571" y="508"/>
                </a:lnTo>
                <a:lnTo>
                  <a:pt x="3571" y="319"/>
                </a:lnTo>
                <a:lnTo>
                  <a:pt x="3572" y="274"/>
                </a:lnTo>
                <a:lnTo>
                  <a:pt x="3572" y="135"/>
                </a:lnTo>
                <a:lnTo>
                  <a:pt x="3573" y="124"/>
                </a:lnTo>
                <a:lnTo>
                  <a:pt x="3573" y="44"/>
                </a:lnTo>
                <a:lnTo>
                  <a:pt x="3574" y="39"/>
                </a:lnTo>
                <a:lnTo>
                  <a:pt x="3574" y="24"/>
                </a:lnTo>
                <a:lnTo>
                  <a:pt x="3575" y="23"/>
                </a:lnTo>
                <a:lnTo>
                  <a:pt x="3575" y="17"/>
                </a:lnTo>
                <a:lnTo>
                  <a:pt x="3576" y="16"/>
                </a:lnTo>
                <a:lnTo>
                  <a:pt x="3576" y="15"/>
                </a:lnTo>
                <a:lnTo>
                  <a:pt x="3576" y="17"/>
                </a:lnTo>
                <a:lnTo>
                  <a:pt x="3576" y="18"/>
                </a:lnTo>
                <a:lnTo>
                  <a:pt x="3577" y="31"/>
                </a:lnTo>
                <a:lnTo>
                  <a:pt x="3577" y="35"/>
                </a:lnTo>
                <a:lnTo>
                  <a:pt x="3578" y="61"/>
                </a:lnTo>
                <a:lnTo>
                  <a:pt x="3578" y="64"/>
                </a:lnTo>
                <a:lnTo>
                  <a:pt x="3579" y="81"/>
                </a:lnTo>
                <a:lnTo>
                  <a:pt x="3579" y="82"/>
                </a:lnTo>
                <a:lnTo>
                  <a:pt x="3580" y="87"/>
                </a:lnTo>
                <a:lnTo>
                  <a:pt x="3580" y="87"/>
                </a:lnTo>
                <a:lnTo>
                  <a:pt x="3580" y="87"/>
                </a:lnTo>
                <a:lnTo>
                  <a:pt x="3581" y="90"/>
                </a:lnTo>
                <a:lnTo>
                  <a:pt x="3581" y="90"/>
                </a:lnTo>
                <a:lnTo>
                  <a:pt x="3581" y="90"/>
                </a:lnTo>
                <a:lnTo>
                  <a:pt x="3582" y="95"/>
                </a:lnTo>
                <a:lnTo>
                  <a:pt x="3582" y="96"/>
                </a:lnTo>
                <a:lnTo>
                  <a:pt x="3583" y="104"/>
                </a:lnTo>
                <a:lnTo>
                  <a:pt x="3583" y="104"/>
                </a:lnTo>
                <a:lnTo>
                  <a:pt x="3584" y="113"/>
                </a:lnTo>
                <a:lnTo>
                  <a:pt x="3584" y="115"/>
                </a:lnTo>
                <a:lnTo>
                  <a:pt x="3585" y="118"/>
                </a:lnTo>
                <a:lnTo>
                  <a:pt x="3585" y="118"/>
                </a:lnTo>
                <a:lnTo>
                  <a:pt x="3586" y="106"/>
                </a:lnTo>
                <a:lnTo>
                  <a:pt x="3586" y="105"/>
                </a:lnTo>
                <a:lnTo>
                  <a:pt x="3587" y="87"/>
                </a:lnTo>
                <a:lnTo>
                  <a:pt x="3587" y="85"/>
                </a:lnTo>
                <a:lnTo>
                  <a:pt x="3587" y="79"/>
                </a:lnTo>
                <a:lnTo>
                  <a:pt x="3587" y="79"/>
                </a:lnTo>
                <a:lnTo>
                  <a:pt x="3588" y="79"/>
                </a:lnTo>
                <a:lnTo>
                  <a:pt x="3588" y="79"/>
                </a:lnTo>
                <a:lnTo>
                  <a:pt x="3588" y="86"/>
                </a:lnTo>
                <a:lnTo>
                  <a:pt x="3589" y="88"/>
                </a:lnTo>
                <a:lnTo>
                  <a:pt x="3589" y="127"/>
                </a:lnTo>
                <a:lnTo>
                  <a:pt x="3590" y="133"/>
                </a:lnTo>
                <a:lnTo>
                  <a:pt x="3590" y="249"/>
                </a:lnTo>
                <a:lnTo>
                  <a:pt x="3591" y="271"/>
                </a:lnTo>
                <a:lnTo>
                  <a:pt x="3591" y="398"/>
                </a:lnTo>
                <a:lnTo>
                  <a:pt x="3592" y="408"/>
                </a:lnTo>
                <a:lnTo>
                  <a:pt x="3592" y="463"/>
                </a:lnTo>
                <a:lnTo>
                  <a:pt x="3592" y="456"/>
                </a:lnTo>
                <a:lnTo>
                  <a:pt x="3593" y="453"/>
                </a:lnTo>
                <a:lnTo>
                  <a:pt x="3593" y="474"/>
                </a:lnTo>
                <a:lnTo>
                  <a:pt x="3594" y="475"/>
                </a:lnTo>
                <a:lnTo>
                  <a:pt x="3594" y="481"/>
                </a:lnTo>
                <a:lnTo>
                  <a:pt x="3594" y="481"/>
                </a:lnTo>
                <a:lnTo>
                  <a:pt x="3595" y="481"/>
                </a:lnTo>
                <a:lnTo>
                  <a:pt x="3595" y="488"/>
                </a:lnTo>
                <a:lnTo>
                  <a:pt x="3596" y="488"/>
                </a:lnTo>
                <a:lnTo>
                  <a:pt x="3596" y="491"/>
                </a:lnTo>
                <a:lnTo>
                  <a:pt x="3596" y="491"/>
                </a:lnTo>
                <a:lnTo>
                  <a:pt x="3597" y="492"/>
                </a:lnTo>
                <a:lnTo>
                  <a:pt x="3597" y="499"/>
                </a:lnTo>
                <a:lnTo>
                  <a:pt x="3597" y="499"/>
                </a:lnTo>
                <a:lnTo>
                  <a:pt x="3598" y="501"/>
                </a:lnTo>
                <a:lnTo>
                  <a:pt x="3598" y="502"/>
                </a:lnTo>
                <a:lnTo>
                  <a:pt x="3599" y="505"/>
                </a:lnTo>
                <a:lnTo>
                  <a:pt x="3599" y="505"/>
                </a:lnTo>
                <a:lnTo>
                  <a:pt x="3599" y="505"/>
                </a:lnTo>
                <a:lnTo>
                  <a:pt x="3600" y="511"/>
                </a:lnTo>
                <a:lnTo>
                  <a:pt x="3600" y="512"/>
                </a:lnTo>
                <a:lnTo>
                  <a:pt x="3601" y="517"/>
                </a:lnTo>
                <a:lnTo>
                  <a:pt x="3601" y="518"/>
                </a:lnTo>
                <a:lnTo>
                  <a:pt x="3601" y="519"/>
                </a:lnTo>
                <a:lnTo>
                  <a:pt x="3602" y="515"/>
                </a:lnTo>
                <a:lnTo>
                  <a:pt x="3602" y="514"/>
                </a:lnTo>
                <a:lnTo>
                  <a:pt x="3603" y="508"/>
                </a:lnTo>
                <a:lnTo>
                  <a:pt x="3603" y="508"/>
                </a:lnTo>
                <a:lnTo>
                  <a:pt x="3603" y="507"/>
                </a:lnTo>
                <a:lnTo>
                  <a:pt x="3604" y="507"/>
                </a:lnTo>
                <a:lnTo>
                  <a:pt x="3604" y="495"/>
                </a:lnTo>
                <a:lnTo>
                  <a:pt x="3605" y="266"/>
                </a:lnTo>
                <a:lnTo>
                  <a:pt x="3605" y="258"/>
                </a:lnTo>
                <a:lnTo>
                  <a:pt x="3606" y="156"/>
                </a:lnTo>
                <a:lnTo>
                  <a:pt x="3606" y="139"/>
                </a:lnTo>
                <a:lnTo>
                  <a:pt x="3607" y="64"/>
                </a:lnTo>
                <a:lnTo>
                  <a:pt x="3607" y="60"/>
                </a:lnTo>
                <a:lnTo>
                  <a:pt x="3608" y="42"/>
                </a:lnTo>
                <a:lnTo>
                  <a:pt x="3608" y="40"/>
                </a:lnTo>
                <a:lnTo>
                  <a:pt x="3608" y="32"/>
                </a:lnTo>
                <a:lnTo>
                  <a:pt x="3609" y="32"/>
                </a:lnTo>
                <a:lnTo>
                  <a:pt x="3609" y="31"/>
                </a:lnTo>
                <a:lnTo>
                  <a:pt x="3609" y="35"/>
                </a:lnTo>
                <a:lnTo>
                  <a:pt x="3609" y="36"/>
                </a:lnTo>
                <a:lnTo>
                  <a:pt x="3610" y="46"/>
                </a:lnTo>
                <a:lnTo>
                  <a:pt x="3610" y="48"/>
                </a:lnTo>
                <a:lnTo>
                  <a:pt x="3611" y="72"/>
                </a:lnTo>
                <a:lnTo>
                  <a:pt x="3611" y="76"/>
                </a:lnTo>
                <a:lnTo>
                  <a:pt x="3612" y="103"/>
                </a:lnTo>
                <a:lnTo>
                  <a:pt x="3612" y="106"/>
                </a:lnTo>
                <a:lnTo>
                  <a:pt x="3613" y="124"/>
                </a:lnTo>
                <a:lnTo>
                  <a:pt x="3613" y="126"/>
                </a:lnTo>
                <a:lnTo>
                  <a:pt x="3614" y="140"/>
                </a:lnTo>
                <a:lnTo>
                  <a:pt x="3614" y="141"/>
                </a:lnTo>
                <a:lnTo>
                  <a:pt x="3615" y="150"/>
                </a:lnTo>
                <a:lnTo>
                  <a:pt x="3615" y="150"/>
                </a:lnTo>
                <a:lnTo>
                  <a:pt x="3616" y="150"/>
                </a:lnTo>
                <a:lnTo>
                  <a:pt x="3616" y="158"/>
                </a:lnTo>
                <a:lnTo>
                  <a:pt x="3616" y="158"/>
                </a:lnTo>
                <a:lnTo>
                  <a:pt x="3617" y="170"/>
                </a:lnTo>
                <a:lnTo>
                  <a:pt x="3617" y="172"/>
                </a:lnTo>
                <a:lnTo>
                  <a:pt x="3618" y="178"/>
                </a:lnTo>
                <a:lnTo>
                  <a:pt x="3618" y="178"/>
                </a:lnTo>
                <a:lnTo>
                  <a:pt x="3618" y="179"/>
                </a:lnTo>
                <a:lnTo>
                  <a:pt x="3619" y="176"/>
                </a:lnTo>
                <a:lnTo>
                  <a:pt x="3619" y="176"/>
                </a:lnTo>
                <a:lnTo>
                  <a:pt x="3619" y="175"/>
                </a:lnTo>
                <a:lnTo>
                  <a:pt x="3620" y="158"/>
                </a:lnTo>
                <a:lnTo>
                  <a:pt x="3620" y="156"/>
                </a:lnTo>
                <a:lnTo>
                  <a:pt x="3621" y="134"/>
                </a:lnTo>
                <a:lnTo>
                  <a:pt x="3621" y="132"/>
                </a:lnTo>
                <a:lnTo>
                  <a:pt x="3622" y="116"/>
                </a:lnTo>
                <a:lnTo>
                  <a:pt x="3622" y="115"/>
                </a:lnTo>
                <a:lnTo>
                  <a:pt x="3623" y="108"/>
                </a:lnTo>
                <a:lnTo>
                  <a:pt x="3623" y="108"/>
                </a:lnTo>
                <a:lnTo>
                  <a:pt x="3624" y="116"/>
                </a:lnTo>
                <a:lnTo>
                  <a:pt x="3624" y="119"/>
                </a:lnTo>
                <a:lnTo>
                  <a:pt x="3625" y="152"/>
                </a:lnTo>
                <a:lnTo>
                  <a:pt x="3625" y="160"/>
                </a:lnTo>
                <a:lnTo>
                  <a:pt x="3626" y="273"/>
                </a:lnTo>
                <a:lnTo>
                  <a:pt x="3626" y="296"/>
                </a:lnTo>
                <a:lnTo>
                  <a:pt x="3627" y="414"/>
                </a:lnTo>
                <a:lnTo>
                  <a:pt x="3627" y="424"/>
                </a:lnTo>
                <a:lnTo>
                  <a:pt x="3628" y="476"/>
                </a:lnTo>
                <a:lnTo>
                  <a:pt x="3628" y="475"/>
                </a:lnTo>
                <a:lnTo>
                  <a:pt x="3628" y="473"/>
                </a:lnTo>
                <a:lnTo>
                  <a:pt x="3628" y="496"/>
                </a:lnTo>
                <a:lnTo>
                  <a:pt x="3629" y="498"/>
                </a:lnTo>
                <a:lnTo>
                  <a:pt x="3629" y="502"/>
                </a:lnTo>
                <a:lnTo>
                  <a:pt x="3629" y="500"/>
                </a:lnTo>
                <a:lnTo>
                  <a:pt x="3630" y="500"/>
                </a:lnTo>
                <a:lnTo>
                  <a:pt x="3630" y="499"/>
                </a:lnTo>
                <a:lnTo>
                  <a:pt x="3630" y="500"/>
                </a:lnTo>
                <a:lnTo>
                  <a:pt x="3631" y="500"/>
                </a:lnTo>
                <a:lnTo>
                  <a:pt x="3631" y="502"/>
                </a:lnTo>
                <a:lnTo>
                  <a:pt x="3632" y="502"/>
                </a:lnTo>
                <a:lnTo>
                  <a:pt x="3632" y="503"/>
                </a:lnTo>
                <a:lnTo>
                  <a:pt x="3632" y="503"/>
                </a:lnTo>
                <a:lnTo>
                  <a:pt x="3633" y="503"/>
                </a:lnTo>
                <a:lnTo>
                  <a:pt x="3633" y="503"/>
                </a:lnTo>
                <a:lnTo>
                  <a:pt x="3633" y="507"/>
                </a:lnTo>
                <a:lnTo>
                  <a:pt x="3634" y="508"/>
                </a:lnTo>
                <a:lnTo>
                  <a:pt x="3634" y="512"/>
                </a:lnTo>
                <a:lnTo>
                  <a:pt x="3635" y="512"/>
                </a:lnTo>
                <a:lnTo>
                  <a:pt x="3635" y="518"/>
                </a:lnTo>
                <a:lnTo>
                  <a:pt x="3636" y="519"/>
                </a:lnTo>
                <a:lnTo>
                  <a:pt x="3636" y="520"/>
                </a:lnTo>
                <a:lnTo>
                  <a:pt x="3636" y="520"/>
                </a:lnTo>
                <a:lnTo>
                  <a:pt x="3637" y="520"/>
                </a:lnTo>
                <a:lnTo>
                  <a:pt x="3637" y="520"/>
                </a:lnTo>
                <a:lnTo>
                  <a:pt x="3637" y="515"/>
                </a:lnTo>
                <a:lnTo>
                  <a:pt x="3638" y="515"/>
                </a:lnTo>
                <a:lnTo>
                  <a:pt x="3638" y="511"/>
                </a:lnTo>
                <a:lnTo>
                  <a:pt x="3638" y="511"/>
                </a:lnTo>
                <a:lnTo>
                  <a:pt x="3639" y="511"/>
                </a:lnTo>
                <a:lnTo>
                  <a:pt x="3639" y="312"/>
                </a:lnTo>
                <a:lnTo>
                  <a:pt x="3639" y="273"/>
                </a:lnTo>
                <a:lnTo>
                  <a:pt x="3640" y="148"/>
                </a:lnTo>
                <a:lnTo>
                  <a:pt x="3640" y="133"/>
                </a:lnTo>
                <a:lnTo>
                  <a:pt x="3641" y="68"/>
                </a:lnTo>
                <a:lnTo>
                  <a:pt x="3641" y="62"/>
                </a:lnTo>
                <a:lnTo>
                  <a:pt x="3642" y="45"/>
                </a:lnTo>
                <a:lnTo>
                  <a:pt x="3642" y="44"/>
                </a:lnTo>
                <a:lnTo>
                  <a:pt x="3643" y="37"/>
                </a:lnTo>
                <a:lnTo>
                  <a:pt x="3643" y="36"/>
                </a:lnTo>
                <a:lnTo>
                  <a:pt x="3644" y="28"/>
                </a:lnTo>
                <a:lnTo>
                  <a:pt x="3644" y="28"/>
                </a:lnTo>
                <a:lnTo>
                  <a:pt x="3644" y="27"/>
                </a:lnTo>
                <a:lnTo>
                  <a:pt x="3645" y="29"/>
                </a:lnTo>
                <a:lnTo>
                  <a:pt x="3645" y="30"/>
                </a:lnTo>
                <a:lnTo>
                  <a:pt x="3646" y="38"/>
                </a:lnTo>
                <a:lnTo>
                  <a:pt x="3646" y="40"/>
                </a:lnTo>
                <a:lnTo>
                  <a:pt x="3647" y="57"/>
                </a:lnTo>
                <a:lnTo>
                  <a:pt x="3647" y="59"/>
                </a:lnTo>
                <a:lnTo>
                  <a:pt x="3648" y="70"/>
                </a:lnTo>
                <a:lnTo>
                  <a:pt x="3648" y="71"/>
                </a:lnTo>
                <a:lnTo>
                  <a:pt x="3649" y="75"/>
                </a:lnTo>
                <a:lnTo>
                  <a:pt x="3649" y="76"/>
                </a:lnTo>
                <a:lnTo>
                  <a:pt x="3649" y="79"/>
                </a:lnTo>
                <a:lnTo>
                  <a:pt x="3650" y="79"/>
                </a:lnTo>
                <a:lnTo>
                  <a:pt x="3650" y="83"/>
                </a:lnTo>
                <a:lnTo>
                  <a:pt x="3651" y="83"/>
                </a:lnTo>
                <a:lnTo>
                  <a:pt x="3651" y="87"/>
                </a:lnTo>
                <a:lnTo>
                  <a:pt x="3652" y="88"/>
                </a:lnTo>
                <a:lnTo>
                  <a:pt x="3652" y="95"/>
                </a:lnTo>
                <a:lnTo>
                  <a:pt x="3653" y="96"/>
                </a:lnTo>
                <a:lnTo>
                  <a:pt x="3653" y="108"/>
                </a:lnTo>
                <a:lnTo>
                  <a:pt x="3654" y="110"/>
                </a:lnTo>
                <a:lnTo>
                  <a:pt x="3654" y="128"/>
                </a:lnTo>
                <a:lnTo>
                  <a:pt x="3655" y="133"/>
                </a:lnTo>
                <a:lnTo>
                  <a:pt x="3655" y="154"/>
                </a:lnTo>
                <a:lnTo>
                  <a:pt x="3656" y="156"/>
                </a:lnTo>
                <a:lnTo>
                  <a:pt x="3656" y="160"/>
                </a:lnTo>
                <a:lnTo>
                  <a:pt x="3656" y="156"/>
                </a:lnTo>
                <a:lnTo>
                  <a:pt x="3657" y="151"/>
                </a:lnTo>
                <a:lnTo>
                  <a:pt x="3657" y="118"/>
                </a:lnTo>
                <a:lnTo>
                  <a:pt x="3658" y="116"/>
                </a:lnTo>
                <a:lnTo>
                  <a:pt x="3658" y="104"/>
                </a:lnTo>
                <a:lnTo>
                  <a:pt x="3659" y="103"/>
                </a:lnTo>
                <a:lnTo>
                  <a:pt x="3659" y="103"/>
                </a:lnTo>
                <a:lnTo>
                  <a:pt x="3659" y="110"/>
                </a:lnTo>
                <a:lnTo>
                  <a:pt x="3659" y="113"/>
                </a:lnTo>
                <a:lnTo>
                  <a:pt x="3660" y="157"/>
                </a:lnTo>
                <a:lnTo>
                  <a:pt x="3660" y="169"/>
                </a:lnTo>
                <a:lnTo>
                  <a:pt x="3661" y="307"/>
                </a:lnTo>
                <a:lnTo>
                  <a:pt x="3661" y="324"/>
                </a:lnTo>
                <a:lnTo>
                  <a:pt x="3662" y="436"/>
                </a:lnTo>
                <a:lnTo>
                  <a:pt x="3662" y="446"/>
                </a:lnTo>
                <a:lnTo>
                  <a:pt x="3663" y="475"/>
                </a:lnTo>
                <a:lnTo>
                  <a:pt x="3663" y="474"/>
                </a:lnTo>
                <a:lnTo>
                  <a:pt x="3663" y="475"/>
                </a:lnTo>
                <a:lnTo>
                  <a:pt x="3664" y="482"/>
                </a:lnTo>
                <a:lnTo>
                  <a:pt x="3664" y="484"/>
                </a:lnTo>
                <a:lnTo>
                  <a:pt x="3665" y="494"/>
                </a:lnTo>
                <a:lnTo>
                  <a:pt x="3665" y="496"/>
                </a:lnTo>
                <a:lnTo>
                  <a:pt x="3665" y="498"/>
                </a:lnTo>
                <a:lnTo>
                  <a:pt x="3666" y="497"/>
                </a:lnTo>
                <a:lnTo>
                  <a:pt x="3666" y="498"/>
                </a:lnTo>
                <a:lnTo>
                  <a:pt x="3667" y="500"/>
                </a:lnTo>
                <a:lnTo>
                  <a:pt x="3667" y="501"/>
                </a:lnTo>
                <a:lnTo>
                  <a:pt x="3668" y="503"/>
                </a:lnTo>
                <a:lnTo>
                  <a:pt x="3668" y="503"/>
                </a:lnTo>
                <a:lnTo>
                  <a:pt x="3668" y="503"/>
                </a:lnTo>
                <a:lnTo>
                  <a:pt x="3669" y="506"/>
                </a:lnTo>
                <a:lnTo>
                  <a:pt x="3669" y="506"/>
                </a:lnTo>
                <a:lnTo>
                  <a:pt x="3669" y="506"/>
                </a:lnTo>
                <a:lnTo>
                  <a:pt x="3670" y="508"/>
                </a:lnTo>
                <a:lnTo>
                  <a:pt x="3670" y="509"/>
                </a:lnTo>
                <a:lnTo>
                  <a:pt x="3670" y="515"/>
                </a:lnTo>
                <a:lnTo>
                  <a:pt x="3671" y="515"/>
                </a:lnTo>
                <a:lnTo>
                  <a:pt x="3671" y="515"/>
                </a:lnTo>
                <a:lnTo>
                  <a:pt x="3671" y="518"/>
                </a:lnTo>
                <a:lnTo>
                  <a:pt x="3672" y="519"/>
                </a:lnTo>
                <a:lnTo>
                  <a:pt x="3672" y="519"/>
                </a:lnTo>
                <a:lnTo>
                  <a:pt x="3672" y="518"/>
                </a:lnTo>
                <a:lnTo>
                  <a:pt x="3672" y="518"/>
                </a:lnTo>
                <a:lnTo>
                  <a:pt x="3673" y="518"/>
                </a:lnTo>
                <a:lnTo>
                  <a:pt x="3673" y="512"/>
                </a:lnTo>
                <a:lnTo>
                  <a:pt x="3674" y="510"/>
                </a:lnTo>
                <a:lnTo>
                  <a:pt x="3674" y="509"/>
                </a:lnTo>
                <a:lnTo>
                  <a:pt x="3674" y="510"/>
                </a:lnTo>
                <a:lnTo>
                  <a:pt x="3675" y="510"/>
                </a:lnTo>
                <a:lnTo>
                  <a:pt x="3675" y="304"/>
                </a:lnTo>
                <a:lnTo>
                  <a:pt x="3676" y="281"/>
                </a:lnTo>
                <a:lnTo>
                  <a:pt x="3676" y="210"/>
                </a:lnTo>
                <a:lnTo>
                  <a:pt x="3677" y="195"/>
                </a:lnTo>
                <a:lnTo>
                  <a:pt x="3677" y="98"/>
                </a:lnTo>
                <a:lnTo>
                  <a:pt x="3678" y="90"/>
                </a:lnTo>
                <a:lnTo>
                  <a:pt x="3678" y="56"/>
                </a:lnTo>
                <a:lnTo>
                  <a:pt x="3679" y="55"/>
                </a:lnTo>
                <a:lnTo>
                  <a:pt x="3679" y="47"/>
                </a:lnTo>
                <a:lnTo>
                  <a:pt x="3680" y="46"/>
                </a:lnTo>
                <a:lnTo>
                  <a:pt x="3680" y="41"/>
                </a:lnTo>
                <a:lnTo>
                  <a:pt x="3680" y="40"/>
                </a:lnTo>
                <a:lnTo>
                  <a:pt x="3680" y="39"/>
                </a:lnTo>
                <a:lnTo>
                  <a:pt x="3681" y="40"/>
                </a:lnTo>
                <a:lnTo>
                  <a:pt x="3681" y="40"/>
                </a:lnTo>
                <a:lnTo>
                  <a:pt x="3682" y="53"/>
                </a:lnTo>
                <a:lnTo>
                  <a:pt x="3682" y="55"/>
                </a:lnTo>
                <a:lnTo>
                  <a:pt x="3683" y="76"/>
                </a:lnTo>
                <a:lnTo>
                  <a:pt x="3683" y="79"/>
                </a:lnTo>
                <a:lnTo>
                  <a:pt x="3684" y="96"/>
                </a:lnTo>
                <a:lnTo>
                  <a:pt x="3684" y="99"/>
                </a:lnTo>
                <a:lnTo>
                  <a:pt x="3685" y="123"/>
                </a:lnTo>
                <a:lnTo>
                  <a:pt x="3685" y="125"/>
                </a:lnTo>
                <a:lnTo>
                  <a:pt x="3686" y="143"/>
                </a:lnTo>
                <a:lnTo>
                  <a:pt x="3686" y="145"/>
                </a:lnTo>
                <a:lnTo>
                  <a:pt x="3687" y="154"/>
                </a:lnTo>
                <a:lnTo>
                  <a:pt x="3687" y="155"/>
                </a:lnTo>
                <a:lnTo>
                  <a:pt x="3687" y="156"/>
                </a:lnTo>
                <a:lnTo>
                  <a:pt x="3688" y="156"/>
                </a:lnTo>
                <a:lnTo>
                  <a:pt x="3688" y="156"/>
                </a:lnTo>
                <a:lnTo>
                  <a:pt x="3689" y="153"/>
                </a:lnTo>
                <a:lnTo>
                  <a:pt x="3689" y="154"/>
                </a:lnTo>
                <a:lnTo>
                  <a:pt x="3689" y="154"/>
                </a:lnTo>
                <a:lnTo>
                  <a:pt x="3690" y="156"/>
                </a:lnTo>
                <a:lnTo>
                  <a:pt x="3690" y="155"/>
                </a:lnTo>
                <a:lnTo>
                  <a:pt x="3691" y="149"/>
                </a:lnTo>
                <a:lnTo>
                  <a:pt x="3691" y="148"/>
                </a:lnTo>
                <a:lnTo>
                  <a:pt x="3691" y="128"/>
                </a:lnTo>
                <a:lnTo>
                  <a:pt x="3692" y="126"/>
                </a:lnTo>
                <a:lnTo>
                  <a:pt x="3692" y="113"/>
                </a:lnTo>
                <a:lnTo>
                  <a:pt x="3693" y="111"/>
                </a:lnTo>
                <a:lnTo>
                  <a:pt x="3693" y="109"/>
                </a:lnTo>
                <a:lnTo>
                  <a:pt x="3693" y="112"/>
                </a:lnTo>
                <a:lnTo>
                  <a:pt x="3693" y="114"/>
                </a:lnTo>
                <a:lnTo>
                  <a:pt x="3694" y="139"/>
                </a:lnTo>
                <a:lnTo>
                  <a:pt x="3694" y="146"/>
                </a:lnTo>
                <a:lnTo>
                  <a:pt x="3695" y="218"/>
                </a:lnTo>
                <a:lnTo>
                  <a:pt x="3695" y="231"/>
                </a:lnTo>
                <a:lnTo>
                  <a:pt x="3696" y="364"/>
                </a:lnTo>
                <a:lnTo>
                  <a:pt x="3696" y="381"/>
                </a:lnTo>
                <a:lnTo>
                  <a:pt x="3697" y="457"/>
                </a:lnTo>
                <a:lnTo>
                  <a:pt x="3697" y="464"/>
                </a:lnTo>
                <a:lnTo>
                  <a:pt x="3698" y="480"/>
                </a:lnTo>
                <a:lnTo>
                  <a:pt x="3698" y="472"/>
                </a:lnTo>
                <a:lnTo>
                  <a:pt x="3698" y="476"/>
                </a:lnTo>
                <a:lnTo>
                  <a:pt x="3699" y="495"/>
                </a:lnTo>
                <a:lnTo>
                  <a:pt x="3699" y="497"/>
                </a:lnTo>
                <a:lnTo>
                  <a:pt x="3700" y="500"/>
                </a:lnTo>
                <a:lnTo>
                  <a:pt x="3700" y="499"/>
                </a:lnTo>
                <a:lnTo>
                  <a:pt x="3701" y="499"/>
                </a:lnTo>
                <a:lnTo>
                  <a:pt x="3701" y="501"/>
                </a:lnTo>
                <a:lnTo>
                  <a:pt x="3701" y="501"/>
                </a:lnTo>
                <a:lnTo>
                  <a:pt x="3701" y="500"/>
                </a:lnTo>
                <a:lnTo>
                  <a:pt x="3702" y="501"/>
                </a:lnTo>
                <a:lnTo>
                  <a:pt x="3702" y="501"/>
                </a:lnTo>
                <a:lnTo>
                  <a:pt x="3703" y="505"/>
                </a:lnTo>
                <a:lnTo>
                  <a:pt x="3703" y="505"/>
                </a:lnTo>
                <a:lnTo>
                  <a:pt x="3703" y="505"/>
                </a:lnTo>
                <a:lnTo>
                  <a:pt x="3704" y="506"/>
                </a:lnTo>
                <a:lnTo>
                  <a:pt x="3704" y="507"/>
                </a:lnTo>
                <a:lnTo>
                  <a:pt x="3705" y="508"/>
                </a:lnTo>
                <a:lnTo>
                  <a:pt x="3705" y="507"/>
                </a:lnTo>
                <a:lnTo>
                  <a:pt x="3705" y="508"/>
                </a:lnTo>
                <a:lnTo>
                  <a:pt x="3706" y="512"/>
                </a:lnTo>
                <a:lnTo>
                  <a:pt x="3706" y="513"/>
                </a:lnTo>
                <a:lnTo>
                  <a:pt x="3707" y="517"/>
                </a:lnTo>
                <a:lnTo>
                  <a:pt x="3707" y="517"/>
                </a:lnTo>
                <a:lnTo>
                  <a:pt x="3707" y="518"/>
                </a:lnTo>
                <a:lnTo>
                  <a:pt x="3707" y="518"/>
                </a:lnTo>
                <a:lnTo>
                  <a:pt x="3708" y="517"/>
                </a:lnTo>
                <a:lnTo>
                  <a:pt x="3708" y="517"/>
                </a:lnTo>
                <a:lnTo>
                  <a:pt x="3708" y="517"/>
                </a:lnTo>
                <a:lnTo>
                  <a:pt x="3709" y="513"/>
                </a:lnTo>
                <a:lnTo>
                  <a:pt x="3709" y="512"/>
                </a:lnTo>
                <a:lnTo>
                  <a:pt x="3710" y="512"/>
                </a:lnTo>
                <a:lnTo>
                  <a:pt x="3710" y="512"/>
                </a:lnTo>
                <a:lnTo>
                  <a:pt x="3710" y="512"/>
                </a:lnTo>
                <a:lnTo>
                  <a:pt x="3710" y="512"/>
                </a:lnTo>
                <a:lnTo>
                  <a:pt x="3711" y="391"/>
                </a:lnTo>
                <a:lnTo>
                  <a:pt x="3711" y="344"/>
                </a:lnTo>
                <a:lnTo>
                  <a:pt x="3711" y="195"/>
                </a:lnTo>
                <a:lnTo>
                  <a:pt x="3712" y="176"/>
                </a:lnTo>
                <a:lnTo>
                  <a:pt x="3712" y="51"/>
                </a:lnTo>
                <a:lnTo>
                  <a:pt x="3713" y="45"/>
                </a:lnTo>
                <a:lnTo>
                  <a:pt x="3713" y="30"/>
                </a:lnTo>
                <a:lnTo>
                  <a:pt x="3714" y="28"/>
                </a:lnTo>
                <a:lnTo>
                  <a:pt x="3714" y="21"/>
                </a:lnTo>
                <a:lnTo>
                  <a:pt x="3715" y="21"/>
                </a:lnTo>
                <a:lnTo>
                  <a:pt x="3715" y="21"/>
                </a:lnTo>
                <a:lnTo>
                  <a:pt x="3715" y="23"/>
                </a:lnTo>
                <a:lnTo>
                  <a:pt x="3716" y="23"/>
                </a:lnTo>
                <a:lnTo>
                  <a:pt x="3716" y="38"/>
                </a:lnTo>
                <a:lnTo>
                  <a:pt x="3717" y="42"/>
                </a:lnTo>
                <a:lnTo>
                  <a:pt x="3717" y="73"/>
                </a:lnTo>
                <a:lnTo>
                  <a:pt x="3718" y="77"/>
                </a:lnTo>
                <a:lnTo>
                  <a:pt x="3718" y="117"/>
                </a:lnTo>
                <a:lnTo>
                  <a:pt x="3719" y="123"/>
                </a:lnTo>
                <a:lnTo>
                  <a:pt x="3719" y="158"/>
                </a:lnTo>
                <a:lnTo>
                  <a:pt x="3720" y="161"/>
                </a:lnTo>
                <a:lnTo>
                  <a:pt x="3720" y="188"/>
                </a:lnTo>
                <a:lnTo>
                  <a:pt x="3721" y="190"/>
                </a:lnTo>
                <a:lnTo>
                  <a:pt x="3721" y="206"/>
                </a:lnTo>
                <a:lnTo>
                  <a:pt x="3722" y="207"/>
                </a:lnTo>
                <a:lnTo>
                  <a:pt x="3722" y="220"/>
                </a:lnTo>
                <a:lnTo>
                  <a:pt x="3722" y="223"/>
                </a:lnTo>
                <a:lnTo>
                  <a:pt x="3723" y="234"/>
                </a:lnTo>
                <a:lnTo>
                  <a:pt x="3723" y="234"/>
                </a:lnTo>
                <a:lnTo>
                  <a:pt x="3724" y="234"/>
                </a:lnTo>
                <a:lnTo>
                  <a:pt x="3724" y="236"/>
                </a:lnTo>
                <a:lnTo>
                  <a:pt x="3724" y="236"/>
                </a:lnTo>
                <a:lnTo>
                  <a:pt x="3724" y="235"/>
                </a:lnTo>
                <a:lnTo>
                  <a:pt x="3725" y="218"/>
                </a:lnTo>
                <a:lnTo>
                  <a:pt x="3725" y="215"/>
                </a:lnTo>
                <a:lnTo>
                  <a:pt x="3726" y="175"/>
                </a:lnTo>
                <a:lnTo>
                  <a:pt x="3726" y="169"/>
                </a:lnTo>
                <a:lnTo>
                  <a:pt x="3727" y="130"/>
                </a:lnTo>
                <a:lnTo>
                  <a:pt x="3727" y="127"/>
                </a:lnTo>
                <a:lnTo>
                  <a:pt x="3728" y="102"/>
                </a:lnTo>
                <a:lnTo>
                  <a:pt x="3728" y="100"/>
                </a:lnTo>
                <a:lnTo>
                  <a:pt x="3729" y="93"/>
                </a:lnTo>
                <a:lnTo>
                  <a:pt x="3729" y="93"/>
                </a:lnTo>
                <a:lnTo>
                  <a:pt x="3730" y="107"/>
                </a:lnTo>
                <a:lnTo>
                  <a:pt x="3730" y="113"/>
                </a:lnTo>
                <a:lnTo>
                  <a:pt x="3731" y="206"/>
                </a:lnTo>
                <a:lnTo>
                  <a:pt x="3731" y="220"/>
                </a:lnTo>
                <a:lnTo>
                  <a:pt x="3732" y="365"/>
                </a:lnTo>
                <a:lnTo>
                  <a:pt x="3732" y="384"/>
                </a:lnTo>
                <a:lnTo>
                  <a:pt x="3732" y="469"/>
                </a:lnTo>
                <a:lnTo>
                  <a:pt x="3733" y="468"/>
                </a:lnTo>
                <a:lnTo>
                  <a:pt x="3733" y="464"/>
                </a:lnTo>
                <a:lnTo>
                  <a:pt x="3733" y="481"/>
                </a:lnTo>
                <a:lnTo>
                  <a:pt x="3734" y="483"/>
                </a:lnTo>
                <a:lnTo>
                  <a:pt x="3734" y="495"/>
                </a:lnTo>
                <a:lnTo>
                  <a:pt x="3735" y="495"/>
                </a:lnTo>
                <a:lnTo>
                  <a:pt x="3735" y="494"/>
                </a:lnTo>
                <a:lnTo>
                  <a:pt x="3735" y="496"/>
                </a:lnTo>
                <a:lnTo>
                  <a:pt x="3736" y="497"/>
                </a:lnTo>
                <a:lnTo>
                  <a:pt x="3736" y="501"/>
                </a:lnTo>
                <a:lnTo>
                  <a:pt x="3736" y="501"/>
                </a:lnTo>
                <a:lnTo>
                  <a:pt x="3737" y="501"/>
                </a:lnTo>
                <a:lnTo>
                  <a:pt x="3737" y="504"/>
                </a:lnTo>
                <a:lnTo>
                  <a:pt x="3738" y="504"/>
                </a:lnTo>
                <a:lnTo>
                  <a:pt x="3738" y="507"/>
                </a:lnTo>
                <a:lnTo>
                  <a:pt x="3738" y="507"/>
                </a:lnTo>
                <a:lnTo>
                  <a:pt x="3739" y="508"/>
                </a:lnTo>
                <a:lnTo>
                  <a:pt x="3739" y="511"/>
                </a:lnTo>
                <a:lnTo>
                  <a:pt x="3740" y="512"/>
                </a:lnTo>
                <a:lnTo>
                  <a:pt x="3740" y="515"/>
                </a:lnTo>
                <a:lnTo>
                  <a:pt x="3741" y="516"/>
                </a:lnTo>
                <a:lnTo>
                  <a:pt x="3741" y="518"/>
                </a:lnTo>
                <a:lnTo>
                  <a:pt x="3741" y="518"/>
                </a:lnTo>
                <a:lnTo>
                  <a:pt x="3742" y="517"/>
                </a:lnTo>
                <a:lnTo>
                  <a:pt x="3742" y="516"/>
                </a:lnTo>
                <a:lnTo>
                  <a:pt x="3743" y="516"/>
                </a:lnTo>
                <a:lnTo>
                  <a:pt x="3743" y="514"/>
                </a:lnTo>
                <a:lnTo>
                  <a:pt x="3743" y="514"/>
                </a:lnTo>
                <a:lnTo>
                  <a:pt x="3744" y="512"/>
                </a:lnTo>
                <a:lnTo>
                  <a:pt x="3744" y="512"/>
                </a:lnTo>
                <a:lnTo>
                  <a:pt x="3744" y="512"/>
                </a:lnTo>
                <a:lnTo>
                  <a:pt x="3745" y="288"/>
                </a:lnTo>
                <a:lnTo>
                  <a:pt x="3745" y="259"/>
                </a:lnTo>
                <a:lnTo>
                  <a:pt x="3746" y="130"/>
                </a:lnTo>
                <a:lnTo>
                  <a:pt x="3746" y="115"/>
                </a:lnTo>
                <a:lnTo>
                  <a:pt x="3747" y="48"/>
                </a:lnTo>
                <a:lnTo>
                  <a:pt x="3747" y="43"/>
                </a:lnTo>
                <a:lnTo>
                  <a:pt x="3748" y="30"/>
                </a:lnTo>
                <a:lnTo>
                  <a:pt x="3748" y="30"/>
                </a:lnTo>
                <a:lnTo>
                  <a:pt x="3749" y="21"/>
                </a:lnTo>
                <a:lnTo>
                  <a:pt x="3749" y="20"/>
                </a:lnTo>
                <a:lnTo>
                  <a:pt x="3750" y="13"/>
                </a:lnTo>
                <a:lnTo>
                  <a:pt x="3750" y="13"/>
                </a:lnTo>
                <a:lnTo>
                  <a:pt x="3750" y="11"/>
                </a:lnTo>
                <a:lnTo>
                  <a:pt x="3751" y="12"/>
                </a:lnTo>
                <a:lnTo>
                  <a:pt x="3751" y="13"/>
                </a:lnTo>
                <a:lnTo>
                  <a:pt x="3752" y="23"/>
                </a:lnTo>
                <a:lnTo>
                  <a:pt x="3752" y="25"/>
                </a:lnTo>
                <a:lnTo>
                  <a:pt x="3753" y="40"/>
                </a:lnTo>
                <a:lnTo>
                  <a:pt x="3753" y="41"/>
                </a:lnTo>
                <a:lnTo>
                  <a:pt x="3753" y="47"/>
                </a:lnTo>
                <a:lnTo>
                  <a:pt x="3754" y="48"/>
                </a:lnTo>
                <a:lnTo>
                  <a:pt x="3754" y="51"/>
                </a:lnTo>
                <a:lnTo>
                  <a:pt x="3755" y="51"/>
                </a:lnTo>
                <a:lnTo>
                  <a:pt x="3755" y="56"/>
                </a:lnTo>
                <a:lnTo>
                  <a:pt x="3756" y="57"/>
                </a:lnTo>
                <a:lnTo>
                  <a:pt x="3756" y="64"/>
                </a:lnTo>
                <a:lnTo>
                  <a:pt x="3757" y="66"/>
                </a:lnTo>
                <a:lnTo>
                  <a:pt x="3757" y="80"/>
                </a:lnTo>
                <a:lnTo>
                  <a:pt x="3758" y="81"/>
                </a:lnTo>
                <a:lnTo>
                  <a:pt x="3758" y="95"/>
                </a:lnTo>
                <a:lnTo>
                  <a:pt x="3759" y="96"/>
                </a:lnTo>
                <a:lnTo>
                  <a:pt x="3759" y="108"/>
                </a:lnTo>
                <a:lnTo>
                  <a:pt x="3759" y="108"/>
                </a:lnTo>
                <a:lnTo>
                  <a:pt x="3760" y="108"/>
                </a:lnTo>
                <a:lnTo>
                  <a:pt x="3760" y="109"/>
                </a:lnTo>
                <a:lnTo>
                  <a:pt x="3760" y="102"/>
                </a:lnTo>
                <a:lnTo>
                  <a:pt x="3761" y="100"/>
                </a:lnTo>
                <a:lnTo>
                  <a:pt x="3761" y="87"/>
                </a:lnTo>
                <a:lnTo>
                  <a:pt x="3762" y="86"/>
                </a:lnTo>
                <a:lnTo>
                  <a:pt x="3762" y="86"/>
                </a:lnTo>
                <a:lnTo>
                  <a:pt x="3762" y="91"/>
                </a:lnTo>
                <a:lnTo>
                  <a:pt x="3763" y="94"/>
                </a:lnTo>
                <a:lnTo>
                  <a:pt x="3763" y="128"/>
                </a:lnTo>
                <a:lnTo>
                  <a:pt x="3763" y="133"/>
                </a:lnTo>
                <a:lnTo>
                  <a:pt x="3764" y="213"/>
                </a:lnTo>
                <a:lnTo>
                  <a:pt x="3764" y="230"/>
                </a:lnTo>
                <a:lnTo>
                  <a:pt x="3765" y="366"/>
                </a:lnTo>
                <a:lnTo>
                  <a:pt x="3765" y="377"/>
                </a:lnTo>
                <a:lnTo>
                  <a:pt x="3766" y="457"/>
                </a:lnTo>
                <a:lnTo>
                  <a:pt x="3766" y="469"/>
                </a:lnTo>
                <a:lnTo>
                  <a:pt x="3767" y="463"/>
                </a:lnTo>
                <a:lnTo>
                  <a:pt x="3767" y="477"/>
                </a:lnTo>
                <a:lnTo>
                  <a:pt x="3767" y="478"/>
                </a:lnTo>
                <a:lnTo>
                  <a:pt x="3768" y="493"/>
                </a:lnTo>
                <a:lnTo>
                  <a:pt x="3768" y="494"/>
                </a:lnTo>
                <a:lnTo>
                  <a:pt x="3768" y="492"/>
                </a:lnTo>
                <a:lnTo>
                  <a:pt x="3769" y="493"/>
                </a:lnTo>
                <a:lnTo>
                  <a:pt x="3769" y="494"/>
                </a:lnTo>
                <a:lnTo>
                  <a:pt x="3770" y="497"/>
                </a:lnTo>
                <a:lnTo>
                  <a:pt x="3770" y="497"/>
                </a:lnTo>
                <a:lnTo>
                  <a:pt x="3770" y="498"/>
                </a:lnTo>
                <a:lnTo>
                  <a:pt x="3771" y="497"/>
                </a:lnTo>
                <a:lnTo>
                  <a:pt x="3771" y="497"/>
                </a:lnTo>
                <a:lnTo>
                  <a:pt x="3772" y="500"/>
                </a:lnTo>
                <a:lnTo>
                  <a:pt x="3772" y="500"/>
                </a:lnTo>
                <a:lnTo>
                  <a:pt x="3773" y="503"/>
                </a:lnTo>
                <a:lnTo>
                  <a:pt x="3773" y="503"/>
                </a:lnTo>
                <a:lnTo>
                  <a:pt x="3773" y="503"/>
                </a:lnTo>
                <a:lnTo>
                  <a:pt x="3774" y="507"/>
                </a:lnTo>
                <a:lnTo>
                  <a:pt x="3774" y="507"/>
                </a:lnTo>
                <a:lnTo>
                  <a:pt x="3774" y="507"/>
                </a:lnTo>
                <a:lnTo>
                  <a:pt x="3774" y="512"/>
                </a:lnTo>
                <a:lnTo>
                  <a:pt x="3775" y="514"/>
                </a:lnTo>
                <a:lnTo>
                  <a:pt x="3775" y="519"/>
                </a:lnTo>
                <a:lnTo>
                  <a:pt x="3776" y="519"/>
                </a:lnTo>
                <a:lnTo>
                  <a:pt x="3776" y="519"/>
                </a:lnTo>
                <a:lnTo>
                  <a:pt x="3776" y="517"/>
                </a:lnTo>
                <a:lnTo>
                  <a:pt x="3777" y="516"/>
                </a:lnTo>
                <a:lnTo>
                  <a:pt x="3777" y="512"/>
                </a:lnTo>
                <a:lnTo>
                  <a:pt x="3778" y="511"/>
                </a:lnTo>
                <a:lnTo>
                  <a:pt x="3778" y="490"/>
                </a:lnTo>
                <a:lnTo>
                  <a:pt x="3778" y="475"/>
                </a:lnTo>
                <a:lnTo>
                  <a:pt x="3779" y="242"/>
                </a:lnTo>
                <a:lnTo>
                  <a:pt x="3779" y="231"/>
                </a:lnTo>
                <a:lnTo>
                  <a:pt x="3780" y="118"/>
                </a:lnTo>
                <a:lnTo>
                  <a:pt x="3780" y="108"/>
                </a:lnTo>
                <a:lnTo>
                  <a:pt x="3781" y="49"/>
                </a:lnTo>
                <a:lnTo>
                  <a:pt x="3781" y="45"/>
                </a:lnTo>
                <a:lnTo>
                  <a:pt x="3782" y="30"/>
                </a:lnTo>
                <a:lnTo>
                  <a:pt x="3782" y="29"/>
                </a:lnTo>
                <a:lnTo>
                  <a:pt x="3783" y="21"/>
                </a:lnTo>
                <a:lnTo>
                  <a:pt x="3783" y="21"/>
                </a:lnTo>
                <a:lnTo>
                  <a:pt x="3784" y="20"/>
                </a:lnTo>
                <a:lnTo>
                  <a:pt x="3784" y="21"/>
                </a:lnTo>
                <a:lnTo>
                  <a:pt x="3784" y="21"/>
                </a:lnTo>
                <a:lnTo>
                  <a:pt x="3785" y="29"/>
                </a:lnTo>
                <a:lnTo>
                  <a:pt x="3785" y="31"/>
                </a:lnTo>
                <a:lnTo>
                  <a:pt x="3786" y="46"/>
                </a:lnTo>
                <a:lnTo>
                  <a:pt x="3786" y="48"/>
                </a:lnTo>
                <a:lnTo>
                  <a:pt x="3787" y="59"/>
                </a:lnTo>
                <a:lnTo>
                  <a:pt x="3787" y="60"/>
                </a:lnTo>
                <a:lnTo>
                  <a:pt x="3788" y="61"/>
                </a:lnTo>
                <a:lnTo>
                  <a:pt x="3788" y="61"/>
                </a:lnTo>
                <a:lnTo>
                  <a:pt x="3788" y="61"/>
                </a:lnTo>
                <a:lnTo>
                  <a:pt x="3789" y="65"/>
                </a:lnTo>
                <a:lnTo>
                  <a:pt x="3789" y="66"/>
                </a:lnTo>
                <a:lnTo>
                  <a:pt x="3790" y="73"/>
                </a:lnTo>
                <a:lnTo>
                  <a:pt x="3790" y="73"/>
                </a:lnTo>
                <a:lnTo>
                  <a:pt x="3791" y="83"/>
                </a:lnTo>
                <a:lnTo>
                  <a:pt x="3791" y="85"/>
                </a:lnTo>
                <a:lnTo>
                  <a:pt x="3792" y="102"/>
                </a:lnTo>
                <a:lnTo>
                  <a:pt x="3792" y="105"/>
                </a:lnTo>
                <a:lnTo>
                  <a:pt x="3793" y="119"/>
                </a:lnTo>
                <a:lnTo>
                  <a:pt x="3793" y="120"/>
                </a:lnTo>
                <a:lnTo>
                  <a:pt x="3794" y="130"/>
                </a:lnTo>
                <a:lnTo>
                  <a:pt x="3794" y="132"/>
                </a:lnTo>
                <a:lnTo>
                  <a:pt x="3794" y="132"/>
                </a:lnTo>
                <a:lnTo>
                  <a:pt x="3795" y="129"/>
                </a:lnTo>
                <a:lnTo>
                  <a:pt x="3795" y="128"/>
                </a:lnTo>
                <a:lnTo>
                  <a:pt x="3795" y="105"/>
                </a:lnTo>
                <a:lnTo>
                  <a:pt x="3796" y="102"/>
                </a:lnTo>
                <a:lnTo>
                  <a:pt x="3796" y="90"/>
                </a:lnTo>
                <a:lnTo>
                  <a:pt x="3797" y="89"/>
                </a:lnTo>
                <a:lnTo>
                  <a:pt x="3797" y="88"/>
                </a:lnTo>
                <a:lnTo>
                  <a:pt x="3797" y="90"/>
                </a:lnTo>
                <a:lnTo>
                  <a:pt x="3798" y="90"/>
                </a:lnTo>
                <a:lnTo>
                  <a:pt x="3798" y="108"/>
                </a:lnTo>
                <a:lnTo>
                  <a:pt x="3799" y="111"/>
                </a:lnTo>
                <a:lnTo>
                  <a:pt x="3799" y="179"/>
                </a:lnTo>
                <a:lnTo>
                  <a:pt x="3800" y="198"/>
                </a:lnTo>
                <a:lnTo>
                  <a:pt x="3800" y="346"/>
                </a:lnTo>
                <a:lnTo>
                  <a:pt x="3801" y="360"/>
                </a:lnTo>
                <a:lnTo>
                  <a:pt x="3801" y="456"/>
                </a:lnTo>
                <a:lnTo>
                  <a:pt x="3802" y="464"/>
                </a:lnTo>
                <a:lnTo>
                  <a:pt x="3802" y="480"/>
                </a:lnTo>
                <a:lnTo>
                  <a:pt x="3803" y="482"/>
                </a:lnTo>
                <a:lnTo>
                  <a:pt x="3803" y="494"/>
                </a:lnTo>
                <a:lnTo>
                  <a:pt x="3804" y="494"/>
                </a:lnTo>
                <a:lnTo>
                  <a:pt x="3804" y="495"/>
                </a:lnTo>
                <a:lnTo>
                  <a:pt x="3804" y="494"/>
                </a:lnTo>
                <a:lnTo>
                  <a:pt x="3804" y="495"/>
                </a:lnTo>
                <a:lnTo>
                  <a:pt x="3805" y="495"/>
                </a:lnTo>
                <a:lnTo>
                  <a:pt x="3805" y="500"/>
                </a:lnTo>
                <a:lnTo>
                  <a:pt x="3805" y="500"/>
                </a:lnTo>
                <a:lnTo>
                  <a:pt x="3805" y="500"/>
                </a:lnTo>
                <a:lnTo>
                  <a:pt x="3806" y="501"/>
                </a:lnTo>
                <a:lnTo>
                  <a:pt x="3806" y="501"/>
                </a:lnTo>
                <a:lnTo>
                  <a:pt x="3806" y="501"/>
                </a:lnTo>
                <a:lnTo>
                  <a:pt x="3807" y="503"/>
                </a:lnTo>
                <a:lnTo>
                  <a:pt x="3807" y="504"/>
                </a:lnTo>
                <a:lnTo>
                  <a:pt x="3808" y="506"/>
                </a:lnTo>
                <a:lnTo>
                  <a:pt x="3808" y="506"/>
                </a:lnTo>
                <a:lnTo>
                  <a:pt x="3808" y="507"/>
                </a:lnTo>
                <a:lnTo>
                  <a:pt x="3809" y="508"/>
                </a:lnTo>
                <a:lnTo>
                  <a:pt x="3809" y="508"/>
                </a:lnTo>
                <a:lnTo>
                  <a:pt x="3809" y="508"/>
                </a:lnTo>
                <a:lnTo>
                  <a:pt x="3810" y="511"/>
                </a:lnTo>
                <a:lnTo>
                  <a:pt x="3810" y="511"/>
                </a:lnTo>
                <a:lnTo>
                  <a:pt x="3811" y="519"/>
                </a:lnTo>
                <a:lnTo>
                  <a:pt x="3811" y="519"/>
                </a:lnTo>
                <a:lnTo>
                  <a:pt x="3811" y="520"/>
                </a:lnTo>
                <a:lnTo>
                  <a:pt x="3811" y="521"/>
                </a:lnTo>
                <a:lnTo>
                  <a:pt x="3812" y="520"/>
                </a:lnTo>
                <a:lnTo>
                  <a:pt x="3812" y="520"/>
                </a:lnTo>
                <a:lnTo>
                  <a:pt x="3813" y="512"/>
                </a:lnTo>
                <a:lnTo>
                  <a:pt x="3813" y="512"/>
                </a:lnTo>
                <a:lnTo>
                  <a:pt x="3814" y="507"/>
                </a:lnTo>
                <a:lnTo>
                  <a:pt x="3814" y="507"/>
                </a:lnTo>
                <a:lnTo>
                  <a:pt x="3814" y="506"/>
                </a:lnTo>
                <a:lnTo>
                  <a:pt x="3815" y="288"/>
                </a:lnTo>
                <a:lnTo>
                  <a:pt x="3815" y="265"/>
                </a:lnTo>
                <a:lnTo>
                  <a:pt x="3815" y="148"/>
                </a:lnTo>
                <a:lnTo>
                  <a:pt x="3816" y="133"/>
                </a:lnTo>
                <a:lnTo>
                  <a:pt x="3816" y="48"/>
                </a:lnTo>
                <a:lnTo>
                  <a:pt x="3817" y="43"/>
                </a:lnTo>
                <a:lnTo>
                  <a:pt x="3817" y="27"/>
                </a:lnTo>
                <a:lnTo>
                  <a:pt x="3818" y="25"/>
                </a:lnTo>
                <a:lnTo>
                  <a:pt x="3818" y="14"/>
                </a:lnTo>
                <a:lnTo>
                  <a:pt x="3819" y="13"/>
                </a:lnTo>
                <a:lnTo>
                  <a:pt x="3819" y="10"/>
                </a:lnTo>
                <a:lnTo>
                  <a:pt x="3819" y="10"/>
                </a:lnTo>
                <a:lnTo>
                  <a:pt x="3820" y="10"/>
                </a:lnTo>
                <a:lnTo>
                  <a:pt x="3820" y="17"/>
                </a:lnTo>
                <a:lnTo>
                  <a:pt x="3821" y="18"/>
                </a:lnTo>
                <a:lnTo>
                  <a:pt x="3821" y="35"/>
                </a:lnTo>
                <a:lnTo>
                  <a:pt x="3822" y="37"/>
                </a:lnTo>
                <a:lnTo>
                  <a:pt x="3822" y="52"/>
                </a:lnTo>
                <a:lnTo>
                  <a:pt x="3823" y="53"/>
                </a:lnTo>
                <a:lnTo>
                  <a:pt x="3823" y="58"/>
                </a:lnTo>
                <a:lnTo>
                  <a:pt x="3824" y="58"/>
                </a:lnTo>
                <a:lnTo>
                  <a:pt x="3824" y="59"/>
                </a:lnTo>
                <a:lnTo>
                  <a:pt x="3824" y="59"/>
                </a:lnTo>
                <a:lnTo>
                  <a:pt x="3825" y="59"/>
                </a:lnTo>
                <a:lnTo>
                  <a:pt x="3825" y="60"/>
                </a:lnTo>
                <a:lnTo>
                  <a:pt x="3825" y="59"/>
                </a:lnTo>
                <a:lnTo>
                  <a:pt x="3826" y="59"/>
                </a:lnTo>
                <a:lnTo>
                  <a:pt x="3826" y="58"/>
                </a:lnTo>
                <a:lnTo>
                  <a:pt x="3826" y="58"/>
                </a:lnTo>
                <a:lnTo>
                  <a:pt x="3826" y="58"/>
                </a:lnTo>
                <a:lnTo>
                  <a:pt x="3827" y="65"/>
                </a:lnTo>
                <a:lnTo>
                  <a:pt x="3827" y="66"/>
                </a:lnTo>
                <a:lnTo>
                  <a:pt x="3828" y="78"/>
                </a:lnTo>
                <a:lnTo>
                  <a:pt x="3828" y="81"/>
                </a:lnTo>
                <a:lnTo>
                  <a:pt x="3829" y="103"/>
                </a:lnTo>
                <a:lnTo>
                  <a:pt x="3829" y="105"/>
                </a:lnTo>
                <a:lnTo>
                  <a:pt x="3830" y="122"/>
                </a:lnTo>
                <a:lnTo>
                  <a:pt x="3830" y="121"/>
                </a:lnTo>
                <a:lnTo>
                  <a:pt x="3831" y="101"/>
                </a:lnTo>
                <a:lnTo>
                  <a:pt x="3831" y="98"/>
                </a:lnTo>
                <a:lnTo>
                  <a:pt x="3832" y="83"/>
                </a:lnTo>
                <a:lnTo>
                  <a:pt x="3832" y="83"/>
                </a:lnTo>
                <a:lnTo>
                  <a:pt x="3832" y="82"/>
                </a:lnTo>
                <a:lnTo>
                  <a:pt x="3833" y="91"/>
                </a:lnTo>
                <a:lnTo>
                  <a:pt x="3833" y="93"/>
                </a:lnTo>
                <a:lnTo>
                  <a:pt x="3834" y="140"/>
                </a:lnTo>
                <a:lnTo>
                  <a:pt x="3834" y="153"/>
                </a:lnTo>
                <a:lnTo>
                  <a:pt x="3835" y="306"/>
                </a:lnTo>
                <a:lnTo>
                  <a:pt x="3835" y="322"/>
                </a:lnTo>
                <a:lnTo>
                  <a:pt x="3836" y="439"/>
                </a:lnTo>
                <a:lnTo>
                  <a:pt x="3836" y="448"/>
                </a:lnTo>
                <a:lnTo>
                  <a:pt x="3836" y="465"/>
                </a:lnTo>
                <a:lnTo>
                  <a:pt x="3837" y="467"/>
                </a:lnTo>
                <a:lnTo>
                  <a:pt x="3837" y="478"/>
                </a:lnTo>
                <a:lnTo>
                  <a:pt x="3838" y="482"/>
                </a:lnTo>
                <a:lnTo>
                  <a:pt x="3838" y="487"/>
                </a:lnTo>
                <a:lnTo>
                  <a:pt x="3839" y="487"/>
                </a:lnTo>
                <a:lnTo>
                  <a:pt x="3839" y="490"/>
                </a:lnTo>
                <a:lnTo>
                  <a:pt x="3840" y="490"/>
                </a:lnTo>
                <a:lnTo>
                  <a:pt x="3840" y="496"/>
                </a:lnTo>
                <a:lnTo>
                  <a:pt x="3841" y="496"/>
                </a:lnTo>
                <a:lnTo>
                  <a:pt x="3841" y="500"/>
                </a:lnTo>
                <a:lnTo>
                  <a:pt x="3842" y="500"/>
                </a:lnTo>
                <a:lnTo>
                  <a:pt x="3842" y="503"/>
                </a:lnTo>
                <a:lnTo>
                  <a:pt x="3842" y="503"/>
                </a:lnTo>
                <a:lnTo>
                  <a:pt x="3843" y="503"/>
                </a:lnTo>
                <a:lnTo>
                  <a:pt x="3843" y="508"/>
                </a:lnTo>
                <a:lnTo>
                  <a:pt x="3844" y="509"/>
                </a:lnTo>
                <a:lnTo>
                  <a:pt x="3844" y="515"/>
                </a:lnTo>
                <a:lnTo>
                  <a:pt x="3845" y="515"/>
                </a:lnTo>
                <a:lnTo>
                  <a:pt x="3845" y="515"/>
                </a:lnTo>
                <a:lnTo>
                  <a:pt x="3845" y="520"/>
                </a:lnTo>
                <a:lnTo>
                  <a:pt x="3846" y="521"/>
                </a:lnTo>
                <a:lnTo>
                  <a:pt x="3846" y="521"/>
                </a:lnTo>
                <a:lnTo>
                  <a:pt x="3846" y="521"/>
                </a:lnTo>
                <a:lnTo>
                  <a:pt x="3847" y="521"/>
                </a:lnTo>
                <a:lnTo>
                  <a:pt x="3847" y="514"/>
                </a:lnTo>
                <a:lnTo>
                  <a:pt x="3847" y="514"/>
                </a:lnTo>
                <a:lnTo>
                  <a:pt x="3848" y="511"/>
                </a:lnTo>
                <a:lnTo>
                  <a:pt x="3848" y="511"/>
                </a:lnTo>
                <a:lnTo>
                  <a:pt x="3848" y="512"/>
                </a:lnTo>
                <a:lnTo>
                  <a:pt x="3849" y="380"/>
                </a:lnTo>
                <a:lnTo>
                  <a:pt x="3849" y="326"/>
                </a:lnTo>
                <a:lnTo>
                  <a:pt x="3850" y="225"/>
                </a:lnTo>
                <a:lnTo>
                  <a:pt x="3850" y="212"/>
                </a:lnTo>
                <a:lnTo>
                  <a:pt x="3851" y="108"/>
                </a:lnTo>
                <a:lnTo>
                  <a:pt x="3851" y="99"/>
                </a:lnTo>
                <a:lnTo>
                  <a:pt x="3852" y="58"/>
                </a:lnTo>
                <a:lnTo>
                  <a:pt x="3852" y="56"/>
                </a:lnTo>
                <a:lnTo>
                  <a:pt x="3853" y="45"/>
                </a:lnTo>
                <a:lnTo>
                  <a:pt x="3853" y="44"/>
                </a:lnTo>
                <a:lnTo>
                  <a:pt x="3854" y="40"/>
                </a:lnTo>
                <a:lnTo>
                  <a:pt x="3854" y="40"/>
                </a:lnTo>
                <a:lnTo>
                  <a:pt x="3854" y="40"/>
                </a:lnTo>
                <a:lnTo>
                  <a:pt x="3855" y="41"/>
                </a:lnTo>
                <a:lnTo>
                  <a:pt x="3855" y="41"/>
                </a:lnTo>
                <a:lnTo>
                  <a:pt x="3856" y="45"/>
                </a:lnTo>
                <a:lnTo>
                  <a:pt x="3856" y="45"/>
                </a:lnTo>
                <a:lnTo>
                  <a:pt x="3857" y="50"/>
                </a:lnTo>
                <a:lnTo>
                  <a:pt x="3857" y="51"/>
                </a:lnTo>
                <a:lnTo>
                  <a:pt x="3857" y="63"/>
                </a:lnTo>
                <a:lnTo>
                  <a:pt x="3858" y="64"/>
                </a:lnTo>
                <a:lnTo>
                  <a:pt x="3858" y="77"/>
                </a:lnTo>
                <a:lnTo>
                  <a:pt x="3859" y="79"/>
                </a:lnTo>
                <a:lnTo>
                  <a:pt x="3859" y="92"/>
                </a:lnTo>
                <a:lnTo>
                  <a:pt x="3860" y="93"/>
                </a:lnTo>
                <a:lnTo>
                  <a:pt x="3860" y="108"/>
                </a:lnTo>
                <a:lnTo>
                  <a:pt x="3861" y="110"/>
                </a:lnTo>
                <a:lnTo>
                  <a:pt x="3861" y="128"/>
                </a:lnTo>
                <a:lnTo>
                  <a:pt x="3862" y="131"/>
                </a:lnTo>
                <a:lnTo>
                  <a:pt x="3862" y="148"/>
                </a:lnTo>
                <a:lnTo>
                  <a:pt x="3862" y="150"/>
                </a:lnTo>
                <a:lnTo>
                  <a:pt x="3863" y="165"/>
                </a:lnTo>
                <a:lnTo>
                  <a:pt x="3863" y="165"/>
                </a:lnTo>
                <a:lnTo>
                  <a:pt x="3864" y="175"/>
                </a:lnTo>
                <a:lnTo>
                  <a:pt x="3864" y="177"/>
                </a:lnTo>
                <a:lnTo>
                  <a:pt x="3865" y="180"/>
                </a:lnTo>
                <a:lnTo>
                  <a:pt x="3865" y="177"/>
                </a:lnTo>
                <a:lnTo>
                  <a:pt x="3865" y="176"/>
                </a:lnTo>
                <a:lnTo>
                  <a:pt x="3866" y="150"/>
                </a:lnTo>
                <a:lnTo>
                  <a:pt x="3866" y="146"/>
                </a:lnTo>
                <a:lnTo>
                  <a:pt x="3867" y="121"/>
                </a:lnTo>
                <a:lnTo>
                  <a:pt x="3867" y="119"/>
                </a:lnTo>
                <a:lnTo>
                  <a:pt x="3868" y="104"/>
                </a:lnTo>
                <a:lnTo>
                  <a:pt x="3868" y="103"/>
                </a:lnTo>
                <a:lnTo>
                  <a:pt x="3869" y="99"/>
                </a:lnTo>
                <a:lnTo>
                  <a:pt x="3869" y="100"/>
                </a:lnTo>
                <a:lnTo>
                  <a:pt x="3870" y="123"/>
                </a:lnTo>
                <a:lnTo>
                  <a:pt x="3870" y="129"/>
                </a:lnTo>
                <a:lnTo>
                  <a:pt x="3871" y="223"/>
                </a:lnTo>
                <a:lnTo>
                  <a:pt x="3871" y="236"/>
                </a:lnTo>
                <a:lnTo>
                  <a:pt x="3872" y="368"/>
                </a:lnTo>
                <a:lnTo>
                  <a:pt x="3872" y="384"/>
                </a:lnTo>
                <a:lnTo>
                  <a:pt x="3873" y="466"/>
                </a:lnTo>
                <a:lnTo>
                  <a:pt x="3873" y="467"/>
                </a:lnTo>
                <a:lnTo>
                  <a:pt x="3873" y="460"/>
                </a:lnTo>
                <a:lnTo>
                  <a:pt x="3874" y="471"/>
                </a:lnTo>
                <a:lnTo>
                  <a:pt x="3874" y="470"/>
                </a:lnTo>
                <a:lnTo>
                  <a:pt x="3874" y="471"/>
                </a:lnTo>
                <a:lnTo>
                  <a:pt x="3875" y="482"/>
                </a:lnTo>
                <a:lnTo>
                  <a:pt x="3875" y="482"/>
                </a:lnTo>
                <a:lnTo>
                  <a:pt x="3876" y="490"/>
                </a:lnTo>
                <a:lnTo>
                  <a:pt x="3876" y="490"/>
                </a:lnTo>
                <a:lnTo>
                  <a:pt x="3877" y="494"/>
                </a:lnTo>
                <a:lnTo>
                  <a:pt x="3877" y="494"/>
                </a:lnTo>
                <a:lnTo>
                  <a:pt x="3877" y="495"/>
                </a:lnTo>
                <a:lnTo>
                  <a:pt x="3878" y="501"/>
                </a:lnTo>
                <a:lnTo>
                  <a:pt x="3878" y="501"/>
                </a:lnTo>
                <a:lnTo>
                  <a:pt x="3878" y="503"/>
                </a:lnTo>
                <a:lnTo>
                  <a:pt x="3878" y="503"/>
                </a:lnTo>
                <a:lnTo>
                  <a:pt x="3879" y="503"/>
                </a:lnTo>
                <a:lnTo>
                  <a:pt x="3879" y="505"/>
                </a:lnTo>
                <a:lnTo>
                  <a:pt x="3880" y="507"/>
                </a:lnTo>
                <a:lnTo>
                  <a:pt x="3880" y="511"/>
                </a:lnTo>
                <a:lnTo>
                  <a:pt x="3880" y="511"/>
                </a:lnTo>
                <a:lnTo>
                  <a:pt x="3881" y="511"/>
                </a:lnTo>
                <a:lnTo>
                  <a:pt x="3881" y="520"/>
                </a:lnTo>
                <a:lnTo>
                  <a:pt x="3882" y="520"/>
                </a:lnTo>
                <a:lnTo>
                  <a:pt x="3882" y="522"/>
                </a:lnTo>
                <a:lnTo>
                  <a:pt x="3882" y="521"/>
                </a:lnTo>
                <a:lnTo>
                  <a:pt x="3883" y="522"/>
                </a:lnTo>
                <a:lnTo>
                  <a:pt x="3883" y="515"/>
                </a:lnTo>
                <a:lnTo>
                  <a:pt x="3884" y="515"/>
                </a:lnTo>
                <a:lnTo>
                  <a:pt x="3884" y="514"/>
                </a:lnTo>
                <a:lnTo>
                  <a:pt x="3884" y="514"/>
                </a:lnTo>
                <a:lnTo>
                  <a:pt x="3885" y="514"/>
                </a:lnTo>
                <a:lnTo>
                  <a:pt x="3885" y="367"/>
                </a:lnTo>
                <a:lnTo>
                  <a:pt x="3886" y="309"/>
                </a:lnTo>
                <a:lnTo>
                  <a:pt x="3886" y="192"/>
                </a:lnTo>
                <a:lnTo>
                  <a:pt x="3887" y="172"/>
                </a:lnTo>
                <a:lnTo>
                  <a:pt x="3887" y="70"/>
                </a:lnTo>
                <a:lnTo>
                  <a:pt x="3888" y="63"/>
                </a:lnTo>
                <a:lnTo>
                  <a:pt x="3888" y="33"/>
                </a:lnTo>
                <a:lnTo>
                  <a:pt x="3888" y="31"/>
                </a:lnTo>
                <a:lnTo>
                  <a:pt x="3889" y="19"/>
                </a:lnTo>
                <a:lnTo>
                  <a:pt x="3889" y="17"/>
                </a:lnTo>
                <a:lnTo>
                  <a:pt x="3890" y="15"/>
                </a:lnTo>
                <a:lnTo>
                  <a:pt x="3890" y="15"/>
                </a:lnTo>
                <a:lnTo>
                  <a:pt x="3890" y="15"/>
                </a:lnTo>
                <a:lnTo>
                  <a:pt x="3891" y="23"/>
                </a:lnTo>
                <a:lnTo>
                  <a:pt x="3891" y="26"/>
                </a:lnTo>
                <a:lnTo>
                  <a:pt x="3892" y="48"/>
                </a:lnTo>
                <a:lnTo>
                  <a:pt x="3892" y="52"/>
                </a:lnTo>
                <a:lnTo>
                  <a:pt x="3893" y="79"/>
                </a:lnTo>
                <a:lnTo>
                  <a:pt x="3893" y="83"/>
                </a:lnTo>
                <a:lnTo>
                  <a:pt x="3894" y="108"/>
                </a:lnTo>
                <a:lnTo>
                  <a:pt x="3894" y="111"/>
                </a:lnTo>
                <a:lnTo>
                  <a:pt x="3895" y="127"/>
                </a:lnTo>
                <a:lnTo>
                  <a:pt x="3895" y="129"/>
                </a:lnTo>
                <a:lnTo>
                  <a:pt x="3896" y="136"/>
                </a:lnTo>
                <a:lnTo>
                  <a:pt x="3896" y="135"/>
                </a:lnTo>
                <a:lnTo>
                  <a:pt x="3897" y="138"/>
                </a:lnTo>
                <a:lnTo>
                  <a:pt x="3897" y="139"/>
                </a:lnTo>
                <a:lnTo>
                  <a:pt x="3897" y="142"/>
                </a:lnTo>
                <a:lnTo>
                  <a:pt x="3898" y="141"/>
                </a:lnTo>
                <a:lnTo>
                  <a:pt x="3898" y="141"/>
                </a:lnTo>
                <a:lnTo>
                  <a:pt x="3898" y="140"/>
                </a:lnTo>
                <a:lnTo>
                  <a:pt x="3898" y="141"/>
                </a:lnTo>
                <a:lnTo>
                  <a:pt x="3899" y="140"/>
                </a:lnTo>
                <a:lnTo>
                  <a:pt x="3899" y="141"/>
                </a:lnTo>
                <a:lnTo>
                  <a:pt x="3899" y="138"/>
                </a:lnTo>
                <a:lnTo>
                  <a:pt x="3900" y="136"/>
                </a:lnTo>
                <a:lnTo>
                  <a:pt x="3900" y="118"/>
                </a:lnTo>
                <a:lnTo>
                  <a:pt x="3901" y="115"/>
                </a:lnTo>
                <a:lnTo>
                  <a:pt x="3901" y="96"/>
                </a:lnTo>
                <a:lnTo>
                  <a:pt x="3902" y="94"/>
                </a:lnTo>
                <a:lnTo>
                  <a:pt x="3902" y="82"/>
                </a:lnTo>
                <a:lnTo>
                  <a:pt x="3903" y="81"/>
                </a:lnTo>
                <a:lnTo>
                  <a:pt x="3903" y="79"/>
                </a:lnTo>
                <a:lnTo>
                  <a:pt x="3903" y="80"/>
                </a:lnTo>
                <a:lnTo>
                  <a:pt x="3904" y="80"/>
                </a:lnTo>
                <a:lnTo>
                  <a:pt x="3904" y="96"/>
                </a:lnTo>
                <a:lnTo>
                  <a:pt x="3905" y="100"/>
                </a:lnTo>
                <a:lnTo>
                  <a:pt x="3905" y="182"/>
                </a:lnTo>
                <a:lnTo>
                  <a:pt x="3906" y="206"/>
                </a:lnTo>
                <a:lnTo>
                  <a:pt x="3906" y="344"/>
                </a:lnTo>
                <a:lnTo>
                  <a:pt x="3907" y="360"/>
                </a:lnTo>
                <a:lnTo>
                  <a:pt x="3907" y="459"/>
                </a:lnTo>
                <a:lnTo>
                  <a:pt x="3908" y="469"/>
                </a:lnTo>
                <a:lnTo>
                  <a:pt x="3908" y="479"/>
                </a:lnTo>
                <a:lnTo>
                  <a:pt x="3909" y="480"/>
                </a:lnTo>
                <a:lnTo>
                  <a:pt x="3909" y="479"/>
                </a:lnTo>
                <a:lnTo>
                  <a:pt x="3909" y="484"/>
                </a:lnTo>
                <a:lnTo>
                  <a:pt x="3909" y="484"/>
                </a:lnTo>
                <a:lnTo>
                  <a:pt x="3909" y="484"/>
                </a:lnTo>
                <a:lnTo>
                  <a:pt x="3910" y="487"/>
                </a:lnTo>
                <a:lnTo>
                  <a:pt x="3910" y="488"/>
                </a:lnTo>
                <a:lnTo>
                  <a:pt x="3911" y="494"/>
                </a:lnTo>
                <a:lnTo>
                  <a:pt x="3911" y="496"/>
                </a:lnTo>
                <a:lnTo>
                  <a:pt x="3912" y="500"/>
                </a:lnTo>
                <a:lnTo>
                  <a:pt x="3912" y="500"/>
                </a:lnTo>
                <a:lnTo>
                  <a:pt x="3913" y="505"/>
                </a:lnTo>
                <a:lnTo>
                  <a:pt x="3913" y="504"/>
                </a:lnTo>
                <a:lnTo>
                  <a:pt x="3913" y="505"/>
                </a:lnTo>
                <a:lnTo>
                  <a:pt x="3914" y="509"/>
                </a:lnTo>
                <a:lnTo>
                  <a:pt x="3914" y="510"/>
                </a:lnTo>
                <a:lnTo>
                  <a:pt x="3915" y="513"/>
                </a:lnTo>
                <a:lnTo>
                  <a:pt x="3915" y="514"/>
                </a:lnTo>
                <a:lnTo>
                  <a:pt x="3916" y="520"/>
                </a:lnTo>
                <a:lnTo>
                  <a:pt x="3916" y="520"/>
                </a:lnTo>
                <a:lnTo>
                  <a:pt x="3917" y="522"/>
                </a:lnTo>
                <a:lnTo>
                  <a:pt x="3917" y="522"/>
                </a:lnTo>
                <a:lnTo>
                  <a:pt x="3917" y="522"/>
                </a:lnTo>
                <a:lnTo>
                  <a:pt x="3917" y="522"/>
                </a:lnTo>
                <a:lnTo>
                  <a:pt x="3918" y="522"/>
                </a:lnTo>
                <a:lnTo>
                  <a:pt x="3918" y="522"/>
                </a:lnTo>
                <a:lnTo>
                  <a:pt x="3919" y="516"/>
                </a:lnTo>
                <a:lnTo>
                  <a:pt x="3919" y="515"/>
                </a:lnTo>
                <a:lnTo>
                  <a:pt x="3919" y="497"/>
                </a:lnTo>
                <a:lnTo>
                  <a:pt x="3920" y="481"/>
                </a:lnTo>
                <a:lnTo>
                  <a:pt x="3920" y="270"/>
                </a:lnTo>
                <a:lnTo>
                  <a:pt x="3921" y="262"/>
                </a:lnTo>
                <a:lnTo>
                  <a:pt x="3921" y="141"/>
                </a:lnTo>
                <a:lnTo>
                  <a:pt x="3922" y="128"/>
                </a:lnTo>
                <a:lnTo>
                  <a:pt x="3922" y="66"/>
                </a:lnTo>
                <a:lnTo>
                  <a:pt x="3923" y="60"/>
                </a:lnTo>
                <a:lnTo>
                  <a:pt x="3923" y="47"/>
                </a:lnTo>
                <a:lnTo>
                  <a:pt x="3924" y="46"/>
                </a:lnTo>
                <a:lnTo>
                  <a:pt x="3924" y="34"/>
                </a:lnTo>
                <a:lnTo>
                  <a:pt x="3925" y="32"/>
                </a:lnTo>
                <a:lnTo>
                  <a:pt x="3925" y="20"/>
                </a:lnTo>
                <a:lnTo>
                  <a:pt x="3926" y="19"/>
                </a:lnTo>
                <a:lnTo>
                  <a:pt x="3926" y="12"/>
                </a:lnTo>
                <a:lnTo>
                  <a:pt x="3927" y="12"/>
                </a:lnTo>
                <a:lnTo>
                  <a:pt x="3927" y="16"/>
                </a:lnTo>
                <a:lnTo>
                  <a:pt x="3928" y="16"/>
                </a:lnTo>
                <a:lnTo>
                  <a:pt x="3928" y="25"/>
                </a:lnTo>
                <a:lnTo>
                  <a:pt x="3929" y="26"/>
                </a:lnTo>
                <a:lnTo>
                  <a:pt x="3929" y="35"/>
                </a:lnTo>
                <a:lnTo>
                  <a:pt x="3930" y="36"/>
                </a:lnTo>
                <a:lnTo>
                  <a:pt x="3930" y="46"/>
                </a:lnTo>
                <a:lnTo>
                  <a:pt x="3930" y="47"/>
                </a:lnTo>
                <a:lnTo>
                  <a:pt x="3931" y="57"/>
                </a:lnTo>
                <a:lnTo>
                  <a:pt x="3931" y="58"/>
                </a:lnTo>
                <a:lnTo>
                  <a:pt x="3932" y="76"/>
                </a:lnTo>
                <a:lnTo>
                  <a:pt x="3932" y="80"/>
                </a:lnTo>
                <a:lnTo>
                  <a:pt x="3933" y="104"/>
                </a:lnTo>
                <a:lnTo>
                  <a:pt x="3933" y="106"/>
                </a:lnTo>
                <a:lnTo>
                  <a:pt x="3934" y="129"/>
                </a:lnTo>
                <a:lnTo>
                  <a:pt x="3934" y="131"/>
                </a:lnTo>
                <a:lnTo>
                  <a:pt x="3934" y="134"/>
                </a:lnTo>
                <a:lnTo>
                  <a:pt x="3935" y="132"/>
                </a:lnTo>
                <a:lnTo>
                  <a:pt x="3935" y="131"/>
                </a:lnTo>
                <a:lnTo>
                  <a:pt x="3936" y="124"/>
                </a:lnTo>
                <a:lnTo>
                  <a:pt x="3936" y="123"/>
                </a:lnTo>
                <a:lnTo>
                  <a:pt x="3937" y="113"/>
                </a:lnTo>
                <a:lnTo>
                  <a:pt x="3937" y="113"/>
                </a:lnTo>
                <a:lnTo>
                  <a:pt x="3937" y="111"/>
                </a:lnTo>
                <a:lnTo>
                  <a:pt x="3938" y="116"/>
                </a:lnTo>
                <a:lnTo>
                  <a:pt x="3938" y="120"/>
                </a:lnTo>
                <a:lnTo>
                  <a:pt x="3939" y="153"/>
                </a:lnTo>
                <a:lnTo>
                  <a:pt x="3939" y="158"/>
                </a:lnTo>
                <a:lnTo>
                  <a:pt x="3940" y="233"/>
                </a:lnTo>
                <a:lnTo>
                  <a:pt x="3940" y="249"/>
                </a:lnTo>
                <a:lnTo>
                  <a:pt x="3940" y="377"/>
                </a:lnTo>
                <a:lnTo>
                  <a:pt x="3941" y="392"/>
                </a:lnTo>
                <a:lnTo>
                  <a:pt x="3941" y="461"/>
                </a:lnTo>
                <a:lnTo>
                  <a:pt x="3942" y="467"/>
                </a:lnTo>
                <a:lnTo>
                  <a:pt x="3942" y="459"/>
                </a:lnTo>
                <a:lnTo>
                  <a:pt x="3942" y="474"/>
                </a:lnTo>
                <a:lnTo>
                  <a:pt x="3943" y="475"/>
                </a:lnTo>
                <a:lnTo>
                  <a:pt x="3943" y="487"/>
                </a:lnTo>
                <a:lnTo>
                  <a:pt x="3944" y="487"/>
                </a:lnTo>
                <a:lnTo>
                  <a:pt x="3944" y="493"/>
                </a:lnTo>
                <a:lnTo>
                  <a:pt x="3945" y="493"/>
                </a:lnTo>
                <a:lnTo>
                  <a:pt x="3945" y="495"/>
                </a:lnTo>
                <a:lnTo>
                  <a:pt x="3945" y="495"/>
                </a:lnTo>
                <a:lnTo>
                  <a:pt x="3946" y="496"/>
                </a:lnTo>
                <a:lnTo>
                  <a:pt x="3946" y="498"/>
                </a:lnTo>
                <a:lnTo>
                  <a:pt x="3946" y="497"/>
                </a:lnTo>
                <a:lnTo>
                  <a:pt x="3946" y="498"/>
                </a:lnTo>
                <a:lnTo>
                  <a:pt x="3947" y="502"/>
                </a:lnTo>
                <a:lnTo>
                  <a:pt x="3947" y="501"/>
                </a:lnTo>
                <a:lnTo>
                  <a:pt x="3947" y="502"/>
                </a:lnTo>
                <a:lnTo>
                  <a:pt x="3948" y="504"/>
                </a:lnTo>
                <a:lnTo>
                  <a:pt x="3948" y="504"/>
                </a:lnTo>
                <a:lnTo>
                  <a:pt x="3948" y="505"/>
                </a:lnTo>
                <a:lnTo>
                  <a:pt x="3949" y="508"/>
                </a:lnTo>
                <a:lnTo>
                  <a:pt x="3949" y="508"/>
                </a:lnTo>
                <a:lnTo>
                  <a:pt x="3949" y="509"/>
                </a:lnTo>
                <a:lnTo>
                  <a:pt x="3950" y="515"/>
                </a:lnTo>
                <a:lnTo>
                  <a:pt x="3950" y="515"/>
                </a:lnTo>
                <a:lnTo>
                  <a:pt x="3951" y="520"/>
                </a:lnTo>
                <a:lnTo>
                  <a:pt x="3951" y="519"/>
                </a:lnTo>
                <a:lnTo>
                  <a:pt x="3951" y="519"/>
                </a:lnTo>
                <a:lnTo>
                  <a:pt x="3952" y="517"/>
                </a:lnTo>
                <a:lnTo>
                  <a:pt x="3952" y="516"/>
                </a:lnTo>
                <a:lnTo>
                  <a:pt x="3952" y="516"/>
                </a:lnTo>
                <a:lnTo>
                  <a:pt x="3953" y="509"/>
                </a:lnTo>
                <a:lnTo>
                  <a:pt x="3953" y="509"/>
                </a:lnTo>
                <a:lnTo>
                  <a:pt x="3954" y="509"/>
                </a:lnTo>
                <a:lnTo>
                  <a:pt x="3954" y="486"/>
                </a:lnTo>
                <a:lnTo>
                  <a:pt x="3954" y="464"/>
                </a:lnTo>
                <a:lnTo>
                  <a:pt x="3955" y="254"/>
                </a:lnTo>
                <a:lnTo>
                  <a:pt x="3955" y="244"/>
                </a:lnTo>
                <a:lnTo>
                  <a:pt x="3956" y="122"/>
                </a:lnTo>
                <a:lnTo>
                  <a:pt x="3956" y="108"/>
                </a:lnTo>
                <a:lnTo>
                  <a:pt x="3957" y="50"/>
                </a:lnTo>
                <a:lnTo>
                  <a:pt x="3957" y="46"/>
                </a:lnTo>
                <a:lnTo>
                  <a:pt x="3958" y="33"/>
                </a:lnTo>
                <a:lnTo>
                  <a:pt x="3958" y="33"/>
                </a:lnTo>
                <a:lnTo>
                  <a:pt x="3959" y="30"/>
                </a:lnTo>
                <a:lnTo>
                  <a:pt x="3959" y="30"/>
                </a:lnTo>
                <a:lnTo>
                  <a:pt x="3959" y="30"/>
                </a:lnTo>
                <a:lnTo>
                  <a:pt x="3960" y="38"/>
                </a:lnTo>
                <a:lnTo>
                  <a:pt x="3960" y="39"/>
                </a:lnTo>
                <a:lnTo>
                  <a:pt x="3961" y="53"/>
                </a:lnTo>
                <a:lnTo>
                  <a:pt x="3961" y="55"/>
                </a:lnTo>
                <a:lnTo>
                  <a:pt x="3961" y="75"/>
                </a:lnTo>
                <a:lnTo>
                  <a:pt x="3962" y="77"/>
                </a:lnTo>
                <a:lnTo>
                  <a:pt x="3962" y="87"/>
                </a:lnTo>
                <a:lnTo>
                  <a:pt x="3963" y="88"/>
                </a:lnTo>
                <a:lnTo>
                  <a:pt x="3963" y="89"/>
                </a:lnTo>
                <a:lnTo>
                  <a:pt x="3963" y="88"/>
                </a:lnTo>
                <a:lnTo>
                  <a:pt x="3964" y="88"/>
                </a:lnTo>
                <a:lnTo>
                  <a:pt x="3964" y="83"/>
                </a:lnTo>
                <a:lnTo>
                  <a:pt x="3965" y="83"/>
                </a:lnTo>
                <a:lnTo>
                  <a:pt x="3965" y="78"/>
                </a:lnTo>
                <a:lnTo>
                  <a:pt x="3965" y="79"/>
                </a:lnTo>
                <a:lnTo>
                  <a:pt x="3966" y="79"/>
                </a:lnTo>
                <a:lnTo>
                  <a:pt x="3966" y="79"/>
                </a:lnTo>
                <a:lnTo>
                  <a:pt x="3966" y="83"/>
                </a:lnTo>
                <a:lnTo>
                  <a:pt x="3967" y="83"/>
                </a:lnTo>
                <a:lnTo>
                  <a:pt x="3967" y="95"/>
                </a:lnTo>
                <a:lnTo>
                  <a:pt x="3968" y="96"/>
                </a:lnTo>
                <a:lnTo>
                  <a:pt x="3968" y="112"/>
                </a:lnTo>
                <a:lnTo>
                  <a:pt x="3969" y="113"/>
                </a:lnTo>
                <a:lnTo>
                  <a:pt x="3969" y="116"/>
                </a:lnTo>
                <a:lnTo>
                  <a:pt x="3969" y="114"/>
                </a:lnTo>
                <a:lnTo>
                  <a:pt x="3970" y="111"/>
                </a:lnTo>
                <a:lnTo>
                  <a:pt x="3970" y="93"/>
                </a:lnTo>
                <a:lnTo>
                  <a:pt x="3971" y="92"/>
                </a:lnTo>
                <a:lnTo>
                  <a:pt x="3971" y="80"/>
                </a:lnTo>
                <a:lnTo>
                  <a:pt x="3971" y="79"/>
                </a:lnTo>
                <a:lnTo>
                  <a:pt x="3972" y="76"/>
                </a:lnTo>
                <a:lnTo>
                  <a:pt x="3972" y="76"/>
                </a:lnTo>
                <a:lnTo>
                  <a:pt x="3972" y="76"/>
                </a:lnTo>
                <a:lnTo>
                  <a:pt x="3973" y="88"/>
                </a:lnTo>
                <a:lnTo>
                  <a:pt x="3973" y="91"/>
                </a:lnTo>
                <a:lnTo>
                  <a:pt x="3974" y="128"/>
                </a:lnTo>
                <a:lnTo>
                  <a:pt x="3974" y="134"/>
                </a:lnTo>
                <a:lnTo>
                  <a:pt x="3975" y="253"/>
                </a:lnTo>
                <a:lnTo>
                  <a:pt x="3975" y="274"/>
                </a:lnTo>
                <a:lnTo>
                  <a:pt x="3976" y="395"/>
                </a:lnTo>
                <a:lnTo>
                  <a:pt x="3976" y="405"/>
                </a:lnTo>
                <a:lnTo>
                  <a:pt x="3977" y="469"/>
                </a:lnTo>
                <a:lnTo>
                  <a:pt x="3977" y="465"/>
                </a:lnTo>
                <a:lnTo>
                  <a:pt x="3977" y="458"/>
                </a:lnTo>
                <a:lnTo>
                  <a:pt x="3977" y="455"/>
                </a:lnTo>
                <a:lnTo>
                  <a:pt x="3978" y="477"/>
                </a:lnTo>
                <a:lnTo>
                  <a:pt x="3978" y="478"/>
                </a:lnTo>
                <a:lnTo>
                  <a:pt x="3979" y="484"/>
                </a:lnTo>
                <a:lnTo>
                  <a:pt x="3979" y="484"/>
                </a:lnTo>
                <a:lnTo>
                  <a:pt x="3979" y="486"/>
                </a:lnTo>
                <a:lnTo>
                  <a:pt x="3979" y="485"/>
                </a:lnTo>
                <a:lnTo>
                  <a:pt x="3980" y="487"/>
                </a:lnTo>
                <a:lnTo>
                  <a:pt x="3980" y="488"/>
                </a:lnTo>
                <a:lnTo>
                  <a:pt x="3981" y="492"/>
                </a:lnTo>
                <a:lnTo>
                  <a:pt x="3981" y="492"/>
                </a:lnTo>
                <a:lnTo>
                  <a:pt x="3982" y="494"/>
                </a:lnTo>
                <a:lnTo>
                  <a:pt x="3982" y="493"/>
                </a:lnTo>
                <a:lnTo>
                  <a:pt x="3982" y="494"/>
                </a:lnTo>
                <a:lnTo>
                  <a:pt x="3982" y="497"/>
                </a:lnTo>
                <a:lnTo>
                  <a:pt x="3983" y="497"/>
                </a:lnTo>
                <a:lnTo>
                  <a:pt x="3983" y="501"/>
                </a:lnTo>
                <a:lnTo>
                  <a:pt x="3984" y="501"/>
                </a:lnTo>
                <a:lnTo>
                  <a:pt x="3984" y="507"/>
                </a:lnTo>
                <a:lnTo>
                  <a:pt x="3985" y="508"/>
                </a:lnTo>
                <a:lnTo>
                  <a:pt x="3985" y="512"/>
                </a:lnTo>
                <a:lnTo>
                  <a:pt x="3986" y="512"/>
                </a:lnTo>
                <a:lnTo>
                  <a:pt x="3986" y="513"/>
                </a:lnTo>
                <a:lnTo>
                  <a:pt x="3986" y="512"/>
                </a:lnTo>
                <a:lnTo>
                  <a:pt x="3986" y="512"/>
                </a:lnTo>
                <a:lnTo>
                  <a:pt x="3987" y="511"/>
                </a:lnTo>
                <a:lnTo>
                  <a:pt x="3987" y="507"/>
                </a:lnTo>
                <a:lnTo>
                  <a:pt x="3988" y="507"/>
                </a:lnTo>
                <a:lnTo>
                  <a:pt x="3988" y="358"/>
                </a:lnTo>
                <a:lnTo>
                  <a:pt x="3989" y="312"/>
                </a:lnTo>
                <a:lnTo>
                  <a:pt x="3989" y="163"/>
                </a:lnTo>
                <a:lnTo>
                  <a:pt x="3990" y="154"/>
                </a:lnTo>
                <a:lnTo>
                  <a:pt x="3990" y="73"/>
                </a:lnTo>
                <a:lnTo>
                  <a:pt x="3991" y="68"/>
                </a:lnTo>
                <a:lnTo>
                  <a:pt x="3991" y="38"/>
                </a:lnTo>
                <a:lnTo>
                  <a:pt x="3992" y="37"/>
                </a:lnTo>
                <a:lnTo>
                  <a:pt x="3992" y="29"/>
                </a:lnTo>
                <a:lnTo>
                  <a:pt x="3992" y="28"/>
                </a:lnTo>
                <a:lnTo>
                  <a:pt x="3993" y="24"/>
                </a:lnTo>
                <a:lnTo>
                  <a:pt x="3993" y="25"/>
                </a:lnTo>
                <a:lnTo>
                  <a:pt x="3993" y="25"/>
                </a:lnTo>
                <a:lnTo>
                  <a:pt x="3994" y="32"/>
                </a:lnTo>
                <a:lnTo>
                  <a:pt x="3994" y="33"/>
                </a:lnTo>
                <a:lnTo>
                  <a:pt x="3995" y="45"/>
                </a:lnTo>
                <a:lnTo>
                  <a:pt x="3995" y="47"/>
                </a:lnTo>
                <a:lnTo>
                  <a:pt x="3996" y="63"/>
                </a:lnTo>
                <a:lnTo>
                  <a:pt x="3996" y="65"/>
                </a:lnTo>
                <a:lnTo>
                  <a:pt x="3997" y="75"/>
                </a:lnTo>
                <a:lnTo>
                  <a:pt x="3997" y="76"/>
                </a:lnTo>
                <a:lnTo>
                  <a:pt x="3998" y="78"/>
                </a:lnTo>
                <a:lnTo>
                  <a:pt x="3998" y="78"/>
                </a:lnTo>
                <a:lnTo>
                  <a:pt x="3999" y="81"/>
                </a:lnTo>
                <a:lnTo>
                  <a:pt x="3999" y="80"/>
                </a:lnTo>
                <a:lnTo>
                  <a:pt x="3999" y="81"/>
                </a:lnTo>
                <a:lnTo>
                  <a:pt x="4000" y="88"/>
                </a:lnTo>
                <a:lnTo>
                  <a:pt x="4000" y="89"/>
                </a:lnTo>
                <a:lnTo>
                  <a:pt x="4001" y="96"/>
                </a:lnTo>
                <a:lnTo>
                  <a:pt x="4001" y="97"/>
                </a:lnTo>
                <a:lnTo>
                  <a:pt x="4002" y="109"/>
                </a:lnTo>
                <a:lnTo>
                  <a:pt x="4002" y="111"/>
                </a:lnTo>
                <a:lnTo>
                  <a:pt x="4002" y="122"/>
                </a:lnTo>
                <a:lnTo>
                  <a:pt x="4002" y="122"/>
                </a:lnTo>
                <a:lnTo>
                  <a:pt x="4003" y="123"/>
                </a:lnTo>
                <a:lnTo>
                  <a:pt x="4003" y="127"/>
                </a:lnTo>
                <a:lnTo>
                  <a:pt x="4003" y="125"/>
                </a:lnTo>
                <a:lnTo>
                  <a:pt x="4004" y="123"/>
                </a:lnTo>
                <a:lnTo>
                  <a:pt x="4004" y="103"/>
                </a:lnTo>
                <a:lnTo>
                  <a:pt x="4005" y="102"/>
                </a:lnTo>
                <a:lnTo>
                  <a:pt x="4005" y="85"/>
                </a:lnTo>
                <a:lnTo>
                  <a:pt x="4006" y="83"/>
                </a:lnTo>
                <a:lnTo>
                  <a:pt x="4006" y="73"/>
                </a:lnTo>
                <a:lnTo>
                  <a:pt x="4007" y="73"/>
                </a:lnTo>
                <a:lnTo>
                  <a:pt x="4007" y="73"/>
                </a:lnTo>
                <a:lnTo>
                  <a:pt x="4007" y="80"/>
                </a:lnTo>
                <a:lnTo>
                  <a:pt x="4008" y="81"/>
                </a:lnTo>
                <a:lnTo>
                  <a:pt x="4008" y="108"/>
                </a:lnTo>
                <a:lnTo>
                  <a:pt x="4009" y="113"/>
                </a:lnTo>
                <a:lnTo>
                  <a:pt x="4009" y="209"/>
                </a:lnTo>
                <a:lnTo>
                  <a:pt x="4010" y="231"/>
                </a:lnTo>
                <a:lnTo>
                  <a:pt x="4010" y="367"/>
                </a:lnTo>
                <a:lnTo>
                  <a:pt x="4011" y="377"/>
                </a:lnTo>
                <a:lnTo>
                  <a:pt x="4011" y="465"/>
                </a:lnTo>
                <a:lnTo>
                  <a:pt x="4012" y="465"/>
                </a:lnTo>
                <a:lnTo>
                  <a:pt x="4012" y="456"/>
                </a:lnTo>
                <a:lnTo>
                  <a:pt x="4012" y="471"/>
                </a:lnTo>
                <a:lnTo>
                  <a:pt x="4013" y="472"/>
                </a:lnTo>
                <a:lnTo>
                  <a:pt x="4013" y="484"/>
                </a:lnTo>
                <a:lnTo>
                  <a:pt x="4013" y="486"/>
                </a:lnTo>
                <a:lnTo>
                  <a:pt x="4014" y="491"/>
                </a:lnTo>
                <a:lnTo>
                  <a:pt x="4014" y="491"/>
                </a:lnTo>
                <a:lnTo>
                  <a:pt x="4014" y="491"/>
                </a:lnTo>
                <a:lnTo>
                  <a:pt x="4015" y="497"/>
                </a:lnTo>
                <a:lnTo>
                  <a:pt x="4015" y="497"/>
                </a:lnTo>
                <a:lnTo>
                  <a:pt x="4016" y="499"/>
                </a:lnTo>
                <a:lnTo>
                  <a:pt x="4016" y="499"/>
                </a:lnTo>
                <a:lnTo>
                  <a:pt x="4016" y="499"/>
                </a:lnTo>
                <a:lnTo>
                  <a:pt x="4017" y="502"/>
                </a:lnTo>
                <a:lnTo>
                  <a:pt x="4017" y="502"/>
                </a:lnTo>
                <a:lnTo>
                  <a:pt x="4017" y="502"/>
                </a:lnTo>
                <a:lnTo>
                  <a:pt x="4018" y="505"/>
                </a:lnTo>
                <a:lnTo>
                  <a:pt x="4018" y="505"/>
                </a:lnTo>
                <a:lnTo>
                  <a:pt x="4018" y="506"/>
                </a:lnTo>
                <a:lnTo>
                  <a:pt x="4019" y="509"/>
                </a:lnTo>
                <a:lnTo>
                  <a:pt x="4019" y="509"/>
                </a:lnTo>
                <a:lnTo>
                  <a:pt x="4020" y="518"/>
                </a:lnTo>
                <a:lnTo>
                  <a:pt x="4020" y="518"/>
                </a:lnTo>
                <a:lnTo>
                  <a:pt x="4020" y="519"/>
                </a:lnTo>
                <a:lnTo>
                  <a:pt x="4021" y="519"/>
                </a:lnTo>
                <a:lnTo>
                  <a:pt x="4021" y="517"/>
                </a:lnTo>
                <a:lnTo>
                  <a:pt x="4022" y="512"/>
                </a:lnTo>
                <a:lnTo>
                  <a:pt x="4022" y="512"/>
                </a:lnTo>
                <a:lnTo>
                  <a:pt x="4023" y="487"/>
                </a:lnTo>
                <a:lnTo>
                  <a:pt x="4023" y="469"/>
                </a:lnTo>
                <a:lnTo>
                  <a:pt x="4023" y="206"/>
                </a:lnTo>
                <a:lnTo>
                  <a:pt x="4024" y="200"/>
                </a:lnTo>
                <a:lnTo>
                  <a:pt x="4024" y="96"/>
                </a:lnTo>
                <a:lnTo>
                  <a:pt x="4025" y="83"/>
                </a:lnTo>
                <a:lnTo>
                  <a:pt x="4025" y="40"/>
                </a:lnTo>
                <a:lnTo>
                  <a:pt x="4026" y="37"/>
                </a:lnTo>
                <a:lnTo>
                  <a:pt x="4026" y="27"/>
                </a:lnTo>
                <a:lnTo>
                  <a:pt x="4027" y="26"/>
                </a:lnTo>
                <a:lnTo>
                  <a:pt x="4027" y="18"/>
                </a:lnTo>
                <a:lnTo>
                  <a:pt x="4028" y="18"/>
                </a:lnTo>
                <a:lnTo>
                  <a:pt x="4028" y="18"/>
                </a:lnTo>
                <a:lnTo>
                  <a:pt x="4028" y="23"/>
                </a:lnTo>
                <a:lnTo>
                  <a:pt x="4029" y="24"/>
                </a:lnTo>
                <a:lnTo>
                  <a:pt x="4029" y="44"/>
                </a:lnTo>
                <a:lnTo>
                  <a:pt x="4030" y="46"/>
                </a:lnTo>
                <a:lnTo>
                  <a:pt x="4030" y="72"/>
                </a:lnTo>
                <a:lnTo>
                  <a:pt x="4030" y="75"/>
                </a:lnTo>
                <a:lnTo>
                  <a:pt x="4031" y="93"/>
                </a:lnTo>
                <a:lnTo>
                  <a:pt x="4031" y="94"/>
                </a:lnTo>
                <a:lnTo>
                  <a:pt x="4032" y="103"/>
                </a:lnTo>
                <a:lnTo>
                  <a:pt x="4032" y="103"/>
                </a:lnTo>
                <a:lnTo>
                  <a:pt x="4033" y="105"/>
                </a:lnTo>
                <a:lnTo>
                  <a:pt x="4033" y="105"/>
                </a:lnTo>
                <a:lnTo>
                  <a:pt x="4034" y="110"/>
                </a:lnTo>
                <a:lnTo>
                  <a:pt x="4034" y="110"/>
                </a:lnTo>
                <a:lnTo>
                  <a:pt x="4035" y="121"/>
                </a:lnTo>
                <a:lnTo>
                  <a:pt x="4035" y="122"/>
                </a:lnTo>
                <a:lnTo>
                  <a:pt x="4036" y="145"/>
                </a:lnTo>
                <a:lnTo>
                  <a:pt x="4036" y="148"/>
                </a:lnTo>
                <a:lnTo>
                  <a:pt x="4037" y="167"/>
                </a:lnTo>
                <a:lnTo>
                  <a:pt x="4037" y="169"/>
                </a:lnTo>
                <a:lnTo>
                  <a:pt x="4038" y="178"/>
                </a:lnTo>
                <a:lnTo>
                  <a:pt x="4038" y="178"/>
                </a:lnTo>
                <a:lnTo>
                  <a:pt x="4038" y="176"/>
                </a:lnTo>
                <a:lnTo>
                  <a:pt x="4039" y="158"/>
                </a:lnTo>
                <a:lnTo>
                  <a:pt x="4039" y="155"/>
                </a:lnTo>
                <a:lnTo>
                  <a:pt x="4040" y="120"/>
                </a:lnTo>
                <a:lnTo>
                  <a:pt x="4040" y="116"/>
                </a:lnTo>
                <a:lnTo>
                  <a:pt x="4041" y="93"/>
                </a:lnTo>
                <a:lnTo>
                  <a:pt x="4041" y="91"/>
                </a:lnTo>
                <a:lnTo>
                  <a:pt x="4042" y="83"/>
                </a:lnTo>
                <a:lnTo>
                  <a:pt x="4042" y="83"/>
                </a:lnTo>
                <a:lnTo>
                  <a:pt x="4043" y="95"/>
                </a:lnTo>
                <a:lnTo>
                  <a:pt x="4043" y="99"/>
                </a:lnTo>
                <a:lnTo>
                  <a:pt x="4044" y="152"/>
                </a:lnTo>
                <a:lnTo>
                  <a:pt x="4044" y="162"/>
                </a:lnTo>
                <a:lnTo>
                  <a:pt x="4044" y="283"/>
                </a:lnTo>
                <a:lnTo>
                  <a:pt x="4045" y="299"/>
                </a:lnTo>
                <a:lnTo>
                  <a:pt x="4045" y="413"/>
                </a:lnTo>
                <a:lnTo>
                  <a:pt x="4046" y="424"/>
                </a:lnTo>
                <a:lnTo>
                  <a:pt x="4046" y="463"/>
                </a:lnTo>
                <a:lnTo>
                  <a:pt x="4046" y="458"/>
                </a:lnTo>
                <a:lnTo>
                  <a:pt x="4047" y="461"/>
                </a:lnTo>
                <a:lnTo>
                  <a:pt x="4047" y="475"/>
                </a:lnTo>
                <a:lnTo>
                  <a:pt x="4048" y="476"/>
                </a:lnTo>
                <a:lnTo>
                  <a:pt x="4048" y="482"/>
                </a:lnTo>
                <a:lnTo>
                  <a:pt x="4049" y="483"/>
                </a:lnTo>
                <a:lnTo>
                  <a:pt x="4049" y="490"/>
                </a:lnTo>
                <a:lnTo>
                  <a:pt x="4050" y="490"/>
                </a:lnTo>
                <a:lnTo>
                  <a:pt x="4050" y="495"/>
                </a:lnTo>
                <a:lnTo>
                  <a:pt x="4051" y="495"/>
                </a:lnTo>
                <a:lnTo>
                  <a:pt x="4051" y="501"/>
                </a:lnTo>
                <a:lnTo>
                  <a:pt x="4052" y="502"/>
                </a:lnTo>
                <a:lnTo>
                  <a:pt x="4052" y="505"/>
                </a:lnTo>
                <a:lnTo>
                  <a:pt x="4053" y="505"/>
                </a:lnTo>
                <a:lnTo>
                  <a:pt x="4053" y="509"/>
                </a:lnTo>
                <a:lnTo>
                  <a:pt x="4054" y="509"/>
                </a:lnTo>
                <a:lnTo>
                  <a:pt x="4054" y="515"/>
                </a:lnTo>
                <a:lnTo>
                  <a:pt x="4054" y="515"/>
                </a:lnTo>
                <a:lnTo>
                  <a:pt x="4055" y="520"/>
                </a:lnTo>
                <a:lnTo>
                  <a:pt x="4055" y="520"/>
                </a:lnTo>
                <a:lnTo>
                  <a:pt x="4055" y="520"/>
                </a:lnTo>
                <a:lnTo>
                  <a:pt x="4056" y="522"/>
                </a:lnTo>
                <a:lnTo>
                  <a:pt x="4056" y="522"/>
                </a:lnTo>
                <a:lnTo>
                  <a:pt x="4056" y="521"/>
                </a:lnTo>
                <a:lnTo>
                  <a:pt x="4057" y="515"/>
                </a:lnTo>
                <a:lnTo>
                  <a:pt x="4057" y="514"/>
                </a:lnTo>
                <a:lnTo>
                  <a:pt x="4058" y="485"/>
                </a:lnTo>
                <a:lnTo>
                  <a:pt x="4058" y="467"/>
                </a:lnTo>
                <a:lnTo>
                  <a:pt x="4059" y="221"/>
                </a:lnTo>
                <a:lnTo>
                  <a:pt x="4059" y="211"/>
                </a:lnTo>
                <a:lnTo>
                  <a:pt x="4060" y="88"/>
                </a:lnTo>
                <a:lnTo>
                  <a:pt x="4060" y="78"/>
                </a:lnTo>
                <a:lnTo>
                  <a:pt x="4061" y="40"/>
                </a:lnTo>
                <a:lnTo>
                  <a:pt x="4061" y="38"/>
                </a:lnTo>
                <a:lnTo>
                  <a:pt x="4062" y="20"/>
                </a:lnTo>
                <a:lnTo>
                  <a:pt x="4062" y="19"/>
                </a:lnTo>
                <a:lnTo>
                  <a:pt x="4063" y="13"/>
                </a:lnTo>
                <a:lnTo>
                  <a:pt x="4063" y="13"/>
                </a:lnTo>
                <a:lnTo>
                  <a:pt x="4063" y="13"/>
                </a:lnTo>
                <a:lnTo>
                  <a:pt x="4064" y="15"/>
                </a:lnTo>
                <a:lnTo>
                  <a:pt x="4064" y="16"/>
                </a:lnTo>
                <a:lnTo>
                  <a:pt x="4065" y="36"/>
                </a:lnTo>
                <a:lnTo>
                  <a:pt x="4065" y="38"/>
                </a:lnTo>
                <a:lnTo>
                  <a:pt x="4065" y="61"/>
                </a:lnTo>
                <a:lnTo>
                  <a:pt x="4066" y="64"/>
                </a:lnTo>
                <a:lnTo>
                  <a:pt x="4066" y="86"/>
                </a:lnTo>
                <a:lnTo>
                  <a:pt x="4067" y="89"/>
                </a:lnTo>
                <a:lnTo>
                  <a:pt x="4067" y="105"/>
                </a:lnTo>
                <a:lnTo>
                  <a:pt x="4068" y="107"/>
                </a:lnTo>
                <a:lnTo>
                  <a:pt x="4068" y="118"/>
                </a:lnTo>
                <a:lnTo>
                  <a:pt x="4069" y="119"/>
                </a:lnTo>
                <a:lnTo>
                  <a:pt x="4069" y="127"/>
                </a:lnTo>
                <a:lnTo>
                  <a:pt x="4070" y="127"/>
                </a:lnTo>
                <a:lnTo>
                  <a:pt x="4070" y="135"/>
                </a:lnTo>
                <a:lnTo>
                  <a:pt x="4071" y="135"/>
                </a:lnTo>
                <a:lnTo>
                  <a:pt x="4071" y="137"/>
                </a:lnTo>
                <a:lnTo>
                  <a:pt x="4071" y="136"/>
                </a:lnTo>
                <a:lnTo>
                  <a:pt x="4072" y="135"/>
                </a:lnTo>
                <a:lnTo>
                  <a:pt x="4072" y="122"/>
                </a:lnTo>
                <a:lnTo>
                  <a:pt x="4073" y="120"/>
                </a:lnTo>
                <a:lnTo>
                  <a:pt x="4073" y="102"/>
                </a:lnTo>
                <a:lnTo>
                  <a:pt x="4074" y="99"/>
                </a:lnTo>
                <a:lnTo>
                  <a:pt x="4074" y="85"/>
                </a:lnTo>
                <a:lnTo>
                  <a:pt x="4075" y="85"/>
                </a:lnTo>
                <a:lnTo>
                  <a:pt x="4075" y="81"/>
                </a:lnTo>
                <a:lnTo>
                  <a:pt x="4075" y="81"/>
                </a:lnTo>
                <a:lnTo>
                  <a:pt x="4075" y="82"/>
                </a:lnTo>
                <a:lnTo>
                  <a:pt x="4076" y="95"/>
                </a:lnTo>
                <a:lnTo>
                  <a:pt x="4076" y="97"/>
                </a:lnTo>
                <a:lnTo>
                  <a:pt x="4077" y="141"/>
                </a:lnTo>
                <a:lnTo>
                  <a:pt x="4077" y="153"/>
                </a:lnTo>
                <a:lnTo>
                  <a:pt x="4078" y="299"/>
                </a:lnTo>
                <a:lnTo>
                  <a:pt x="4078" y="314"/>
                </a:lnTo>
                <a:lnTo>
                  <a:pt x="4079" y="432"/>
                </a:lnTo>
                <a:lnTo>
                  <a:pt x="4079" y="441"/>
                </a:lnTo>
                <a:lnTo>
                  <a:pt x="4080" y="468"/>
                </a:lnTo>
                <a:lnTo>
                  <a:pt x="4080" y="473"/>
                </a:lnTo>
                <a:lnTo>
                  <a:pt x="4081" y="488"/>
                </a:lnTo>
                <a:lnTo>
                  <a:pt x="4081" y="490"/>
                </a:lnTo>
                <a:lnTo>
                  <a:pt x="4082" y="494"/>
                </a:lnTo>
                <a:lnTo>
                  <a:pt x="4082" y="494"/>
                </a:lnTo>
                <a:lnTo>
                  <a:pt x="4082" y="494"/>
                </a:lnTo>
                <a:lnTo>
                  <a:pt x="4082" y="495"/>
                </a:lnTo>
                <a:lnTo>
                  <a:pt x="4083" y="495"/>
                </a:lnTo>
                <a:lnTo>
                  <a:pt x="4083" y="495"/>
                </a:lnTo>
                <a:lnTo>
                  <a:pt x="4084" y="497"/>
                </a:lnTo>
                <a:lnTo>
                  <a:pt x="4084" y="496"/>
                </a:lnTo>
                <a:lnTo>
                  <a:pt x="4084" y="496"/>
                </a:lnTo>
                <a:lnTo>
                  <a:pt x="4085" y="497"/>
                </a:lnTo>
                <a:lnTo>
                  <a:pt x="4085" y="497"/>
                </a:lnTo>
                <a:lnTo>
                  <a:pt x="4085" y="497"/>
                </a:lnTo>
                <a:lnTo>
                  <a:pt x="4086" y="500"/>
                </a:lnTo>
                <a:lnTo>
                  <a:pt x="4086" y="500"/>
                </a:lnTo>
                <a:lnTo>
                  <a:pt x="4086" y="505"/>
                </a:lnTo>
                <a:lnTo>
                  <a:pt x="4086" y="505"/>
                </a:lnTo>
                <a:lnTo>
                  <a:pt x="4087" y="506"/>
                </a:lnTo>
                <a:lnTo>
                  <a:pt x="4087" y="511"/>
                </a:lnTo>
                <a:lnTo>
                  <a:pt x="4088" y="511"/>
                </a:lnTo>
                <a:lnTo>
                  <a:pt x="4088" y="518"/>
                </a:lnTo>
                <a:lnTo>
                  <a:pt x="4088" y="518"/>
                </a:lnTo>
                <a:lnTo>
                  <a:pt x="4089" y="518"/>
                </a:lnTo>
                <a:lnTo>
                  <a:pt x="4089" y="521"/>
                </a:lnTo>
                <a:lnTo>
                  <a:pt x="4089" y="520"/>
                </a:lnTo>
                <a:lnTo>
                  <a:pt x="4090" y="521"/>
                </a:lnTo>
                <a:lnTo>
                  <a:pt x="4090" y="515"/>
                </a:lnTo>
                <a:lnTo>
                  <a:pt x="4091" y="514"/>
                </a:lnTo>
                <a:lnTo>
                  <a:pt x="4091" y="497"/>
                </a:lnTo>
                <a:lnTo>
                  <a:pt x="4092" y="487"/>
                </a:lnTo>
                <a:lnTo>
                  <a:pt x="4092" y="249"/>
                </a:lnTo>
                <a:lnTo>
                  <a:pt x="4093" y="238"/>
                </a:lnTo>
                <a:lnTo>
                  <a:pt x="4093" y="117"/>
                </a:lnTo>
                <a:lnTo>
                  <a:pt x="4094" y="106"/>
                </a:lnTo>
                <a:lnTo>
                  <a:pt x="4094" y="48"/>
                </a:lnTo>
                <a:lnTo>
                  <a:pt x="4095" y="45"/>
                </a:lnTo>
                <a:lnTo>
                  <a:pt x="4095" y="25"/>
                </a:lnTo>
                <a:lnTo>
                  <a:pt x="4096" y="23"/>
                </a:lnTo>
                <a:lnTo>
                  <a:pt x="4096" y="15"/>
                </a:lnTo>
                <a:lnTo>
                  <a:pt x="4096" y="15"/>
                </a:lnTo>
                <a:lnTo>
                  <a:pt x="4096" y="14"/>
                </a:lnTo>
                <a:lnTo>
                  <a:pt x="4097" y="18"/>
                </a:lnTo>
                <a:lnTo>
                  <a:pt x="4097" y="19"/>
                </a:lnTo>
                <a:lnTo>
                  <a:pt x="4098" y="30"/>
                </a:lnTo>
                <a:lnTo>
                  <a:pt x="4098" y="32"/>
                </a:lnTo>
                <a:lnTo>
                  <a:pt x="4099" y="44"/>
                </a:lnTo>
                <a:lnTo>
                  <a:pt x="4099" y="45"/>
                </a:lnTo>
                <a:lnTo>
                  <a:pt x="4100" y="52"/>
                </a:lnTo>
                <a:lnTo>
                  <a:pt x="4100" y="53"/>
                </a:lnTo>
                <a:lnTo>
                  <a:pt x="4101" y="58"/>
                </a:lnTo>
                <a:lnTo>
                  <a:pt x="4101" y="59"/>
                </a:lnTo>
                <a:lnTo>
                  <a:pt x="4102" y="65"/>
                </a:lnTo>
                <a:lnTo>
                  <a:pt x="4102" y="67"/>
                </a:lnTo>
                <a:lnTo>
                  <a:pt x="4103" y="80"/>
                </a:lnTo>
                <a:lnTo>
                  <a:pt x="4103" y="82"/>
                </a:lnTo>
                <a:lnTo>
                  <a:pt x="4104" y="98"/>
                </a:lnTo>
                <a:lnTo>
                  <a:pt x="4104" y="100"/>
                </a:lnTo>
                <a:lnTo>
                  <a:pt x="4105" y="113"/>
                </a:lnTo>
                <a:lnTo>
                  <a:pt x="4105" y="113"/>
                </a:lnTo>
                <a:lnTo>
                  <a:pt x="4105" y="112"/>
                </a:lnTo>
                <a:lnTo>
                  <a:pt x="4105" y="113"/>
                </a:lnTo>
                <a:lnTo>
                  <a:pt x="4106" y="110"/>
                </a:lnTo>
                <a:lnTo>
                  <a:pt x="4106" y="108"/>
                </a:lnTo>
                <a:lnTo>
                  <a:pt x="4106" y="94"/>
                </a:lnTo>
                <a:lnTo>
                  <a:pt x="4107" y="92"/>
                </a:lnTo>
                <a:lnTo>
                  <a:pt x="4107" y="78"/>
                </a:lnTo>
                <a:lnTo>
                  <a:pt x="4108" y="76"/>
                </a:lnTo>
                <a:lnTo>
                  <a:pt x="4108" y="73"/>
                </a:lnTo>
                <a:lnTo>
                  <a:pt x="4109" y="73"/>
                </a:lnTo>
                <a:lnTo>
                  <a:pt x="4109" y="83"/>
                </a:lnTo>
                <a:lnTo>
                  <a:pt x="4110" y="86"/>
                </a:lnTo>
                <a:lnTo>
                  <a:pt x="4110" y="115"/>
                </a:lnTo>
                <a:lnTo>
                  <a:pt x="4111" y="119"/>
                </a:lnTo>
                <a:lnTo>
                  <a:pt x="4111" y="201"/>
                </a:lnTo>
                <a:lnTo>
                  <a:pt x="4112" y="221"/>
                </a:lnTo>
                <a:lnTo>
                  <a:pt x="4112" y="352"/>
                </a:lnTo>
                <a:lnTo>
                  <a:pt x="4113" y="364"/>
                </a:lnTo>
                <a:lnTo>
                  <a:pt x="4113" y="459"/>
                </a:lnTo>
                <a:lnTo>
                  <a:pt x="4114" y="462"/>
                </a:lnTo>
                <a:lnTo>
                  <a:pt x="4114" y="460"/>
                </a:lnTo>
                <a:lnTo>
                  <a:pt x="4114" y="472"/>
                </a:lnTo>
                <a:lnTo>
                  <a:pt x="4115" y="472"/>
                </a:lnTo>
                <a:lnTo>
                  <a:pt x="4115" y="477"/>
                </a:lnTo>
                <a:lnTo>
                  <a:pt x="4115" y="477"/>
                </a:lnTo>
                <a:lnTo>
                  <a:pt x="4116" y="477"/>
                </a:lnTo>
                <a:lnTo>
                  <a:pt x="4116" y="479"/>
                </a:lnTo>
                <a:lnTo>
                  <a:pt x="4116" y="479"/>
                </a:lnTo>
                <a:lnTo>
                  <a:pt x="4117" y="479"/>
                </a:lnTo>
                <a:lnTo>
                  <a:pt x="4117" y="481"/>
                </a:lnTo>
                <a:lnTo>
                  <a:pt x="4117" y="482"/>
                </a:lnTo>
                <a:lnTo>
                  <a:pt x="4117" y="481"/>
                </a:lnTo>
                <a:lnTo>
                  <a:pt x="4118" y="485"/>
                </a:lnTo>
                <a:lnTo>
                  <a:pt x="4118" y="485"/>
                </a:lnTo>
                <a:lnTo>
                  <a:pt x="4119" y="492"/>
                </a:lnTo>
                <a:lnTo>
                  <a:pt x="4119" y="493"/>
                </a:lnTo>
                <a:lnTo>
                  <a:pt x="4120" y="500"/>
                </a:lnTo>
                <a:lnTo>
                  <a:pt x="4120" y="500"/>
                </a:lnTo>
                <a:lnTo>
                  <a:pt x="4121" y="505"/>
                </a:lnTo>
                <a:lnTo>
                  <a:pt x="4121" y="506"/>
                </a:lnTo>
                <a:lnTo>
                  <a:pt x="4122" y="513"/>
                </a:lnTo>
                <a:lnTo>
                  <a:pt x="4122" y="514"/>
                </a:lnTo>
                <a:lnTo>
                  <a:pt x="4123" y="520"/>
                </a:lnTo>
                <a:lnTo>
                  <a:pt x="4123" y="520"/>
                </a:lnTo>
                <a:lnTo>
                  <a:pt x="4124" y="522"/>
                </a:lnTo>
                <a:lnTo>
                  <a:pt x="4124" y="522"/>
                </a:lnTo>
                <a:lnTo>
                  <a:pt x="4124" y="522"/>
                </a:lnTo>
                <a:lnTo>
                  <a:pt x="4125" y="512"/>
                </a:lnTo>
                <a:lnTo>
                  <a:pt x="4125" y="511"/>
                </a:lnTo>
                <a:lnTo>
                  <a:pt x="4126" y="364"/>
                </a:lnTo>
                <a:lnTo>
                  <a:pt x="4126" y="328"/>
                </a:lnTo>
                <a:lnTo>
                  <a:pt x="4127" y="168"/>
                </a:lnTo>
                <a:lnTo>
                  <a:pt x="4127" y="154"/>
                </a:lnTo>
                <a:lnTo>
                  <a:pt x="4127" y="75"/>
                </a:lnTo>
                <a:lnTo>
                  <a:pt x="4128" y="69"/>
                </a:lnTo>
                <a:lnTo>
                  <a:pt x="4128" y="43"/>
                </a:lnTo>
                <a:lnTo>
                  <a:pt x="4129" y="40"/>
                </a:lnTo>
                <a:lnTo>
                  <a:pt x="4129" y="28"/>
                </a:lnTo>
                <a:lnTo>
                  <a:pt x="4130" y="27"/>
                </a:lnTo>
                <a:lnTo>
                  <a:pt x="4130" y="21"/>
                </a:lnTo>
                <a:lnTo>
                  <a:pt x="4131" y="21"/>
                </a:lnTo>
                <a:lnTo>
                  <a:pt x="4131" y="23"/>
                </a:lnTo>
                <a:lnTo>
                  <a:pt x="4132" y="24"/>
                </a:lnTo>
                <a:lnTo>
                  <a:pt x="4132" y="32"/>
                </a:lnTo>
                <a:lnTo>
                  <a:pt x="4133" y="34"/>
                </a:lnTo>
                <a:lnTo>
                  <a:pt x="4133" y="48"/>
                </a:lnTo>
                <a:lnTo>
                  <a:pt x="4134" y="50"/>
                </a:lnTo>
                <a:lnTo>
                  <a:pt x="4134" y="65"/>
                </a:lnTo>
                <a:lnTo>
                  <a:pt x="4135" y="66"/>
                </a:lnTo>
                <a:lnTo>
                  <a:pt x="4135" y="81"/>
                </a:lnTo>
                <a:lnTo>
                  <a:pt x="4136" y="84"/>
                </a:lnTo>
                <a:lnTo>
                  <a:pt x="4136" y="98"/>
                </a:lnTo>
                <a:lnTo>
                  <a:pt x="4137" y="100"/>
                </a:lnTo>
                <a:lnTo>
                  <a:pt x="4137" y="116"/>
                </a:lnTo>
                <a:lnTo>
                  <a:pt x="4137" y="118"/>
                </a:lnTo>
                <a:lnTo>
                  <a:pt x="4138" y="135"/>
                </a:lnTo>
                <a:lnTo>
                  <a:pt x="4138" y="137"/>
                </a:lnTo>
                <a:lnTo>
                  <a:pt x="4139" y="152"/>
                </a:lnTo>
                <a:lnTo>
                  <a:pt x="4139" y="155"/>
                </a:lnTo>
                <a:lnTo>
                  <a:pt x="4140" y="164"/>
                </a:lnTo>
                <a:lnTo>
                  <a:pt x="4140" y="164"/>
                </a:lnTo>
                <a:lnTo>
                  <a:pt x="4141" y="155"/>
                </a:lnTo>
                <a:lnTo>
                  <a:pt x="4141" y="151"/>
                </a:lnTo>
                <a:lnTo>
                  <a:pt x="4142" y="125"/>
                </a:lnTo>
                <a:lnTo>
                  <a:pt x="4142" y="120"/>
                </a:lnTo>
                <a:lnTo>
                  <a:pt x="4143" y="94"/>
                </a:lnTo>
                <a:lnTo>
                  <a:pt x="4143" y="91"/>
                </a:lnTo>
                <a:lnTo>
                  <a:pt x="4144" y="78"/>
                </a:lnTo>
                <a:lnTo>
                  <a:pt x="4144" y="76"/>
                </a:lnTo>
                <a:lnTo>
                  <a:pt x="4145" y="72"/>
                </a:lnTo>
                <a:lnTo>
                  <a:pt x="4145" y="73"/>
                </a:lnTo>
                <a:lnTo>
                  <a:pt x="4145" y="73"/>
                </a:lnTo>
                <a:lnTo>
                  <a:pt x="4146" y="90"/>
                </a:lnTo>
                <a:lnTo>
                  <a:pt x="4146" y="94"/>
                </a:lnTo>
                <a:lnTo>
                  <a:pt x="4147" y="164"/>
                </a:lnTo>
                <a:lnTo>
                  <a:pt x="4147" y="183"/>
                </a:lnTo>
                <a:lnTo>
                  <a:pt x="4148" y="308"/>
                </a:lnTo>
                <a:lnTo>
                  <a:pt x="4148" y="321"/>
                </a:lnTo>
                <a:lnTo>
                  <a:pt x="4148" y="432"/>
                </a:lnTo>
                <a:lnTo>
                  <a:pt x="4149" y="443"/>
                </a:lnTo>
                <a:lnTo>
                  <a:pt x="4149" y="469"/>
                </a:lnTo>
                <a:lnTo>
                  <a:pt x="4149" y="461"/>
                </a:lnTo>
                <a:lnTo>
                  <a:pt x="4150" y="464"/>
                </a:lnTo>
                <a:lnTo>
                  <a:pt x="4150" y="472"/>
                </a:lnTo>
                <a:lnTo>
                  <a:pt x="4151" y="475"/>
                </a:lnTo>
                <a:lnTo>
                  <a:pt x="4151" y="482"/>
                </a:lnTo>
                <a:lnTo>
                  <a:pt x="4152" y="483"/>
                </a:lnTo>
                <a:lnTo>
                  <a:pt x="4152" y="491"/>
                </a:lnTo>
                <a:lnTo>
                  <a:pt x="4153" y="492"/>
                </a:lnTo>
                <a:lnTo>
                  <a:pt x="4153" y="498"/>
                </a:lnTo>
                <a:lnTo>
                  <a:pt x="4154" y="499"/>
                </a:lnTo>
                <a:lnTo>
                  <a:pt x="4154" y="505"/>
                </a:lnTo>
                <a:lnTo>
                  <a:pt x="4155" y="505"/>
                </a:lnTo>
                <a:lnTo>
                  <a:pt x="4155" y="504"/>
                </a:lnTo>
                <a:lnTo>
                  <a:pt x="4155" y="507"/>
                </a:lnTo>
                <a:lnTo>
                  <a:pt x="4156" y="507"/>
                </a:lnTo>
                <a:lnTo>
                  <a:pt x="4156" y="512"/>
                </a:lnTo>
                <a:lnTo>
                  <a:pt x="4157" y="513"/>
                </a:lnTo>
                <a:lnTo>
                  <a:pt x="4157" y="518"/>
                </a:lnTo>
                <a:lnTo>
                  <a:pt x="4158" y="518"/>
                </a:lnTo>
                <a:lnTo>
                  <a:pt x="4158" y="520"/>
                </a:lnTo>
                <a:lnTo>
                  <a:pt x="4158" y="503"/>
                </a:lnTo>
                <a:lnTo>
                  <a:pt x="4158" y="501"/>
                </a:lnTo>
                <a:lnTo>
                  <a:pt x="4159" y="479"/>
                </a:lnTo>
                <a:lnTo>
                  <a:pt x="4159" y="472"/>
                </a:lnTo>
                <a:lnTo>
                  <a:pt x="4160" y="334"/>
                </a:lnTo>
                <a:lnTo>
                  <a:pt x="4160" y="309"/>
                </a:lnTo>
                <a:lnTo>
                  <a:pt x="4161" y="169"/>
                </a:lnTo>
                <a:lnTo>
                  <a:pt x="4161" y="163"/>
                </a:lnTo>
                <a:lnTo>
                  <a:pt x="4162" y="100"/>
                </a:lnTo>
                <a:lnTo>
                  <a:pt x="4162" y="95"/>
                </a:lnTo>
                <a:lnTo>
                  <a:pt x="4163" y="71"/>
                </a:lnTo>
                <a:lnTo>
                  <a:pt x="4163" y="69"/>
                </a:lnTo>
                <a:lnTo>
                  <a:pt x="4164" y="53"/>
                </a:lnTo>
                <a:lnTo>
                  <a:pt x="4164" y="50"/>
                </a:lnTo>
                <a:lnTo>
                  <a:pt x="4165" y="41"/>
                </a:lnTo>
                <a:lnTo>
                  <a:pt x="4165" y="41"/>
                </a:lnTo>
                <a:lnTo>
                  <a:pt x="4166" y="40"/>
                </a:lnTo>
                <a:lnTo>
                  <a:pt x="4166" y="41"/>
                </a:lnTo>
                <a:lnTo>
                  <a:pt x="4166" y="41"/>
                </a:lnTo>
                <a:lnTo>
                  <a:pt x="4167" y="48"/>
                </a:lnTo>
                <a:lnTo>
                  <a:pt x="4167" y="50"/>
                </a:lnTo>
                <a:lnTo>
                  <a:pt x="4168" y="61"/>
                </a:lnTo>
                <a:lnTo>
                  <a:pt x="4168" y="63"/>
                </a:lnTo>
                <a:lnTo>
                  <a:pt x="4169" y="75"/>
                </a:lnTo>
                <a:lnTo>
                  <a:pt x="4169" y="77"/>
                </a:lnTo>
                <a:lnTo>
                  <a:pt x="4169" y="89"/>
                </a:lnTo>
                <a:lnTo>
                  <a:pt x="4170" y="91"/>
                </a:lnTo>
                <a:lnTo>
                  <a:pt x="4170" y="100"/>
                </a:lnTo>
                <a:lnTo>
                  <a:pt x="4171" y="102"/>
                </a:lnTo>
                <a:lnTo>
                  <a:pt x="4171" y="113"/>
                </a:lnTo>
                <a:lnTo>
                  <a:pt x="4172" y="115"/>
                </a:lnTo>
                <a:lnTo>
                  <a:pt x="4172" y="121"/>
                </a:lnTo>
                <a:lnTo>
                  <a:pt x="4172" y="121"/>
                </a:lnTo>
                <a:lnTo>
                  <a:pt x="4173" y="123"/>
                </a:lnTo>
                <a:lnTo>
                  <a:pt x="4173" y="125"/>
                </a:lnTo>
                <a:lnTo>
                  <a:pt x="4174" y="125"/>
                </a:lnTo>
                <a:lnTo>
                  <a:pt x="4174" y="125"/>
                </a:lnTo>
                <a:lnTo>
                  <a:pt x="4174" y="121"/>
                </a:lnTo>
                <a:lnTo>
                  <a:pt x="4175" y="120"/>
                </a:lnTo>
                <a:lnTo>
                  <a:pt x="4175" y="106"/>
                </a:lnTo>
                <a:lnTo>
                  <a:pt x="4176" y="103"/>
                </a:lnTo>
                <a:lnTo>
                  <a:pt x="4176" y="85"/>
                </a:lnTo>
                <a:lnTo>
                  <a:pt x="4177" y="84"/>
                </a:lnTo>
                <a:lnTo>
                  <a:pt x="4177" y="69"/>
                </a:lnTo>
                <a:lnTo>
                  <a:pt x="4178" y="68"/>
                </a:lnTo>
                <a:lnTo>
                  <a:pt x="4178" y="63"/>
                </a:lnTo>
                <a:lnTo>
                  <a:pt x="4178" y="63"/>
                </a:lnTo>
                <a:lnTo>
                  <a:pt x="4179" y="64"/>
                </a:lnTo>
                <a:lnTo>
                  <a:pt x="4179" y="74"/>
                </a:lnTo>
                <a:lnTo>
                  <a:pt x="4179" y="77"/>
                </a:lnTo>
                <a:lnTo>
                  <a:pt x="4180" y="135"/>
                </a:lnTo>
                <a:lnTo>
                  <a:pt x="4180" y="148"/>
                </a:lnTo>
                <a:lnTo>
                  <a:pt x="4181" y="283"/>
                </a:lnTo>
                <a:lnTo>
                  <a:pt x="4181" y="301"/>
                </a:lnTo>
                <a:lnTo>
                  <a:pt x="4182" y="421"/>
                </a:lnTo>
                <a:lnTo>
                  <a:pt x="4182" y="435"/>
                </a:lnTo>
                <a:lnTo>
                  <a:pt x="4182" y="468"/>
                </a:lnTo>
                <a:lnTo>
                  <a:pt x="4183" y="468"/>
                </a:lnTo>
                <a:lnTo>
                  <a:pt x="4183" y="473"/>
                </a:lnTo>
                <a:lnTo>
                  <a:pt x="4184" y="487"/>
                </a:lnTo>
                <a:lnTo>
                  <a:pt x="4184" y="487"/>
                </a:lnTo>
                <a:lnTo>
                  <a:pt x="4185" y="489"/>
                </a:lnTo>
                <a:lnTo>
                  <a:pt x="4185" y="489"/>
                </a:lnTo>
                <a:lnTo>
                  <a:pt x="4186" y="495"/>
                </a:lnTo>
                <a:lnTo>
                  <a:pt x="4186" y="495"/>
                </a:lnTo>
                <a:lnTo>
                  <a:pt x="4187" y="500"/>
                </a:lnTo>
                <a:lnTo>
                  <a:pt x="4187" y="500"/>
                </a:lnTo>
                <a:lnTo>
                  <a:pt x="4188" y="503"/>
                </a:lnTo>
                <a:lnTo>
                  <a:pt x="4188" y="503"/>
                </a:lnTo>
                <a:lnTo>
                  <a:pt x="4189" y="507"/>
                </a:lnTo>
                <a:lnTo>
                  <a:pt x="4189" y="506"/>
                </a:lnTo>
                <a:lnTo>
                  <a:pt x="4189" y="507"/>
                </a:lnTo>
                <a:lnTo>
                  <a:pt x="4189" y="512"/>
                </a:lnTo>
                <a:lnTo>
                  <a:pt x="4190" y="512"/>
                </a:lnTo>
                <a:lnTo>
                  <a:pt x="4190" y="517"/>
                </a:lnTo>
                <a:lnTo>
                  <a:pt x="4191" y="518"/>
                </a:lnTo>
                <a:lnTo>
                  <a:pt x="4191" y="518"/>
                </a:lnTo>
                <a:lnTo>
                  <a:pt x="4191" y="520"/>
                </a:lnTo>
                <a:lnTo>
                  <a:pt x="4191" y="520"/>
                </a:lnTo>
                <a:lnTo>
                  <a:pt x="4192" y="520"/>
                </a:lnTo>
                <a:lnTo>
                  <a:pt x="4192" y="520"/>
                </a:lnTo>
                <a:lnTo>
                  <a:pt x="4192" y="514"/>
                </a:lnTo>
                <a:lnTo>
                  <a:pt x="4193" y="508"/>
                </a:lnTo>
                <a:lnTo>
                  <a:pt x="4193" y="437"/>
                </a:lnTo>
                <a:lnTo>
                  <a:pt x="4194" y="399"/>
                </a:lnTo>
                <a:lnTo>
                  <a:pt x="4194" y="162"/>
                </a:lnTo>
                <a:lnTo>
                  <a:pt x="4195" y="146"/>
                </a:lnTo>
                <a:lnTo>
                  <a:pt x="4195" y="84"/>
                </a:lnTo>
                <a:lnTo>
                  <a:pt x="4196" y="81"/>
                </a:lnTo>
                <a:lnTo>
                  <a:pt x="4196" y="65"/>
                </a:lnTo>
                <a:lnTo>
                  <a:pt x="4197" y="62"/>
                </a:lnTo>
                <a:lnTo>
                  <a:pt x="4197" y="41"/>
                </a:lnTo>
                <a:lnTo>
                  <a:pt x="4198" y="40"/>
                </a:lnTo>
                <a:lnTo>
                  <a:pt x="4198" y="28"/>
                </a:lnTo>
                <a:lnTo>
                  <a:pt x="4199" y="27"/>
                </a:lnTo>
                <a:lnTo>
                  <a:pt x="4199" y="26"/>
                </a:lnTo>
                <a:lnTo>
                  <a:pt x="4199" y="27"/>
                </a:lnTo>
                <a:lnTo>
                  <a:pt x="4199" y="28"/>
                </a:lnTo>
                <a:lnTo>
                  <a:pt x="4200" y="35"/>
                </a:lnTo>
                <a:lnTo>
                  <a:pt x="4200" y="36"/>
                </a:lnTo>
                <a:lnTo>
                  <a:pt x="4201" y="43"/>
                </a:lnTo>
                <a:lnTo>
                  <a:pt x="4201" y="43"/>
                </a:lnTo>
                <a:lnTo>
                  <a:pt x="4202" y="48"/>
                </a:lnTo>
                <a:lnTo>
                  <a:pt x="4202" y="49"/>
                </a:lnTo>
                <a:lnTo>
                  <a:pt x="4203" y="56"/>
                </a:lnTo>
                <a:lnTo>
                  <a:pt x="4203" y="56"/>
                </a:lnTo>
                <a:lnTo>
                  <a:pt x="4204" y="64"/>
                </a:lnTo>
                <a:lnTo>
                  <a:pt x="4204" y="65"/>
                </a:lnTo>
                <a:lnTo>
                  <a:pt x="4205" y="77"/>
                </a:lnTo>
                <a:lnTo>
                  <a:pt x="4205" y="79"/>
                </a:lnTo>
                <a:lnTo>
                  <a:pt x="4206" y="93"/>
                </a:lnTo>
                <a:lnTo>
                  <a:pt x="4206" y="95"/>
                </a:lnTo>
                <a:lnTo>
                  <a:pt x="4207" y="110"/>
                </a:lnTo>
                <a:lnTo>
                  <a:pt x="4207" y="113"/>
                </a:lnTo>
                <a:lnTo>
                  <a:pt x="4208" y="118"/>
                </a:lnTo>
                <a:lnTo>
                  <a:pt x="4208" y="118"/>
                </a:lnTo>
                <a:lnTo>
                  <a:pt x="4208" y="118"/>
                </a:lnTo>
                <a:lnTo>
                  <a:pt x="4209" y="111"/>
                </a:lnTo>
                <a:lnTo>
                  <a:pt x="4209" y="109"/>
                </a:lnTo>
                <a:lnTo>
                  <a:pt x="4210" y="93"/>
                </a:lnTo>
                <a:lnTo>
                  <a:pt x="4210" y="91"/>
                </a:lnTo>
                <a:lnTo>
                  <a:pt x="4210" y="78"/>
                </a:lnTo>
                <a:lnTo>
                  <a:pt x="4211" y="76"/>
                </a:lnTo>
                <a:lnTo>
                  <a:pt x="4211" y="75"/>
                </a:lnTo>
                <a:lnTo>
                  <a:pt x="4211" y="75"/>
                </a:lnTo>
                <a:lnTo>
                  <a:pt x="4212" y="76"/>
                </a:lnTo>
                <a:lnTo>
                  <a:pt x="4212" y="91"/>
                </a:lnTo>
                <a:lnTo>
                  <a:pt x="4213" y="94"/>
                </a:lnTo>
                <a:lnTo>
                  <a:pt x="4213" y="138"/>
                </a:lnTo>
                <a:lnTo>
                  <a:pt x="4214" y="146"/>
                </a:lnTo>
                <a:lnTo>
                  <a:pt x="4214" y="271"/>
                </a:lnTo>
                <a:lnTo>
                  <a:pt x="4215" y="296"/>
                </a:lnTo>
                <a:lnTo>
                  <a:pt x="4215" y="411"/>
                </a:lnTo>
                <a:lnTo>
                  <a:pt x="4216" y="419"/>
                </a:lnTo>
                <a:lnTo>
                  <a:pt x="4216" y="473"/>
                </a:lnTo>
                <a:lnTo>
                  <a:pt x="4216" y="462"/>
                </a:lnTo>
                <a:lnTo>
                  <a:pt x="4217" y="463"/>
                </a:lnTo>
                <a:lnTo>
                  <a:pt x="4217" y="483"/>
                </a:lnTo>
                <a:lnTo>
                  <a:pt x="4218" y="484"/>
                </a:lnTo>
                <a:lnTo>
                  <a:pt x="4218" y="491"/>
                </a:lnTo>
                <a:lnTo>
                  <a:pt x="4219" y="491"/>
                </a:lnTo>
                <a:lnTo>
                  <a:pt x="4219" y="493"/>
                </a:lnTo>
                <a:lnTo>
                  <a:pt x="4220" y="493"/>
                </a:lnTo>
                <a:lnTo>
                  <a:pt x="4220" y="496"/>
                </a:lnTo>
                <a:lnTo>
                  <a:pt x="4220" y="496"/>
                </a:lnTo>
                <a:lnTo>
                  <a:pt x="4221" y="496"/>
                </a:lnTo>
                <a:lnTo>
                  <a:pt x="4221" y="497"/>
                </a:lnTo>
                <a:lnTo>
                  <a:pt x="4221" y="497"/>
                </a:lnTo>
                <a:lnTo>
                  <a:pt x="4221" y="497"/>
                </a:lnTo>
                <a:lnTo>
                  <a:pt x="4222" y="500"/>
                </a:lnTo>
                <a:lnTo>
                  <a:pt x="4222" y="501"/>
                </a:lnTo>
                <a:lnTo>
                  <a:pt x="4223" y="505"/>
                </a:lnTo>
                <a:lnTo>
                  <a:pt x="4223" y="505"/>
                </a:lnTo>
                <a:lnTo>
                  <a:pt x="4224" y="507"/>
                </a:lnTo>
                <a:lnTo>
                  <a:pt x="4224" y="507"/>
                </a:lnTo>
                <a:lnTo>
                  <a:pt x="4224" y="508"/>
                </a:lnTo>
                <a:lnTo>
                  <a:pt x="4225" y="515"/>
                </a:lnTo>
                <a:lnTo>
                  <a:pt x="4225" y="515"/>
                </a:lnTo>
                <a:lnTo>
                  <a:pt x="4226" y="517"/>
                </a:lnTo>
                <a:lnTo>
                  <a:pt x="4226" y="515"/>
                </a:lnTo>
                <a:lnTo>
                  <a:pt x="4226" y="515"/>
                </a:lnTo>
                <a:lnTo>
                  <a:pt x="4227" y="509"/>
                </a:lnTo>
                <a:lnTo>
                  <a:pt x="4227" y="509"/>
                </a:lnTo>
                <a:lnTo>
                  <a:pt x="4228" y="508"/>
                </a:lnTo>
                <a:lnTo>
                  <a:pt x="4228" y="508"/>
                </a:lnTo>
                <a:lnTo>
                  <a:pt x="4228" y="508"/>
                </a:lnTo>
                <a:lnTo>
                  <a:pt x="4228" y="508"/>
                </a:lnTo>
                <a:lnTo>
                  <a:pt x="4229" y="374"/>
                </a:lnTo>
                <a:lnTo>
                  <a:pt x="4229" y="336"/>
                </a:lnTo>
                <a:lnTo>
                  <a:pt x="4230" y="205"/>
                </a:lnTo>
                <a:lnTo>
                  <a:pt x="4230" y="191"/>
                </a:lnTo>
                <a:lnTo>
                  <a:pt x="4231" y="85"/>
                </a:lnTo>
                <a:lnTo>
                  <a:pt x="4231" y="80"/>
                </a:lnTo>
                <a:lnTo>
                  <a:pt x="4231" y="47"/>
                </a:lnTo>
                <a:lnTo>
                  <a:pt x="4232" y="45"/>
                </a:lnTo>
                <a:lnTo>
                  <a:pt x="4232" y="33"/>
                </a:lnTo>
                <a:lnTo>
                  <a:pt x="4233" y="31"/>
                </a:lnTo>
                <a:lnTo>
                  <a:pt x="4233" y="21"/>
                </a:lnTo>
                <a:lnTo>
                  <a:pt x="4234" y="20"/>
                </a:lnTo>
                <a:lnTo>
                  <a:pt x="4234" y="12"/>
                </a:lnTo>
                <a:lnTo>
                  <a:pt x="4235" y="12"/>
                </a:lnTo>
                <a:lnTo>
                  <a:pt x="4235" y="11"/>
                </a:lnTo>
                <a:lnTo>
                  <a:pt x="4235" y="13"/>
                </a:lnTo>
                <a:lnTo>
                  <a:pt x="4236" y="15"/>
                </a:lnTo>
                <a:lnTo>
                  <a:pt x="4236" y="28"/>
                </a:lnTo>
                <a:lnTo>
                  <a:pt x="4237" y="30"/>
                </a:lnTo>
                <a:lnTo>
                  <a:pt x="4237" y="40"/>
                </a:lnTo>
                <a:lnTo>
                  <a:pt x="4238" y="41"/>
                </a:lnTo>
                <a:lnTo>
                  <a:pt x="4238" y="48"/>
                </a:lnTo>
                <a:lnTo>
                  <a:pt x="4239" y="49"/>
                </a:lnTo>
                <a:lnTo>
                  <a:pt x="4239" y="61"/>
                </a:lnTo>
                <a:lnTo>
                  <a:pt x="4240" y="62"/>
                </a:lnTo>
                <a:lnTo>
                  <a:pt x="4240" y="70"/>
                </a:lnTo>
                <a:lnTo>
                  <a:pt x="4241" y="71"/>
                </a:lnTo>
                <a:lnTo>
                  <a:pt x="4241" y="81"/>
                </a:lnTo>
                <a:lnTo>
                  <a:pt x="4241" y="83"/>
                </a:lnTo>
                <a:lnTo>
                  <a:pt x="4242" y="96"/>
                </a:lnTo>
                <a:lnTo>
                  <a:pt x="4242" y="97"/>
                </a:lnTo>
                <a:lnTo>
                  <a:pt x="4243" y="112"/>
                </a:lnTo>
                <a:lnTo>
                  <a:pt x="4243" y="113"/>
                </a:lnTo>
                <a:lnTo>
                  <a:pt x="4244" y="122"/>
                </a:lnTo>
                <a:lnTo>
                  <a:pt x="4244" y="121"/>
                </a:lnTo>
                <a:lnTo>
                  <a:pt x="4244" y="121"/>
                </a:lnTo>
                <a:lnTo>
                  <a:pt x="4244" y="122"/>
                </a:lnTo>
                <a:lnTo>
                  <a:pt x="4245" y="119"/>
                </a:lnTo>
                <a:lnTo>
                  <a:pt x="4245" y="117"/>
                </a:lnTo>
                <a:lnTo>
                  <a:pt x="4246" y="107"/>
                </a:lnTo>
                <a:lnTo>
                  <a:pt x="4246" y="107"/>
                </a:lnTo>
                <a:lnTo>
                  <a:pt x="4247" y="100"/>
                </a:lnTo>
                <a:lnTo>
                  <a:pt x="4247" y="99"/>
                </a:lnTo>
                <a:lnTo>
                  <a:pt x="4248" y="105"/>
                </a:lnTo>
                <a:lnTo>
                  <a:pt x="4248" y="106"/>
                </a:lnTo>
                <a:lnTo>
                  <a:pt x="4249" y="139"/>
                </a:lnTo>
                <a:lnTo>
                  <a:pt x="4249" y="146"/>
                </a:lnTo>
                <a:lnTo>
                  <a:pt x="4250" y="218"/>
                </a:lnTo>
                <a:lnTo>
                  <a:pt x="4250" y="228"/>
                </a:lnTo>
                <a:lnTo>
                  <a:pt x="4251" y="353"/>
                </a:lnTo>
                <a:lnTo>
                  <a:pt x="4251" y="366"/>
                </a:lnTo>
                <a:lnTo>
                  <a:pt x="4252" y="447"/>
                </a:lnTo>
                <a:lnTo>
                  <a:pt x="4252" y="452"/>
                </a:lnTo>
                <a:lnTo>
                  <a:pt x="4252" y="480"/>
                </a:lnTo>
                <a:lnTo>
                  <a:pt x="4252" y="472"/>
                </a:lnTo>
                <a:lnTo>
                  <a:pt x="4253" y="470"/>
                </a:lnTo>
                <a:lnTo>
                  <a:pt x="4253" y="470"/>
                </a:lnTo>
                <a:lnTo>
                  <a:pt x="4253" y="489"/>
                </a:lnTo>
                <a:lnTo>
                  <a:pt x="4254" y="490"/>
                </a:lnTo>
                <a:lnTo>
                  <a:pt x="4254" y="497"/>
                </a:lnTo>
                <a:lnTo>
                  <a:pt x="4254" y="496"/>
                </a:lnTo>
                <a:lnTo>
                  <a:pt x="4255" y="495"/>
                </a:lnTo>
                <a:lnTo>
                  <a:pt x="4255" y="498"/>
                </a:lnTo>
                <a:lnTo>
                  <a:pt x="4256" y="498"/>
                </a:lnTo>
                <a:lnTo>
                  <a:pt x="4256" y="499"/>
                </a:lnTo>
                <a:lnTo>
                  <a:pt x="4256" y="499"/>
                </a:lnTo>
                <a:lnTo>
                  <a:pt x="4257" y="499"/>
                </a:lnTo>
                <a:lnTo>
                  <a:pt x="4257" y="501"/>
                </a:lnTo>
                <a:lnTo>
                  <a:pt x="4257" y="500"/>
                </a:lnTo>
                <a:lnTo>
                  <a:pt x="4258" y="500"/>
                </a:lnTo>
                <a:lnTo>
                  <a:pt x="4258" y="501"/>
                </a:lnTo>
                <a:lnTo>
                  <a:pt x="4258" y="501"/>
                </a:lnTo>
                <a:lnTo>
                  <a:pt x="4259" y="502"/>
                </a:lnTo>
                <a:lnTo>
                  <a:pt x="4259" y="504"/>
                </a:lnTo>
                <a:lnTo>
                  <a:pt x="4260" y="505"/>
                </a:lnTo>
                <a:lnTo>
                  <a:pt x="4260" y="509"/>
                </a:lnTo>
                <a:lnTo>
                  <a:pt x="4261" y="510"/>
                </a:lnTo>
                <a:lnTo>
                  <a:pt x="4261" y="517"/>
                </a:lnTo>
                <a:lnTo>
                  <a:pt x="4262" y="517"/>
                </a:lnTo>
                <a:lnTo>
                  <a:pt x="4262" y="518"/>
                </a:lnTo>
                <a:lnTo>
                  <a:pt x="4262" y="515"/>
                </a:lnTo>
                <a:lnTo>
                  <a:pt x="4262" y="515"/>
                </a:lnTo>
                <a:lnTo>
                  <a:pt x="4263" y="510"/>
                </a:lnTo>
                <a:lnTo>
                  <a:pt x="4263" y="510"/>
                </a:lnTo>
                <a:lnTo>
                  <a:pt x="4264" y="495"/>
                </a:lnTo>
                <a:lnTo>
                  <a:pt x="4264" y="479"/>
                </a:lnTo>
                <a:lnTo>
                  <a:pt x="4265" y="247"/>
                </a:lnTo>
                <a:lnTo>
                  <a:pt x="4265" y="237"/>
                </a:lnTo>
                <a:lnTo>
                  <a:pt x="4266" y="163"/>
                </a:lnTo>
                <a:lnTo>
                  <a:pt x="4266" y="151"/>
                </a:lnTo>
                <a:lnTo>
                  <a:pt x="4267" y="82"/>
                </a:lnTo>
                <a:lnTo>
                  <a:pt x="4267" y="78"/>
                </a:lnTo>
                <a:lnTo>
                  <a:pt x="4268" y="47"/>
                </a:lnTo>
                <a:lnTo>
                  <a:pt x="4268" y="46"/>
                </a:lnTo>
                <a:lnTo>
                  <a:pt x="4269" y="40"/>
                </a:lnTo>
                <a:lnTo>
                  <a:pt x="4269" y="40"/>
                </a:lnTo>
                <a:lnTo>
                  <a:pt x="4270" y="36"/>
                </a:lnTo>
                <a:lnTo>
                  <a:pt x="4270" y="36"/>
                </a:lnTo>
                <a:lnTo>
                  <a:pt x="4270" y="35"/>
                </a:lnTo>
                <a:lnTo>
                  <a:pt x="4271" y="36"/>
                </a:lnTo>
                <a:lnTo>
                  <a:pt x="4271" y="36"/>
                </a:lnTo>
                <a:lnTo>
                  <a:pt x="4272" y="39"/>
                </a:lnTo>
                <a:lnTo>
                  <a:pt x="4272" y="40"/>
                </a:lnTo>
                <a:lnTo>
                  <a:pt x="4273" y="44"/>
                </a:lnTo>
                <a:lnTo>
                  <a:pt x="4273" y="45"/>
                </a:lnTo>
                <a:lnTo>
                  <a:pt x="4273" y="49"/>
                </a:lnTo>
                <a:lnTo>
                  <a:pt x="4274" y="49"/>
                </a:lnTo>
                <a:lnTo>
                  <a:pt x="4274" y="48"/>
                </a:lnTo>
                <a:lnTo>
                  <a:pt x="4274" y="49"/>
                </a:lnTo>
                <a:lnTo>
                  <a:pt x="4275" y="48"/>
                </a:lnTo>
                <a:lnTo>
                  <a:pt x="4275" y="56"/>
                </a:lnTo>
                <a:lnTo>
                  <a:pt x="4276" y="57"/>
                </a:lnTo>
                <a:lnTo>
                  <a:pt x="4276" y="71"/>
                </a:lnTo>
                <a:lnTo>
                  <a:pt x="4277" y="73"/>
                </a:lnTo>
                <a:lnTo>
                  <a:pt x="4277" y="92"/>
                </a:lnTo>
                <a:lnTo>
                  <a:pt x="4278" y="95"/>
                </a:lnTo>
                <a:lnTo>
                  <a:pt x="4278" y="112"/>
                </a:lnTo>
                <a:lnTo>
                  <a:pt x="4279" y="114"/>
                </a:lnTo>
                <a:lnTo>
                  <a:pt x="4279" y="128"/>
                </a:lnTo>
                <a:lnTo>
                  <a:pt x="4280" y="129"/>
                </a:lnTo>
                <a:lnTo>
                  <a:pt x="4280" y="131"/>
                </a:lnTo>
                <a:lnTo>
                  <a:pt x="4280" y="127"/>
                </a:lnTo>
                <a:lnTo>
                  <a:pt x="4281" y="126"/>
                </a:lnTo>
                <a:lnTo>
                  <a:pt x="4281" y="107"/>
                </a:lnTo>
                <a:lnTo>
                  <a:pt x="4282" y="104"/>
                </a:lnTo>
                <a:lnTo>
                  <a:pt x="4282" y="86"/>
                </a:lnTo>
                <a:lnTo>
                  <a:pt x="4283" y="85"/>
                </a:lnTo>
                <a:lnTo>
                  <a:pt x="4283" y="76"/>
                </a:lnTo>
                <a:lnTo>
                  <a:pt x="4283" y="75"/>
                </a:lnTo>
                <a:lnTo>
                  <a:pt x="4283" y="75"/>
                </a:lnTo>
                <a:lnTo>
                  <a:pt x="4284" y="80"/>
                </a:lnTo>
                <a:lnTo>
                  <a:pt x="4284" y="82"/>
                </a:lnTo>
                <a:lnTo>
                  <a:pt x="4285" y="103"/>
                </a:lnTo>
                <a:lnTo>
                  <a:pt x="4285" y="108"/>
                </a:lnTo>
                <a:lnTo>
                  <a:pt x="4286" y="176"/>
                </a:lnTo>
                <a:lnTo>
                  <a:pt x="4286" y="188"/>
                </a:lnTo>
                <a:lnTo>
                  <a:pt x="4287" y="305"/>
                </a:lnTo>
                <a:lnTo>
                  <a:pt x="4287" y="319"/>
                </a:lnTo>
                <a:lnTo>
                  <a:pt x="4288" y="418"/>
                </a:lnTo>
                <a:lnTo>
                  <a:pt x="4288" y="426"/>
                </a:lnTo>
                <a:lnTo>
                  <a:pt x="4289" y="461"/>
                </a:lnTo>
                <a:lnTo>
                  <a:pt x="4289" y="466"/>
                </a:lnTo>
                <a:lnTo>
                  <a:pt x="4290" y="475"/>
                </a:lnTo>
                <a:lnTo>
                  <a:pt x="4290" y="475"/>
                </a:lnTo>
                <a:lnTo>
                  <a:pt x="4291" y="479"/>
                </a:lnTo>
                <a:lnTo>
                  <a:pt x="4291" y="479"/>
                </a:lnTo>
                <a:lnTo>
                  <a:pt x="4292" y="483"/>
                </a:lnTo>
                <a:lnTo>
                  <a:pt x="4292" y="484"/>
                </a:lnTo>
                <a:lnTo>
                  <a:pt x="4293" y="492"/>
                </a:lnTo>
                <a:lnTo>
                  <a:pt x="4293" y="492"/>
                </a:lnTo>
                <a:lnTo>
                  <a:pt x="4293" y="497"/>
                </a:lnTo>
                <a:lnTo>
                  <a:pt x="4293" y="497"/>
                </a:lnTo>
                <a:lnTo>
                  <a:pt x="4294" y="502"/>
                </a:lnTo>
                <a:lnTo>
                  <a:pt x="4295" y="502"/>
                </a:lnTo>
                <a:lnTo>
                  <a:pt x="4295" y="505"/>
                </a:lnTo>
                <a:lnTo>
                  <a:pt x="4296" y="505"/>
                </a:lnTo>
                <a:lnTo>
                  <a:pt x="4296" y="510"/>
                </a:lnTo>
                <a:lnTo>
                  <a:pt x="4297" y="511"/>
                </a:lnTo>
                <a:lnTo>
                  <a:pt x="4297" y="517"/>
                </a:lnTo>
                <a:lnTo>
                  <a:pt x="4298" y="517"/>
                </a:lnTo>
                <a:lnTo>
                  <a:pt x="4298" y="518"/>
                </a:lnTo>
                <a:lnTo>
                  <a:pt x="4298" y="516"/>
                </a:lnTo>
                <a:lnTo>
                  <a:pt x="4299" y="516"/>
                </a:lnTo>
                <a:lnTo>
                  <a:pt x="4299" y="511"/>
                </a:lnTo>
                <a:lnTo>
                  <a:pt x="4299" y="511"/>
                </a:lnTo>
                <a:lnTo>
                  <a:pt x="4300" y="511"/>
                </a:lnTo>
                <a:lnTo>
                  <a:pt x="4300" y="454"/>
                </a:lnTo>
                <a:lnTo>
                  <a:pt x="4301" y="432"/>
                </a:lnTo>
                <a:lnTo>
                  <a:pt x="4301" y="190"/>
                </a:lnTo>
                <a:lnTo>
                  <a:pt x="4302" y="173"/>
                </a:lnTo>
                <a:lnTo>
                  <a:pt x="4302" y="60"/>
                </a:lnTo>
                <a:lnTo>
                  <a:pt x="4303" y="54"/>
                </a:lnTo>
                <a:lnTo>
                  <a:pt x="4303" y="31"/>
                </a:lnTo>
                <a:lnTo>
                  <a:pt x="4304" y="30"/>
                </a:lnTo>
                <a:lnTo>
                  <a:pt x="4304" y="13"/>
                </a:lnTo>
                <a:lnTo>
                  <a:pt x="4304" y="11"/>
                </a:lnTo>
                <a:lnTo>
                  <a:pt x="4305" y="3"/>
                </a:lnTo>
                <a:lnTo>
                  <a:pt x="4305" y="3"/>
                </a:lnTo>
                <a:lnTo>
                  <a:pt x="4305" y="3"/>
                </a:lnTo>
                <a:lnTo>
                  <a:pt x="4305" y="3"/>
                </a:lnTo>
                <a:lnTo>
                  <a:pt x="4306" y="8"/>
                </a:lnTo>
                <a:lnTo>
                  <a:pt x="4306" y="10"/>
                </a:lnTo>
                <a:lnTo>
                  <a:pt x="4307" y="36"/>
                </a:lnTo>
                <a:lnTo>
                  <a:pt x="4307" y="41"/>
                </a:lnTo>
                <a:lnTo>
                  <a:pt x="4308" y="76"/>
                </a:lnTo>
                <a:lnTo>
                  <a:pt x="4308" y="80"/>
                </a:lnTo>
                <a:lnTo>
                  <a:pt x="4309" y="105"/>
                </a:lnTo>
                <a:lnTo>
                  <a:pt x="4309" y="107"/>
                </a:lnTo>
                <a:lnTo>
                  <a:pt x="4310" y="123"/>
                </a:lnTo>
                <a:lnTo>
                  <a:pt x="4310" y="124"/>
                </a:lnTo>
                <a:lnTo>
                  <a:pt x="4311" y="126"/>
                </a:lnTo>
                <a:lnTo>
                  <a:pt x="4311" y="125"/>
                </a:lnTo>
                <a:lnTo>
                  <a:pt x="4311" y="126"/>
                </a:lnTo>
                <a:lnTo>
                  <a:pt x="4312" y="121"/>
                </a:lnTo>
                <a:lnTo>
                  <a:pt x="4312" y="121"/>
                </a:lnTo>
                <a:lnTo>
                  <a:pt x="4313" y="116"/>
                </a:lnTo>
                <a:lnTo>
                  <a:pt x="4313" y="115"/>
                </a:lnTo>
                <a:lnTo>
                  <a:pt x="4314" y="104"/>
                </a:lnTo>
                <a:lnTo>
                  <a:pt x="4314" y="103"/>
                </a:lnTo>
                <a:lnTo>
                  <a:pt x="4314" y="93"/>
                </a:lnTo>
                <a:lnTo>
                  <a:pt x="4315" y="92"/>
                </a:lnTo>
                <a:lnTo>
                  <a:pt x="4315" y="85"/>
                </a:lnTo>
                <a:lnTo>
                  <a:pt x="4316" y="85"/>
                </a:lnTo>
                <a:lnTo>
                  <a:pt x="4316" y="84"/>
                </a:lnTo>
                <a:lnTo>
                  <a:pt x="4316" y="87"/>
                </a:lnTo>
                <a:lnTo>
                  <a:pt x="4317" y="88"/>
                </a:lnTo>
                <a:lnTo>
                  <a:pt x="4317" y="109"/>
                </a:lnTo>
                <a:lnTo>
                  <a:pt x="4318" y="112"/>
                </a:lnTo>
                <a:lnTo>
                  <a:pt x="4318" y="155"/>
                </a:lnTo>
                <a:lnTo>
                  <a:pt x="4319" y="163"/>
                </a:lnTo>
                <a:lnTo>
                  <a:pt x="4319" y="274"/>
                </a:lnTo>
                <a:lnTo>
                  <a:pt x="4320" y="289"/>
                </a:lnTo>
                <a:lnTo>
                  <a:pt x="4320" y="401"/>
                </a:lnTo>
                <a:lnTo>
                  <a:pt x="4321" y="412"/>
                </a:lnTo>
                <a:lnTo>
                  <a:pt x="4321" y="464"/>
                </a:lnTo>
                <a:lnTo>
                  <a:pt x="4321" y="453"/>
                </a:lnTo>
                <a:lnTo>
                  <a:pt x="4322" y="455"/>
                </a:lnTo>
                <a:lnTo>
                  <a:pt x="4322" y="482"/>
                </a:lnTo>
                <a:lnTo>
                  <a:pt x="4323" y="484"/>
                </a:lnTo>
                <a:lnTo>
                  <a:pt x="4323" y="491"/>
                </a:lnTo>
                <a:lnTo>
                  <a:pt x="4324" y="492"/>
                </a:lnTo>
                <a:lnTo>
                  <a:pt x="4324" y="494"/>
                </a:lnTo>
                <a:lnTo>
                  <a:pt x="4324" y="494"/>
                </a:lnTo>
                <a:lnTo>
                  <a:pt x="4325" y="496"/>
                </a:lnTo>
                <a:lnTo>
                  <a:pt x="4325" y="497"/>
                </a:lnTo>
                <a:lnTo>
                  <a:pt x="4326" y="500"/>
                </a:lnTo>
                <a:lnTo>
                  <a:pt x="4326" y="500"/>
                </a:lnTo>
                <a:lnTo>
                  <a:pt x="4327" y="503"/>
                </a:lnTo>
                <a:lnTo>
                  <a:pt x="4327" y="503"/>
                </a:lnTo>
                <a:lnTo>
                  <a:pt x="4327" y="504"/>
                </a:lnTo>
                <a:lnTo>
                  <a:pt x="4328" y="505"/>
                </a:lnTo>
                <a:lnTo>
                  <a:pt x="4328" y="506"/>
                </a:lnTo>
                <a:lnTo>
                  <a:pt x="4329" y="508"/>
                </a:lnTo>
                <a:lnTo>
                  <a:pt x="4329" y="508"/>
                </a:lnTo>
                <a:lnTo>
                  <a:pt x="4329" y="508"/>
                </a:lnTo>
                <a:lnTo>
                  <a:pt x="4330" y="510"/>
                </a:lnTo>
                <a:lnTo>
                  <a:pt x="4330" y="510"/>
                </a:lnTo>
                <a:lnTo>
                  <a:pt x="4330" y="513"/>
                </a:lnTo>
                <a:lnTo>
                  <a:pt x="4331" y="513"/>
                </a:lnTo>
                <a:lnTo>
                  <a:pt x="4331" y="513"/>
                </a:lnTo>
                <a:lnTo>
                  <a:pt x="4332" y="511"/>
                </a:lnTo>
                <a:lnTo>
                  <a:pt x="4332" y="510"/>
                </a:lnTo>
                <a:lnTo>
                  <a:pt x="4333" y="505"/>
                </a:lnTo>
                <a:lnTo>
                  <a:pt x="4333" y="505"/>
                </a:lnTo>
                <a:lnTo>
                  <a:pt x="4333" y="504"/>
                </a:lnTo>
                <a:lnTo>
                  <a:pt x="4334" y="498"/>
                </a:lnTo>
                <a:lnTo>
                  <a:pt x="4334" y="475"/>
                </a:lnTo>
                <a:lnTo>
                  <a:pt x="4335" y="228"/>
                </a:lnTo>
                <a:lnTo>
                  <a:pt x="4335" y="217"/>
                </a:lnTo>
                <a:lnTo>
                  <a:pt x="4335" y="110"/>
                </a:lnTo>
                <a:lnTo>
                  <a:pt x="4336" y="99"/>
                </a:lnTo>
                <a:lnTo>
                  <a:pt x="4336" y="46"/>
                </a:lnTo>
                <a:lnTo>
                  <a:pt x="4337" y="43"/>
                </a:lnTo>
                <a:lnTo>
                  <a:pt x="4337" y="29"/>
                </a:lnTo>
                <a:lnTo>
                  <a:pt x="4338" y="28"/>
                </a:lnTo>
                <a:lnTo>
                  <a:pt x="4338" y="26"/>
                </a:lnTo>
                <a:lnTo>
                  <a:pt x="4339" y="26"/>
                </a:lnTo>
                <a:lnTo>
                  <a:pt x="4339" y="24"/>
                </a:lnTo>
                <a:lnTo>
                  <a:pt x="4339" y="24"/>
                </a:lnTo>
                <a:lnTo>
                  <a:pt x="4340" y="24"/>
                </a:lnTo>
                <a:lnTo>
                  <a:pt x="4340" y="30"/>
                </a:lnTo>
                <a:lnTo>
                  <a:pt x="4341" y="30"/>
                </a:lnTo>
                <a:lnTo>
                  <a:pt x="4341" y="45"/>
                </a:lnTo>
                <a:lnTo>
                  <a:pt x="4342" y="48"/>
                </a:lnTo>
                <a:lnTo>
                  <a:pt x="4342" y="66"/>
                </a:lnTo>
                <a:lnTo>
                  <a:pt x="4343" y="68"/>
                </a:lnTo>
                <a:lnTo>
                  <a:pt x="4343" y="80"/>
                </a:lnTo>
                <a:lnTo>
                  <a:pt x="4344" y="81"/>
                </a:lnTo>
                <a:lnTo>
                  <a:pt x="4344" y="86"/>
                </a:lnTo>
                <a:lnTo>
                  <a:pt x="4345" y="87"/>
                </a:lnTo>
                <a:lnTo>
                  <a:pt x="4345" y="96"/>
                </a:lnTo>
                <a:lnTo>
                  <a:pt x="4345" y="98"/>
                </a:lnTo>
                <a:lnTo>
                  <a:pt x="4346" y="111"/>
                </a:lnTo>
                <a:lnTo>
                  <a:pt x="4346" y="113"/>
                </a:lnTo>
                <a:lnTo>
                  <a:pt x="4347" y="127"/>
                </a:lnTo>
                <a:lnTo>
                  <a:pt x="4347" y="128"/>
                </a:lnTo>
                <a:lnTo>
                  <a:pt x="4348" y="140"/>
                </a:lnTo>
                <a:lnTo>
                  <a:pt x="4348" y="142"/>
                </a:lnTo>
                <a:lnTo>
                  <a:pt x="4349" y="148"/>
                </a:lnTo>
                <a:lnTo>
                  <a:pt x="4349" y="146"/>
                </a:lnTo>
                <a:lnTo>
                  <a:pt x="4349" y="148"/>
                </a:lnTo>
                <a:lnTo>
                  <a:pt x="4350" y="141"/>
                </a:lnTo>
                <a:lnTo>
                  <a:pt x="4350" y="141"/>
                </a:lnTo>
                <a:lnTo>
                  <a:pt x="4350" y="141"/>
                </a:lnTo>
                <a:lnTo>
                  <a:pt x="4351" y="119"/>
                </a:lnTo>
                <a:lnTo>
                  <a:pt x="4351" y="115"/>
                </a:lnTo>
                <a:lnTo>
                  <a:pt x="4352" y="100"/>
                </a:lnTo>
                <a:lnTo>
                  <a:pt x="4352" y="100"/>
                </a:lnTo>
                <a:lnTo>
                  <a:pt x="4352" y="100"/>
                </a:lnTo>
                <a:lnTo>
                  <a:pt x="4353" y="105"/>
                </a:lnTo>
                <a:lnTo>
                  <a:pt x="4353" y="108"/>
                </a:lnTo>
                <a:lnTo>
                  <a:pt x="4354" y="146"/>
                </a:lnTo>
                <a:lnTo>
                  <a:pt x="4354" y="153"/>
                </a:lnTo>
                <a:lnTo>
                  <a:pt x="4355" y="257"/>
                </a:lnTo>
                <a:lnTo>
                  <a:pt x="4355" y="278"/>
                </a:lnTo>
                <a:lnTo>
                  <a:pt x="4356" y="408"/>
                </a:lnTo>
                <a:lnTo>
                  <a:pt x="4356" y="419"/>
                </a:lnTo>
                <a:lnTo>
                  <a:pt x="4356" y="476"/>
                </a:lnTo>
                <a:lnTo>
                  <a:pt x="4357" y="480"/>
                </a:lnTo>
                <a:lnTo>
                  <a:pt x="4357" y="469"/>
                </a:lnTo>
                <a:lnTo>
                  <a:pt x="4357" y="485"/>
                </a:lnTo>
                <a:lnTo>
                  <a:pt x="4358" y="488"/>
                </a:lnTo>
                <a:lnTo>
                  <a:pt x="4358" y="500"/>
                </a:lnTo>
                <a:lnTo>
                  <a:pt x="4359" y="499"/>
                </a:lnTo>
                <a:lnTo>
                  <a:pt x="4359" y="500"/>
                </a:lnTo>
                <a:lnTo>
                  <a:pt x="4359" y="500"/>
                </a:lnTo>
                <a:lnTo>
                  <a:pt x="4360" y="500"/>
                </a:lnTo>
                <a:lnTo>
                  <a:pt x="4360" y="501"/>
                </a:lnTo>
                <a:lnTo>
                  <a:pt x="4360" y="500"/>
                </a:lnTo>
                <a:lnTo>
                  <a:pt x="4361" y="501"/>
                </a:lnTo>
                <a:lnTo>
                  <a:pt x="4361" y="502"/>
                </a:lnTo>
                <a:lnTo>
                  <a:pt x="4361" y="502"/>
                </a:lnTo>
                <a:lnTo>
                  <a:pt x="4362" y="502"/>
                </a:lnTo>
                <a:lnTo>
                  <a:pt x="4362" y="504"/>
                </a:lnTo>
                <a:lnTo>
                  <a:pt x="4363" y="504"/>
                </a:lnTo>
                <a:lnTo>
                  <a:pt x="4363" y="507"/>
                </a:lnTo>
                <a:lnTo>
                  <a:pt x="4364" y="507"/>
                </a:lnTo>
                <a:lnTo>
                  <a:pt x="4364" y="509"/>
                </a:lnTo>
                <a:lnTo>
                  <a:pt x="4365" y="510"/>
                </a:lnTo>
                <a:lnTo>
                  <a:pt x="4365" y="515"/>
                </a:lnTo>
                <a:lnTo>
                  <a:pt x="4366" y="516"/>
                </a:lnTo>
                <a:lnTo>
                  <a:pt x="4366" y="521"/>
                </a:lnTo>
                <a:lnTo>
                  <a:pt x="4366" y="521"/>
                </a:lnTo>
                <a:lnTo>
                  <a:pt x="4366" y="521"/>
                </a:lnTo>
                <a:lnTo>
                  <a:pt x="4367" y="520"/>
                </a:lnTo>
                <a:lnTo>
                  <a:pt x="4367" y="520"/>
                </a:lnTo>
                <a:lnTo>
                  <a:pt x="4367" y="519"/>
                </a:lnTo>
                <a:lnTo>
                  <a:pt x="4368" y="514"/>
                </a:lnTo>
                <a:lnTo>
                  <a:pt x="4368" y="513"/>
                </a:lnTo>
                <a:lnTo>
                  <a:pt x="4369" y="499"/>
                </a:lnTo>
                <a:lnTo>
                  <a:pt x="4369" y="489"/>
                </a:lnTo>
                <a:lnTo>
                  <a:pt x="4370" y="253"/>
                </a:lnTo>
                <a:lnTo>
                  <a:pt x="4370" y="243"/>
                </a:lnTo>
                <a:lnTo>
                  <a:pt x="4371" y="125"/>
                </a:lnTo>
                <a:lnTo>
                  <a:pt x="4371" y="115"/>
                </a:lnTo>
                <a:lnTo>
                  <a:pt x="4372" y="54"/>
                </a:lnTo>
                <a:lnTo>
                  <a:pt x="4372" y="50"/>
                </a:lnTo>
                <a:lnTo>
                  <a:pt x="4373" y="33"/>
                </a:lnTo>
                <a:lnTo>
                  <a:pt x="4373" y="32"/>
                </a:lnTo>
                <a:lnTo>
                  <a:pt x="4374" y="17"/>
                </a:lnTo>
                <a:lnTo>
                  <a:pt x="4374" y="16"/>
                </a:lnTo>
                <a:lnTo>
                  <a:pt x="4375" y="11"/>
                </a:lnTo>
                <a:lnTo>
                  <a:pt x="4375" y="10"/>
                </a:lnTo>
                <a:lnTo>
                  <a:pt x="4375" y="9"/>
                </a:lnTo>
                <a:lnTo>
                  <a:pt x="4376" y="10"/>
                </a:lnTo>
                <a:lnTo>
                  <a:pt x="4376" y="11"/>
                </a:lnTo>
                <a:lnTo>
                  <a:pt x="4376" y="21"/>
                </a:lnTo>
                <a:lnTo>
                  <a:pt x="4376" y="23"/>
                </a:lnTo>
                <a:lnTo>
                  <a:pt x="4377" y="35"/>
                </a:lnTo>
                <a:lnTo>
                  <a:pt x="4377" y="37"/>
                </a:lnTo>
                <a:lnTo>
                  <a:pt x="4378" y="44"/>
                </a:lnTo>
                <a:lnTo>
                  <a:pt x="4378" y="44"/>
                </a:lnTo>
                <a:lnTo>
                  <a:pt x="4379" y="46"/>
                </a:lnTo>
                <a:lnTo>
                  <a:pt x="4380" y="46"/>
                </a:lnTo>
                <a:lnTo>
                  <a:pt x="4380" y="49"/>
                </a:lnTo>
                <a:lnTo>
                  <a:pt x="4381" y="50"/>
                </a:lnTo>
                <a:lnTo>
                  <a:pt x="4381" y="61"/>
                </a:lnTo>
                <a:lnTo>
                  <a:pt x="4382" y="62"/>
                </a:lnTo>
                <a:lnTo>
                  <a:pt x="4382" y="79"/>
                </a:lnTo>
                <a:lnTo>
                  <a:pt x="4383" y="81"/>
                </a:lnTo>
                <a:lnTo>
                  <a:pt x="4383" y="99"/>
                </a:lnTo>
                <a:lnTo>
                  <a:pt x="4384" y="101"/>
                </a:lnTo>
                <a:lnTo>
                  <a:pt x="4384" y="114"/>
                </a:lnTo>
                <a:lnTo>
                  <a:pt x="4385" y="115"/>
                </a:lnTo>
                <a:lnTo>
                  <a:pt x="4385" y="120"/>
                </a:lnTo>
                <a:lnTo>
                  <a:pt x="4385" y="118"/>
                </a:lnTo>
                <a:lnTo>
                  <a:pt x="4386" y="117"/>
                </a:lnTo>
                <a:lnTo>
                  <a:pt x="4386" y="106"/>
                </a:lnTo>
                <a:lnTo>
                  <a:pt x="4387" y="105"/>
                </a:lnTo>
                <a:lnTo>
                  <a:pt x="4387" y="104"/>
                </a:lnTo>
                <a:lnTo>
                  <a:pt x="4387" y="108"/>
                </a:lnTo>
                <a:lnTo>
                  <a:pt x="4387" y="110"/>
                </a:lnTo>
                <a:lnTo>
                  <a:pt x="4388" y="145"/>
                </a:lnTo>
                <a:lnTo>
                  <a:pt x="4388" y="155"/>
                </a:lnTo>
                <a:lnTo>
                  <a:pt x="4389" y="261"/>
                </a:lnTo>
                <a:lnTo>
                  <a:pt x="4389" y="280"/>
                </a:lnTo>
                <a:lnTo>
                  <a:pt x="4390" y="398"/>
                </a:lnTo>
                <a:lnTo>
                  <a:pt x="4390" y="412"/>
                </a:lnTo>
                <a:lnTo>
                  <a:pt x="4391" y="468"/>
                </a:lnTo>
                <a:lnTo>
                  <a:pt x="4391" y="462"/>
                </a:lnTo>
                <a:lnTo>
                  <a:pt x="4391" y="458"/>
                </a:lnTo>
                <a:lnTo>
                  <a:pt x="4392" y="479"/>
                </a:lnTo>
                <a:lnTo>
                  <a:pt x="4392" y="482"/>
                </a:lnTo>
                <a:lnTo>
                  <a:pt x="4393" y="492"/>
                </a:lnTo>
                <a:lnTo>
                  <a:pt x="4393" y="492"/>
                </a:lnTo>
                <a:lnTo>
                  <a:pt x="4394" y="494"/>
                </a:lnTo>
                <a:lnTo>
                  <a:pt x="4394" y="494"/>
                </a:lnTo>
                <a:lnTo>
                  <a:pt x="4395" y="496"/>
                </a:lnTo>
                <a:lnTo>
                  <a:pt x="4395" y="497"/>
                </a:lnTo>
                <a:lnTo>
                  <a:pt x="4396" y="498"/>
                </a:lnTo>
                <a:lnTo>
                  <a:pt x="4396" y="498"/>
                </a:lnTo>
                <a:lnTo>
                  <a:pt x="4396" y="499"/>
                </a:lnTo>
                <a:lnTo>
                  <a:pt x="4397" y="501"/>
                </a:lnTo>
                <a:lnTo>
                  <a:pt x="4397" y="502"/>
                </a:lnTo>
                <a:lnTo>
                  <a:pt x="4397" y="502"/>
                </a:lnTo>
                <a:lnTo>
                  <a:pt x="4397" y="502"/>
                </a:lnTo>
                <a:lnTo>
                  <a:pt x="4398" y="503"/>
                </a:lnTo>
                <a:lnTo>
                  <a:pt x="4398" y="507"/>
                </a:lnTo>
                <a:lnTo>
                  <a:pt x="4399" y="508"/>
                </a:lnTo>
                <a:lnTo>
                  <a:pt x="4399" y="514"/>
                </a:lnTo>
                <a:lnTo>
                  <a:pt x="4399" y="514"/>
                </a:lnTo>
                <a:lnTo>
                  <a:pt x="4400" y="517"/>
                </a:lnTo>
                <a:lnTo>
                  <a:pt x="4400" y="520"/>
                </a:lnTo>
                <a:lnTo>
                  <a:pt x="4401" y="520"/>
                </a:lnTo>
                <a:lnTo>
                  <a:pt x="4401" y="521"/>
                </a:lnTo>
                <a:lnTo>
                  <a:pt x="4401" y="516"/>
                </a:lnTo>
                <a:lnTo>
                  <a:pt x="4402" y="515"/>
                </a:lnTo>
                <a:lnTo>
                  <a:pt x="4402" y="511"/>
                </a:lnTo>
                <a:lnTo>
                  <a:pt x="4403" y="511"/>
                </a:lnTo>
                <a:lnTo>
                  <a:pt x="4403" y="355"/>
                </a:lnTo>
                <a:lnTo>
                  <a:pt x="4404" y="301"/>
                </a:lnTo>
                <a:lnTo>
                  <a:pt x="4404" y="195"/>
                </a:lnTo>
                <a:lnTo>
                  <a:pt x="4405" y="182"/>
                </a:lnTo>
                <a:lnTo>
                  <a:pt x="4405" y="91"/>
                </a:lnTo>
                <a:lnTo>
                  <a:pt x="4406" y="82"/>
                </a:lnTo>
                <a:lnTo>
                  <a:pt x="4406" y="48"/>
                </a:lnTo>
                <a:lnTo>
                  <a:pt x="4407" y="46"/>
                </a:lnTo>
                <a:lnTo>
                  <a:pt x="4407" y="30"/>
                </a:lnTo>
                <a:lnTo>
                  <a:pt x="4408" y="27"/>
                </a:lnTo>
                <a:lnTo>
                  <a:pt x="4408" y="17"/>
                </a:lnTo>
                <a:lnTo>
                  <a:pt x="4408" y="17"/>
                </a:lnTo>
                <a:lnTo>
                  <a:pt x="4409" y="13"/>
                </a:lnTo>
                <a:lnTo>
                  <a:pt x="4409" y="13"/>
                </a:lnTo>
                <a:lnTo>
                  <a:pt x="4409" y="13"/>
                </a:lnTo>
                <a:lnTo>
                  <a:pt x="4410" y="17"/>
                </a:lnTo>
                <a:lnTo>
                  <a:pt x="4410" y="18"/>
                </a:lnTo>
                <a:lnTo>
                  <a:pt x="4411" y="25"/>
                </a:lnTo>
                <a:lnTo>
                  <a:pt x="4411" y="26"/>
                </a:lnTo>
                <a:lnTo>
                  <a:pt x="4412" y="31"/>
                </a:lnTo>
                <a:lnTo>
                  <a:pt x="4412" y="31"/>
                </a:lnTo>
                <a:lnTo>
                  <a:pt x="4413" y="33"/>
                </a:lnTo>
                <a:lnTo>
                  <a:pt x="4413" y="33"/>
                </a:lnTo>
                <a:lnTo>
                  <a:pt x="4413" y="34"/>
                </a:lnTo>
                <a:lnTo>
                  <a:pt x="4414" y="35"/>
                </a:lnTo>
                <a:lnTo>
                  <a:pt x="4414" y="36"/>
                </a:lnTo>
                <a:lnTo>
                  <a:pt x="4415" y="40"/>
                </a:lnTo>
                <a:lnTo>
                  <a:pt x="4415" y="41"/>
                </a:lnTo>
                <a:lnTo>
                  <a:pt x="4416" y="47"/>
                </a:lnTo>
                <a:lnTo>
                  <a:pt x="4416" y="49"/>
                </a:lnTo>
                <a:lnTo>
                  <a:pt x="4417" y="60"/>
                </a:lnTo>
                <a:lnTo>
                  <a:pt x="4417" y="63"/>
                </a:lnTo>
                <a:lnTo>
                  <a:pt x="4418" y="82"/>
                </a:lnTo>
                <a:lnTo>
                  <a:pt x="4418" y="84"/>
                </a:lnTo>
                <a:lnTo>
                  <a:pt x="4418" y="99"/>
                </a:lnTo>
                <a:lnTo>
                  <a:pt x="4419" y="101"/>
                </a:lnTo>
                <a:lnTo>
                  <a:pt x="4419" y="106"/>
                </a:lnTo>
                <a:lnTo>
                  <a:pt x="4419" y="106"/>
                </a:lnTo>
                <a:lnTo>
                  <a:pt x="4420" y="104"/>
                </a:lnTo>
                <a:lnTo>
                  <a:pt x="4420" y="94"/>
                </a:lnTo>
                <a:lnTo>
                  <a:pt x="4421" y="92"/>
                </a:lnTo>
                <a:lnTo>
                  <a:pt x="4421" y="86"/>
                </a:lnTo>
                <a:lnTo>
                  <a:pt x="4421" y="87"/>
                </a:lnTo>
                <a:lnTo>
                  <a:pt x="4422" y="87"/>
                </a:lnTo>
                <a:lnTo>
                  <a:pt x="4422" y="99"/>
                </a:lnTo>
                <a:lnTo>
                  <a:pt x="4423" y="103"/>
                </a:lnTo>
                <a:lnTo>
                  <a:pt x="4423" y="142"/>
                </a:lnTo>
                <a:lnTo>
                  <a:pt x="4424" y="150"/>
                </a:lnTo>
                <a:lnTo>
                  <a:pt x="4424" y="239"/>
                </a:lnTo>
                <a:lnTo>
                  <a:pt x="4425" y="259"/>
                </a:lnTo>
                <a:lnTo>
                  <a:pt x="4425" y="384"/>
                </a:lnTo>
                <a:lnTo>
                  <a:pt x="4426" y="397"/>
                </a:lnTo>
                <a:lnTo>
                  <a:pt x="4426" y="468"/>
                </a:lnTo>
                <a:lnTo>
                  <a:pt x="4427" y="474"/>
                </a:lnTo>
                <a:lnTo>
                  <a:pt x="4427" y="461"/>
                </a:lnTo>
                <a:lnTo>
                  <a:pt x="4427" y="478"/>
                </a:lnTo>
                <a:lnTo>
                  <a:pt x="4428" y="480"/>
                </a:lnTo>
                <a:lnTo>
                  <a:pt x="4428" y="489"/>
                </a:lnTo>
                <a:lnTo>
                  <a:pt x="4428" y="490"/>
                </a:lnTo>
                <a:lnTo>
                  <a:pt x="4428" y="490"/>
                </a:lnTo>
                <a:lnTo>
                  <a:pt x="4429" y="491"/>
                </a:lnTo>
                <a:lnTo>
                  <a:pt x="4429" y="491"/>
                </a:lnTo>
                <a:lnTo>
                  <a:pt x="4429" y="491"/>
                </a:lnTo>
                <a:lnTo>
                  <a:pt x="4430" y="491"/>
                </a:lnTo>
                <a:lnTo>
                  <a:pt x="4430" y="492"/>
                </a:lnTo>
                <a:lnTo>
                  <a:pt x="4431" y="494"/>
                </a:lnTo>
                <a:lnTo>
                  <a:pt x="4431" y="494"/>
                </a:lnTo>
                <a:lnTo>
                  <a:pt x="4432" y="496"/>
                </a:lnTo>
                <a:lnTo>
                  <a:pt x="4432" y="497"/>
                </a:lnTo>
                <a:lnTo>
                  <a:pt x="4433" y="500"/>
                </a:lnTo>
                <a:lnTo>
                  <a:pt x="4433" y="500"/>
                </a:lnTo>
                <a:lnTo>
                  <a:pt x="4433" y="500"/>
                </a:lnTo>
                <a:lnTo>
                  <a:pt x="4434" y="503"/>
                </a:lnTo>
                <a:lnTo>
                  <a:pt x="4434" y="504"/>
                </a:lnTo>
                <a:lnTo>
                  <a:pt x="4435" y="507"/>
                </a:lnTo>
                <a:lnTo>
                  <a:pt x="4435" y="507"/>
                </a:lnTo>
                <a:lnTo>
                  <a:pt x="4435" y="508"/>
                </a:lnTo>
                <a:lnTo>
                  <a:pt x="4436" y="515"/>
                </a:lnTo>
                <a:lnTo>
                  <a:pt x="4436" y="517"/>
                </a:lnTo>
                <a:lnTo>
                  <a:pt x="4437" y="519"/>
                </a:lnTo>
                <a:lnTo>
                  <a:pt x="4437" y="519"/>
                </a:lnTo>
                <a:lnTo>
                  <a:pt x="4437" y="518"/>
                </a:lnTo>
                <a:lnTo>
                  <a:pt x="4437" y="519"/>
                </a:lnTo>
                <a:lnTo>
                  <a:pt x="4438" y="514"/>
                </a:lnTo>
                <a:lnTo>
                  <a:pt x="4438" y="512"/>
                </a:lnTo>
                <a:lnTo>
                  <a:pt x="4439" y="465"/>
                </a:lnTo>
                <a:lnTo>
                  <a:pt x="4439" y="446"/>
                </a:lnTo>
                <a:lnTo>
                  <a:pt x="4439" y="195"/>
                </a:lnTo>
                <a:lnTo>
                  <a:pt x="4440" y="185"/>
                </a:lnTo>
                <a:lnTo>
                  <a:pt x="4440" y="88"/>
                </a:lnTo>
                <a:lnTo>
                  <a:pt x="4441" y="77"/>
                </a:lnTo>
                <a:lnTo>
                  <a:pt x="4441" y="40"/>
                </a:lnTo>
                <a:lnTo>
                  <a:pt x="4442" y="37"/>
                </a:lnTo>
                <a:lnTo>
                  <a:pt x="4442" y="21"/>
                </a:lnTo>
                <a:lnTo>
                  <a:pt x="4443" y="18"/>
                </a:lnTo>
                <a:lnTo>
                  <a:pt x="4443" y="8"/>
                </a:lnTo>
                <a:lnTo>
                  <a:pt x="4444" y="7"/>
                </a:lnTo>
                <a:lnTo>
                  <a:pt x="4444" y="6"/>
                </a:lnTo>
                <a:lnTo>
                  <a:pt x="4444" y="7"/>
                </a:lnTo>
                <a:lnTo>
                  <a:pt x="4445" y="8"/>
                </a:lnTo>
                <a:lnTo>
                  <a:pt x="4445" y="21"/>
                </a:lnTo>
                <a:lnTo>
                  <a:pt x="4446" y="24"/>
                </a:lnTo>
                <a:lnTo>
                  <a:pt x="4446" y="47"/>
                </a:lnTo>
                <a:lnTo>
                  <a:pt x="4447" y="50"/>
                </a:lnTo>
                <a:lnTo>
                  <a:pt x="4447" y="70"/>
                </a:lnTo>
                <a:lnTo>
                  <a:pt x="4448" y="71"/>
                </a:lnTo>
                <a:lnTo>
                  <a:pt x="4448" y="81"/>
                </a:lnTo>
                <a:lnTo>
                  <a:pt x="4449" y="82"/>
                </a:lnTo>
                <a:lnTo>
                  <a:pt x="4449" y="94"/>
                </a:lnTo>
                <a:lnTo>
                  <a:pt x="4449" y="96"/>
                </a:lnTo>
                <a:lnTo>
                  <a:pt x="4450" y="109"/>
                </a:lnTo>
                <a:lnTo>
                  <a:pt x="4450" y="111"/>
                </a:lnTo>
                <a:lnTo>
                  <a:pt x="4451" y="135"/>
                </a:lnTo>
                <a:lnTo>
                  <a:pt x="4451" y="140"/>
                </a:lnTo>
                <a:lnTo>
                  <a:pt x="4452" y="163"/>
                </a:lnTo>
                <a:lnTo>
                  <a:pt x="4452" y="164"/>
                </a:lnTo>
                <a:lnTo>
                  <a:pt x="4453" y="184"/>
                </a:lnTo>
                <a:lnTo>
                  <a:pt x="4453" y="187"/>
                </a:lnTo>
                <a:lnTo>
                  <a:pt x="4453" y="188"/>
                </a:lnTo>
                <a:lnTo>
                  <a:pt x="4454" y="182"/>
                </a:lnTo>
                <a:lnTo>
                  <a:pt x="4454" y="181"/>
                </a:lnTo>
                <a:lnTo>
                  <a:pt x="4455" y="159"/>
                </a:lnTo>
                <a:lnTo>
                  <a:pt x="4455" y="154"/>
                </a:lnTo>
                <a:lnTo>
                  <a:pt x="4456" y="121"/>
                </a:lnTo>
                <a:lnTo>
                  <a:pt x="4456" y="118"/>
                </a:lnTo>
                <a:lnTo>
                  <a:pt x="4457" y="98"/>
                </a:lnTo>
                <a:lnTo>
                  <a:pt x="4457" y="96"/>
                </a:lnTo>
                <a:lnTo>
                  <a:pt x="4458" y="92"/>
                </a:lnTo>
                <a:lnTo>
                  <a:pt x="4458" y="92"/>
                </a:lnTo>
                <a:lnTo>
                  <a:pt x="4458" y="92"/>
                </a:lnTo>
                <a:lnTo>
                  <a:pt x="4459" y="102"/>
                </a:lnTo>
                <a:lnTo>
                  <a:pt x="4459" y="106"/>
                </a:lnTo>
                <a:lnTo>
                  <a:pt x="4460" y="161"/>
                </a:lnTo>
                <a:lnTo>
                  <a:pt x="4460" y="172"/>
                </a:lnTo>
                <a:lnTo>
                  <a:pt x="4460" y="314"/>
                </a:lnTo>
                <a:lnTo>
                  <a:pt x="4460" y="331"/>
                </a:lnTo>
                <a:lnTo>
                  <a:pt x="4461" y="437"/>
                </a:lnTo>
                <a:lnTo>
                  <a:pt x="4461" y="444"/>
                </a:lnTo>
                <a:lnTo>
                  <a:pt x="4462" y="474"/>
                </a:lnTo>
                <a:lnTo>
                  <a:pt x="4462" y="470"/>
                </a:lnTo>
                <a:lnTo>
                  <a:pt x="4462" y="472"/>
                </a:lnTo>
                <a:lnTo>
                  <a:pt x="4463" y="490"/>
                </a:lnTo>
                <a:lnTo>
                  <a:pt x="4464" y="491"/>
                </a:lnTo>
                <a:lnTo>
                  <a:pt x="4464" y="493"/>
                </a:lnTo>
                <a:lnTo>
                  <a:pt x="4464" y="492"/>
                </a:lnTo>
                <a:lnTo>
                  <a:pt x="4465" y="492"/>
                </a:lnTo>
                <a:lnTo>
                  <a:pt x="4465" y="497"/>
                </a:lnTo>
                <a:lnTo>
                  <a:pt x="4466" y="497"/>
                </a:lnTo>
                <a:lnTo>
                  <a:pt x="4466" y="497"/>
                </a:lnTo>
                <a:lnTo>
                  <a:pt x="4466" y="497"/>
                </a:lnTo>
                <a:lnTo>
                  <a:pt x="4467" y="498"/>
                </a:lnTo>
                <a:lnTo>
                  <a:pt x="4467" y="500"/>
                </a:lnTo>
                <a:lnTo>
                  <a:pt x="4468" y="500"/>
                </a:lnTo>
                <a:lnTo>
                  <a:pt x="4468" y="505"/>
                </a:lnTo>
                <a:lnTo>
                  <a:pt x="4469" y="505"/>
                </a:lnTo>
                <a:lnTo>
                  <a:pt x="4469" y="509"/>
                </a:lnTo>
                <a:lnTo>
                  <a:pt x="4470" y="510"/>
                </a:lnTo>
                <a:lnTo>
                  <a:pt x="4470" y="513"/>
                </a:lnTo>
                <a:lnTo>
                  <a:pt x="4470" y="513"/>
                </a:lnTo>
                <a:lnTo>
                  <a:pt x="4471" y="519"/>
                </a:lnTo>
                <a:lnTo>
                  <a:pt x="4471" y="519"/>
                </a:lnTo>
                <a:lnTo>
                  <a:pt x="4472" y="520"/>
                </a:lnTo>
                <a:lnTo>
                  <a:pt x="4472" y="520"/>
                </a:lnTo>
                <a:lnTo>
                  <a:pt x="4472" y="520"/>
                </a:lnTo>
                <a:lnTo>
                  <a:pt x="4473" y="515"/>
                </a:lnTo>
                <a:lnTo>
                  <a:pt x="4473" y="515"/>
                </a:lnTo>
                <a:lnTo>
                  <a:pt x="4474" y="474"/>
                </a:lnTo>
                <a:lnTo>
                  <a:pt x="4474" y="459"/>
                </a:lnTo>
                <a:lnTo>
                  <a:pt x="4475" y="194"/>
                </a:lnTo>
                <a:lnTo>
                  <a:pt x="4475" y="181"/>
                </a:lnTo>
                <a:lnTo>
                  <a:pt x="4476" y="76"/>
                </a:lnTo>
                <a:lnTo>
                  <a:pt x="4476" y="70"/>
                </a:lnTo>
                <a:lnTo>
                  <a:pt x="4477" y="36"/>
                </a:lnTo>
                <a:lnTo>
                  <a:pt x="4477" y="34"/>
                </a:lnTo>
                <a:lnTo>
                  <a:pt x="4478" y="23"/>
                </a:lnTo>
                <a:lnTo>
                  <a:pt x="4478" y="21"/>
                </a:lnTo>
                <a:lnTo>
                  <a:pt x="4479" y="13"/>
                </a:lnTo>
                <a:lnTo>
                  <a:pt x="4479" y="13"/>
                </a:lnTo>
                <a:lnTo>
                  <a:pt x="4479" y="13"/>
                </a:lnTo>
                <a:lnTo>
                  <a:pt x="4480" y="15"/>
                </a:lnTo>
                <a:lnTo>
                  <a:pt x="4480" y="15"/>
                </a:lnTo>
                <a:lnTo>
                  <a:pt x="4480" y="29"/>
                </a:lnTo>
                <a:lnTo>
                  <a:pt x="4481" y="32"/>
                </a:lnTo>
                <a:lnTo>
                  <a:pt x="4481" y="51"/>
                </a:lnTo>
                <a:lnTo>
                  <a:pt x="4482" y="53"/>
                </a:lnTo>
                <a:lnTo>
                  <a:pt x="4482" y="66"/>
                </a:lnTo>
                <a:lnTo>
                  <a:pt x="4483" y="68"/>
                </a:lnTo>
                <a:lnTo>
                  <a:pt x="4483" y="74"/>
                </a:lnTo>
                <a:lnTo>
                  <a:pt x="4484" y="75"/>
                </a:lnTo>
                <a:lnTo>
                  <a:pt x="4484" y="81"/>
                </a:lnTo>
                <a:lnTo>
                  <a:pt x="4485" y="82"/>
                </a:lnTo>
                <a:lnTo>
                  <a:pt x="4485" y="86"/>
                </a:lnTo>
                <a:lnTo>
                  <a:pt x="4486" y="87"/>
                </a:lnTo>
                <a:lnTo>
                  <a:pt x="4486" y="97"/>
                </a:lnTo>
                <a:lnTo>
                  <a:pt x="4487" y="100"/>
                </a:lnTo>
                <a:lnTo>
                  <a:pt x="4487" y="113"/>
                </a:lnTo>
                <a:lnTo>
                  <a:pt x="4488" y="115"/>
                </a:lnTo>
                <a:lnTo>
                  <a:pt x="4488" y="124"/>
                </a:lnTo>
                <a:lnTo>
                  <a:pt x="4489" y="125"/>
                </a:lnTo>
                <a:lnTo>
                  <a:pt x="4489" y="115"/>
                </a:lnTo>
                <a:lnTo>
                  <a:pt x="4490" y="112"/>
                </a:lnTo>
                <a:lnTo>
                  <a:pt x="4490" y="90"/>
                </a:lnTo>
                <a:lnTo>
                  <a:pt x="4491" y="88"/>
                </a:lnTo>
                <a:lnTo>
                  <a:pt x="4491" y="78"/>
                </a:lnTo>
                <a:lnTo>
                  <a:pt x="4491" y="78"/>
                </a:lnTo>
                <a:lnTo>
                  <a:pt x="4491" y="78"/>
                </a:lnTo>
                <a:lnTo>
                  <a:pt x="4492" y="85"/>
                </a:lnTo>
                <a:lnTo>
                  <a:pt x="4492" y="86"/>
                </a:lnTo>
                <a:lnTo>
                  <a:pt x="4493" y="117"/>
                </a:lnTo>
                <a:lnTo>
                  <a:pt x="4493" y="122"/>
                </a:lnTo>
                <a:lnTo>
                  <a:pt x="4494" y="206"/>
                </a:lnTo>
                <a:lnTo>
                  <a:pt x="4494" y="224"/>
                </a:lnTo>
                <a:lnTo>
                  <a:pt x="4495" y="379"/>
                </a:lnTo>
                <a:lnTo>
                  <a:pt x="4495" y="391"/>
                </a:lnTo>
                <a:lnTo>
                  <a:pt x="4496" y="471"/>
                </a:lnTo>
                <a:lnTo>
                  <a:pt x="4496" y="475"/>
                </a:lnTo>
                <a:lnTo>
                  <a:pt x="4496" y="474"/>
                </a:lnTo>
                <a:lnTo>
                  <a:pt x="4497" y="485"/>
                </a:lnTo>
                <a:lnTo>
                  <a:pt x="4497" y="487"/>
                </a:lnTo>
                <a:lnTo>
                  <a:pt x="4498" y="499"/>
                </a:lnTo>
                <a:lnTo>
                  <a:pt x="4498" y="499"/>
                </a:lnTo>
                <a:lnTo>
                  <a:pt x="4498" y="497"/>
                </a:lnTo>
                <a:lnTo>
                  <a:pt x="4499" y="498"/>
                </a:lnTo>
                <a:lnTo>
                  <a:pt x="4499" y="498"/>
                </a:lnTo>
                <a:lnTo>
                  <a:pt x="4500" y="500"/>
                </a:lnTo>
                <a:lnTo>
                  <a:pt x="4500" y="500"/>
                </a:lnTo>
                <a:lnTo>
                  <a:pt x="4501" y="502"/>
                </a:lnTo>
                <a:lnTo>
                  <a:pt x="4501" y="502"/>
                </a:lnTo>
                <a:lnTo>
                  <a:pt x="4501" y="505"/>
                </a:lnTo>
                <a:lnTo>
                  <a:pt x="4502" y="505"/>
                </a:lnTo>
                <a:lnTo>
                  <a:pt x="4502" y="507"/>
                </a:lnTo>
                <a:lnTo>
                  <a:pt x="4502" y="507"/>
                </a:lnTo>
                <a:lnTo>
                  <a:pt x="4503" y="507"/>
                </a:lnTo>
                <a:lnTo>
                  <a:pt x="4503" y="511"/>
                </a:lnTo>
                <a:lnTo>
                  <a:pt x="4504" y="511"/>
                </a:lnTo>
                <a:lnTo>
                  <a:pt x="4504" y="517"/>
                </a:lnTo>
                <a:lnTo>
                  <a:pt x="4505" y="518"/>
                </a:lnTo>
                <a:lnTo>
                  <a:pt x="4505" y="521"/>
                </a:lnTo>
                <a:lnTo>
                  <a:pt x="4505" y="521"/>
                </a:lnTo>
                <a:lnTo>
                  <a:pt x="4506" y="521"/>
                </a:lnTo>
                <a:lnTo>
                  <a:pt x="4506" y="522"/>
                </a:lnTo>
                <a:lnTo>
                  <a:pt x="4506" y="522"/>
                </a:lnTo>
                <a:lnTo>
                  <a:pt x="4507" y="522"/>
                </a:lnTo>
                <a:lnTo>
                  <a:pt x="4507" y="516"/>
                </a:lnTo>
                <a:lnTo>
                  <a:pt x="4508" y="515"/>
                </a:lnTo>
                <a:lnTo>
                  <a:pt x="4508" y="514"/>
                </a:lnTo>
                <a:lnTo>
                  <a:pt x="4508" y="515"/>
                </a:lnTo>
                <a:lnTo>
                  <a:pt x="4509" y="515"/>
                </a:lnTo>
                <a:lnTo>
                  <a:pt x="4509" y="515"/>
                </a:lnTo>
                <a:lnTo>
                  <a:pt x="4509" y="446"/>
                </a:lnTo>
                <a:lnTo>
                  <a:pt x="4510" y="392"/>
                </a:lnTo>
                <a:lnTo>
                  <a:pt x="4510" y="233"/>
                </a:lnTo>
                <a:lnTo>
                  <a:pt x="4511" y="224"/>
                </a:lnTo>
                <a:lnTo>
                  <a:pt x="4511" y="94"/>
                </a:lnTo>
                <a:lnTo>
                  <a:pt x="4512" y="84"/>
                </a:lnTo>
                <a:lnTo>
                  <a:pt x="4512" y="38"/>
                </a:lnTo>
                <a:lnTo>
                  <a:pt x="4512" y="36"/>
                </a:lnTo>
                <a:lnTo>
                  <a:pt x="4513" y="25"/>
                </a:lnTo>
                <a:lnTo>
                  <a:pt x="4513" y="23"/>
                </a:lnTo>
                <a:lnTo>
                  <a:pt x="4514" y="15"/>
                </a:lnTo>
                <a:lnTo>
                  <a:pt x="4514" y="14"/>
                </a:lnTo>
                <a:lnTo>
                  <a:pt x="4515" y="10"/>
                </a:lnTo>
                <a:lnTo>
                  <a:pt x="4515" y="10"/>
                </a:lnTo>
                <a:lnTo>
                  <a:pt x="4515" y="11"/>
                </a:lnTo>
                <a:lnTo>
                  <a:pt x="4516" y="21"/>
                </a:lnTo>
                <a:lnTo>
                  <a:pt x="4516" y="24"/>
                </a:lnTo>
                <a:lnTo>
                  <a:pt x="4517" y="44"/>
                </a:lnTo>
                <a:lnTo>
                  <a:pt x="4517" y="46"/>
                </a:lnTo>
                <a:lnTo>
                  <a:pt x="4518" y="59"/>
                </a:lnTo>
                <a:lnTo>
                  <a:pt x="4518" y="60"/>
                </a:lnTo>
                <a:lnTo>
                  <a:pt x="4519" y="71"/>
                </a:lnTo>
                <a:lnTo>
                  <a:pt x="4519" y="73"/>
                </a:lnTo>
                <a:lnTo>
                  <a:pt x="4520" y="84"/>
                </a:lnTo>
                <a:lnTo>
                  <a:pt x="4520" y="85"/>
                </a:lnTo>
                <a:lnTo>
                  <a:pt x="4521" y="93"/>
                </a:lnTo>
                <a:lnTo>
                  <a:pt x="4521" y="96"/>
                </a:lnTo>
                <a:lnTo>
                  <a:pt x="4522" y="104"/>
                </a:lnTo>
                <a:lnTo>
                  <a:pt x="4522" y="106"/>
                </a:lnTo>
                <a:lnTo>
                  <a:pt x="4522" y="116"/>
                </a:lnTo>
                <a:lnTo>
                  <a:pt x="4523" y="117"/>
                </a:lnTo>
                <a:lnTo>
                  <a:pt x="4523" y="122"/>
                </a:lnTo>
                <a:lnTo>
                  <a:pt x="4523" y="122"/>
                </a:lnTo>
                <a:lnTo>
                  <a:pt x="4524" y="121"/>
                </a:lnTo>
                <a:lnTo>
                  <a:pt x="4524" y="122"/>
                </a:lnTo>
                <a:lnTo>
                  <a:pt x="4524" y="116"/>
                </a:lnTo>
                <a:lnTo>
                  <a:pt x="4525" y="113"/>
                </a:lnTo>
                <a:lnTo>
                  <a:pt x="4525" y="96"/>
                </a:lnTo>
                <a:lnTo>
                  <a:pt x="4526" y="95"/>
                </a:lnTo>
                <a:lnTo>
                  <a:pt x="4526" y="85"/>
                </a:lnTo>
                <a:lnTo>
                  <a:pt x="4527" y="85"/>
                </a:lnTo>
                <a:lnTo>
                  <a:pt x="4527" y="89"/>
                </a:lnTo>
                <a:lnTo>
                  <a:pt x="4528" y="90"/>
                </a:lnTo>
                <a:lnTo>
                  <a:pt x="4528" y="109"/>
                </a:lnTo>
                <a:lnTo>
                  <a:pt x="4529" y="113"/>
                </a:lnTo>
                <a:lnTo>
                  <a:pt x="4529" y="161"/>
                </a:lnTo>
                <a:lnTo>
                  <a:pt x="4530" y="169"/>
                </a:lnTo>
                <a:lnTo>
                  <a:pt x="4530" y="305"/>
                </a:lnTo>
                <a:lnTo>
                  <a:pt x="4531" y="322"/>
                </a:lnTo>
                <a:lnTo>
                  <a:pt x="4531" y="429"/>
                </a:lnTo>
                <a:lnTo>
                  <a:pt x="4532" y="439"/>
                </a:lnTo>
                <a:lnTo>
                  <a:pt x="4532" y="475"/>
                </a:lnTo>
                <a:lnTo>
                  <a:pt x="4532" y="471"/>
                </a:lnTo>
                <a:lnTo>
                  <a:pt x="4532" y="469"/>
                </a:lnTo>
                <a:lnTo>
                  <a:pt x="4533" y="489"/>
                </a:lnTo>
                <a:lnTo>
                  <a:pt x="4533" y="490"/>
                </a:lnTo>
                <a:lnTo>
                  <a:pt x="4534" y="499"/>
                </a:lnTo>
                <a:lnTo>
                  <a:pt x="4534" y="498"/>
                </a:lnTo>
                <a:lnTo>
                  <a:pt x="4534" y="498"/>
                </a:lnTo>
                <a:lnTo>
                  <a:pt x="4534" y="498"/>
                </a:lnTo>
                <a:lnTo>
                  <a:pt x="4535" y="500"/>
                </a:lnTo>
                <a:lnTo>
                  <a:pt x="4535" y="500"/>
                </a:lnTo>
                <a:lnTo>
                  <a:pt x="4536" y="501"/>
                </a:lnTo>
                <a:lnTo>
                  <a:pt x="4536" y="501"/>
                </a:lnTo>
                <a:lnTo>
                  <a:pt x="4536" y="501"/>
                </a:lnTo>
                <a:lnTo>
                  <a:pt x="4537" y="504"/>
                </a:lnTo>
                <a:lnTo>
                  <a:pt x="4537" y="504"/>
                </a:lnTo>
                <a:lnTo>
                  <a:pt x="4538" y="504"/>
                </a:lnTo>
                <a:lnTo>
                  <a:pt x="4538" y="504"/>
                </a:lnTo>
                <a:lnTo>
                  <a:pt x="4538" y="505"/>
                </a:lnTo>
                <a:lnTo>
                  <a:pt x="4539" y="507"/>
                </a:lnTo>
                <a:lnTo>
                  <a:pt x="4539" y="508"/>
                </a:lnTo>
                <a:lnTo>
                  <a:pt x="4540" y="512"/>
                </a:lnTo>
                <a:lnTo>
                  <a:pt x="4540" y="514"/>
                </a:lnTo>
                <a:lnTo>
                  <a:pt x="4541" y="518"/>
                </a:lnTo>
                <a:lnTo>
                  <a:pt x="4541" y="518"/>
                </a:lnTo>
                <a:lnTo>
                  <a:pt x="4541" y="519"/>
                </a:lnTo>
                <a:lnTo>
                  <a:pt x="4542" y="517"/>
                </a:lnTo>
                <a:lnTo>
                  <a:pt x="4542" y="515"/>
                </a:lnTo>
                <a:lnTo>
                  <a:pt x="4543" y="509"/>
                </a:lnTo>
                <a:lnTo>
                  <a:pt x="4543" y="509"/>
                </a:lnTo>
                <a:lnTo>
                  <a:pt x="4543" y="396"/>
                </a:lnTo>
                <a:lnTo>
                  <a:pt x="4543" y="343"/>
                </a:lnTo>
                <a:lnTo>
                  <a:pt x="4544" y="186"/>
                </a:lnTo>
                <a:lnTo>
                  <a:pt x="4544" y="176"/>
                </a:lnTo>
                <a:lnTo>
                  <a:pt x="4545" y="86"/>
                </a:lnTo>
                <a:lnTo>
                  <a:pt x="4545" y="79"/>
                </a:lnTo>
                <a:lnTo>
                  <a:pt x="4546" y="47"/>
                </a:lnTo>
                <a:lnTo>
                  <a:pt x="4546" y="46"/>
                </a:lnTo>
                <a:lnTo>
                  <a:pt x="4547" y="40"/>
                </a:lnTo>
                <a:lnTo>
                  <a:pt x="4548" y="39"/>
                </a:lnTo>
                <a:lnTo>
                  <a:pt x="4548" y="35"/>
                </a:lnTo>
                <a:lnTo>
                  <a:pt x="4549" y="35"/>
                </a:lnTo>
                <a:lnTo>
                  <a:pt x="4549" y="32"/>
                </a:lnTo>
                <a:lnTo>
                  <a:pt x="4549" y="32"/>
                </a:lnTo>
                <a:lnTo>
                  <a:pt x="4550" y="32"/>
                </a:lnTo>
                <a:lnTo>
                  <a:pt x="4550" y="31"/>
                </a:lnTo>
                <a:lnTo>
                  <a:pt x="4550" y="33"/>
                </a:lnTo>
                <a:lnTo>
                  <a:pt x="4551" y="33"/>
                </a:lnTo>
                <a:lnTo>
                  <a:pt x="4551" y="35"/>
                </a:lnTo>
                <a:lnTo>
                  <a:pt x="4552" y="35"/>
                </a:lnTo>
                <a:lnTo>
                  <a:pt x="4552" y="37"/>
                </a:lnTo>
                <a:lnTo>
                  <a:pt x="4552" y="37"/>
                </a:lnTo>
                <a:lnTo>
                  <a:pt x="4553" y="37"/>
                </a:lnTo>
                <a:lnTo>
                  <a:pt x="4553" y="34"/>
                </a:lnTo>
                <a:lnTo>
                  <a:pt x="4553" y="34"/>
                </a:lnTo>
                <a:lnTo>
                  <a:pt x="4554" y="36"/>
                </a:lnTo>
                <a:lnTo>
                  <a:pt x="4554" y="36"/>
                </a:lnTo>
                <a:lnTo>
                  <a:pt x="4554" y="36"/>
                </a:lnTo>
                <a:lnTo>
                  <a:pt x="4554" y="36"/>
                </a:lnTo>
                <a:lnTo>
                  <a:pt x="4555" y="40"/>
                </a:lnTo>
                <a:lnTo>
                  <a:pt x="4555" y="40"/>
                </a:lnTo>
                <a:lnTo>
                  <a:pt x="4556" y="47"/>
                </a:lnTo>
                <a:lnTo>
                  <a:pt x="4556" y="49"/>
                </a:lnTo>
                <a:lnTo>
                  <a:pt x="4557" y="68"/>
                </a:lnTo>
                <a:lnTo>
                  <a:pt x="4557" y="70"/>
                </a:lnTo>
                <a:lnTo>
                  <a:pt x="4558" y="93"/>
                </a:lnTo>
                <a:lnTo>
                  <a:pt x="4558" y="96"/>
                </a:lnTo>
                <a:lnTo>
                  <a:pt x="4559" y="113"/>
                </a:lnTo>
                <a:lnTo>
                  <a:pt x="4559" y="113"/>
                </a:lnTo>
                <a:lnTo>
                  <a:pt x="4559" y="115"/>
                </a:lnTo>
                <a:lnTo>
                  <a:pt x="4560" y="111"/>
                </a:lnTo>
                <a:lnTo>
                  <a:pt x="4560" y="110"/>
                </a:lnTo>
                <a:lnTo>
                  <a:pt x="4561" y="91"/>
                </a:lnTo>
                <a:lnTo>
                  <a:pt x="4561" y="89"/>
                </a:lnTo>
                <a:lnTo>
                  <a:pt x="4562" y="75"/>
                </a:lnTo>
                <a:lnTo>
                  <a:pt x="4562" y="75"/>
                </a:lnTo>
                <a:lnTo>
                  <a:pt x="4562" y="73"/>
                </a:lnTo>
                <a:lnTo>
                  <a:pt x="4563" y="76"/>
                </a:lnTo>
                <a:lnTo>
                  <a:pt x="4563" y="78"/>
                </a:lnTo>
                <a:lnTo>
                  <a:pt x="4563" y="98"/>
                </a:lnTo>
                <a:lnTo>
                  <a:pt x="4564" y="103"/>
                </a:lnTo>
                <a:lnTo>
                  <a:pt x="4564" y="169"/>
                </a:lnTo>
                <a:lnTo>
                  <a:pt x="4565" y="181"/>
                </a:lnTo>
                <a:lnTo>
                  <a:pt x="4565" y="331"/>
                </a:lnTo>
                <a:lnTo>
                  <a:pt x="4566" y="346"/>
                </a:lnTo>
                <a:lnTo>
                  <a:pt x="4566" y="445"/>
                </a:lnTo>
                <a:lnTo>
                  <a:pt x="4567" y="451"/>
                </a:lnTo>
                <a:lnTo>
                  <a:pt x="4567" y="465"/>
                </a:lnTo>
                <a:lnTo>
                  <a:pt x="4567" y="462"/>
                </a:lnTo>
                <a:lnTo>
                  <a:pt x="4568" y="466"/>
                </a:lnTo>
                <a:lnTo>
                  <a:pt x="4568" y="481"/>
                </a:lnTo>
                <a:lnTo>
                  <a:pt x="4569" y="480"/>
                </a:lnTo>
                <a:lnTo>
                  <a:pt x="4569" y="484"/>
                </a:lnTo>
                <a:lnTo>
                  <a:pt x="4570" y="484"/>
                </a:lnTo>
                <a:lnTo>
                  <a:pt x="4570" y="491"/>
                </a:lnTo>
                <a:lnTo>
                  <a:pt x="4571" y="491"/>
                </a:lnTo>
                <a:lnTo>
                  <a:pt x="4571" y="495"/>
                </a:lnTo>
                <a:lnTo>
                  <a:pt x="4572" y="495"/>
                </a:lnTo>
                <a:lnTo>
                  <a:pt x="4572" y="498"/>
                </a:lnTo>
                <a:lnTo>
                  <a:pt x="4572" y="498"/>
                </a:lnTo>
                <a:lnTo>
                  <a:pt x="4573" y="499"/>
                </a:lnTo>
                <a:lnTo>
                  <a:pt x="4573" y="503"/>
                </a:lnTo>
                <a:lnTo>
                  <a:pt x="4574" y="505"/>
                </a:lnTo>
                <a:lnTo>
                  <a:pt x="4574" y="509"/>
                </a:lnTo>
                <a:lnTo>
                  <a:pt x="4574" y="509"/>
                </a:lnTo>
                <a:lnTo>
                  <a:pt x="4574" y="509"/>
                </a:lnTo>
                <a:lnTo>
                  <a:pt x="4575" y="518"/>
                </a:lnTo>
                <a:lnTo>
                  <a:pt x="4575" y="517"/>
                </a:lnTo>
                <a:lnTo>
                  <a:pt x="4575" y="519"/>
                </a:lnTo>
                <a:lnTo>
                  <a:pt x="4576" y="522"/>
                </a:lnTo>
                <a:lnTo>
                  <a:pt x="4576" y="522"/>
                </a:lnTo>
                <a:lnTo>
                  <a:pt x="4577" y="522"/>
                </a:lnTo>
                <a:lnTo>
                  <a:pt x="4577" y="522"/>
                </a:lnTo>
                <a:lnTo>
                  <a:pt x="4577" y="521"/>
                </a:lnTo>
                <a:lnTo>
                  <a:pt x="4578" y="516"/>
                </a:lnTo>
                <a:lnTo>
                  <a:pt x="4578" y="516"/>
                </a:lnTo>
                <a:lnTo>
                  <a:pt x="4579" y="501"/>
                </a:lnTo>
                <a:lnTo>
                  <a:pt x="4579" y="481"/>
                </a:lnTo>
                <a:lnTo>
                  <a:pt x="4580" y="246"/>
                </a:lnTo>
                <a:lnTo>
                  <a:pt x="4580" y="239"/>
                </a:lnTo>
                <a:lnTo>
                  <a:pt x="4581" y="127"/>
                </a:lnTo>
                <a:lnTo>
                  <a:pt x="4581" y="117"/>
                </a:lnTo>
                <a:lnTo>
                  <a:pt x="4582" y="63"/>
                </a:lnTo>
                <a:lnTo>
                  <a:pt x="4582" y="61"/>
                </a:lnTo>
                <a:lnTo>
                  <a:pt x="4583" y="51"/>
                </a:lnTo>
                <a:lnTo>
                  <a:pt x="4583" y="50"/>
                </a:lnTo>
                <a:lnTo>
                  <a:pt x="4584" y="40"/>
                </a:lnTo>
                <a:lnTo>
                  <a:pt x="4584" y="40"/>
                </a:lnTo>
                <a:lnTo>
                  <a:pt x="4584" y="35"/>
                </a:lnTo>
                <a:lnTo>
                  <a:pt x="4584" y="35"/>
                </a:lnTo>
                <a:lnTo>
                  <a:pt x="4585" y="35"/>
                </a:lnTo>
                <a:lnTo>
                  <a:pt x="4585" y="36"/>
                </a:lnTo>
                <a:lnTo>
                  <a:pt x="4586" y="37"/>
                </a:lnTo>
                <a:lnTo>
                  <a:pt x="4586" y="41"/>
                </a:lnTo>
                <a:lnTo>
                  <a:pt x="4587" y="42"/>
                </a:lnTo>
                <a:lnTo>
                  <a:pt x="4587" y="48"/>
                </a:lnTo>
                <a:lnTo>
                  <a:pt x="4588" y="49"/>
                </a:lnTo>
                <a:lnTo>
                  <a:pt x="4588" y="55"/>
                </a:lnTo>
                <a:lnTo>
                  <a:pt x="4589" y="55"/>
                </a:lnTo>
                <a:lnTo>
                  <a:pt x="4589" y="56"/>
                </a:lnTo>
                <a:lnTo>
                  <a:pt x="4589" y="55"/>
                </a:lnTo>
                <a:lnTo>
                  <a:pt x="4590" y="54"/>
                </a:lnTo>
                <a:lnTo>
                  <a:pt x="4590" y="53"/>
                </a:lnTo>
                <a:lnTo>
                  <a:pt x="4591" y="53"/>
                </a:lnTo>
                <a:lnTo>
                  <a:pt x="4591" y="51"/>
                </a:lnTo>
                <a:lnTo>
                  <a:pt x="4592" y="51"/>
                </a:lnTo>
                <a:lnTo>
                  <a:pt x="4592" y="58"/>
                </a:lnTo>
                <a:lnTo>
                  <a:pt x="4593" y="60"/>
                </a:lnTo>
                <a:lnTo>
                  <a:pt x="4593" y="79"/>
                </a:lnTo>
                <a:lnTo>
                  <a:pt x="4594" y="81"/>
                </a:lnTo>
                <a:lnTo>
                  <a:pt x="4594" y="101"/>
                </a:lnTo>
                <a:lnTo>
                  <a:pt x="4595" y="105"/>
                </a:lnTo>
                <a:lnTo>
                  <a:pt x="4595" y="125"/>
                </a:lnTo>
                <a:lnTo>
                  <a:pt x="4595" y="126"/>
                </a:lnTo>
                <a:lnTo>
                  <a:pt x="4595" y="127"/>
                </a:lnTo>
                <a:lnTo>
                  <a:pt x="4596" y="122"/>
                </a:lnTo>
                <a:lnTo>
                  <a:pt x="4596" y="120"/>
                </a:lnTo>
                <a:lnTo>
                  <a:pt x="4597" y="107"/>
                </a:lnTo>
                <a:lnTo>
                  <a:pt x="4597" y="106"/>
                </a:lnTo>
                <a:lnTo>
                  <a:pt x="4598" y="103"/>
                </a:lnTo>
                <a:lnTo>
                  <a:pt x="4598" y="103"/>
                </a:lnTo>
                <a:lnTo>
                  <a:pt x="4598" y="103"/>
                </a:lnTo>
                <a:lnTo>
                  <a:pt x="4599" y="116"/>
                </a:lnTo>
                <a:lnTo>
                  <a:pt x="4599" y="118"/>
                </a:lnTo>
                <a:lnTo>
                  <a:pt x="4600" y="154"/>
                </a:lnTo>
                <a:lnTo>
                  <a:pt x="4600" y="162"/>
                </a:lnTo>
                <a:lnTo>
                  <a:pt x="4601" y="263"/>
                </a:lnTo>
                <a:lnTo>
                  <a:pt x="4601" y="278"/>
                </a:lnTo>
                <a:lnTo>
                  <a:pt x="4602" y="402"/>
                </a:lnTo>
                <a:lnTo>
                  <a:pt x="4602" y="416"/>
                </a:lnTo>
                <a:lnTo>
                  <a:pt x="4603" y="476"/>
                </a:lnTo>
                <a:lnTo>
                  <a:pt x="4603" y="477"/>
                </a:lnTo>
                <a:lnTo>
                  <a:pt x="4603" y="467"/>
                </a:lnTo>
                <a:lnTo>
                  <a:pt x="4604" y="478"/>
                </a:lnTo>
                <a:lnTo>
                  <a:pt x="4604" y="481"/>
                </a:lnTo>
                <a:lnTo>
                  <a:pt x="4605" y="494"/>
                </a:lnTo>
                <a:lnTo>
                  <a:pt x="4605" y="494"/>
                </a:lnTo>
                <a:lnTo>
                  <a:pt x="4605" y="496"/>
                </a:lnTo>
                <a:lnTo>
                  <a:pt x="4605" y="496"/>
                </a:lnTo>
                <a:lnTo>
                  <a:pt x="4606" y="496"/>
                </a:lnTo>
                <a:lnTo>
                  <a:pt x="4606" y="498"/>
                </a:lnTo>
                <a:lnTo>
                  <a:pt x="4607" y="499"/>
                </a:lnTo>
                <a:lnTo>
                  <a:pt x="4607" y="499"/>
                </a:lnTo>
                <a:lnTo>
                  <a:pt x="4607" y="499"/>
                </a:lnTo>
                <a:lnTo>
                  <a:pt x="4607" y="499"/>
                </a:lnTo>
                <a:lnTo>
                  <a:pt x="4608" y="500"/>
                </a:lnTo>
                <a:lnTo>
                  <a:pt x="4608" y="502"/>
                </a:lnTo>
                <a:lnTo>
                  <a:pt x="4608" y="502"/>
                </a:lnTo>
                <a:lnTo>
                  <a:pt x="4609" y="503"/>
                </a:lnTo>
                <a:lnTo>
                  <a:pt x="4609" y="506"/>
                </a:lnTo>
                <a:lnTo>
                  <a:pt x="4610" y="506"/>
                </a:lnTo>
                <a:lnTo>
                  <a:pt x="4610" y="509"/>
                </a:lnTo>
                <a:lnTo>
                  <a:pt x="4610" y="509"/>
                </a:lnTo>
                <a:lnTo>
                  <a:pt x="4611" y="509"/>
                </a:lnTo>
                <a:lnTo>
                  <a:pt x="4611" y="516"/>
                </a:lnTo>
                <a:lnTo>
                  <a:pt x="4612" y="517"/>
                </a:lnTo>
                <a:lnTo>
                  <a:pt x="4612" y="518"/>
                </a:lnTo>
                <a:lnTo>
                  <a:pt x="4612" y="518"/>
                </a:lnTo>
                <a:lnTo>
                  <a:pt x="4613" y="518"/>
                </a:lnTo>
                <a:lnTo>
                  <a:pt x="4613" y="513"/>
                </a:lnTo>
                <a:lnTo>
                  <a:pt x="4614" y="512"/>
                </a:lnTo>
                <a:lnTo>
                  <a:pt x="4614" y="511"/>
                </a:lnTo>
                <a:lnTo>
                  <a:pt x="4614" y="511"/>
                </a:lnTo>
                <a:lnTo>
                  <a:pt x="4615" y="511"/>
                </a:lnTo>
                <a:lnTo>
                  <a:pt x="4615" y="512"/>
                </a:lnTo>
                <a:lnTo>
                  <a:pt x="4615" y="444"/>
                </a:lnTo>
                <a:lnTo>
                  <a:pt x="4615" y="410"/>
                </a:lnTo>
                <a:lnTo>
                  <a:pt x="4616" y="219"/>
                </a:lnTo>
                <a:lnTo>
                  <a:pt x="4616" y="210"/>
                </a:lnTo>
                <a:lnTo>
                  <a:pt x="4617" y="94"/>
                </a:lnTo>
                <a:lnTo>
                  <a:pt x="4617" y="84"/>
                </a:lnTo>
                <a:lnTo>
                  <a:pt x="4618" y="45"/>
                </a:lnTo>
                <a:lnTo>
                  <a:pt x="4618" y="44"/>
                </a:lnTo>
                <a:lnTo>
                  <a:pt x="4619" y="40"/>
                </a:lnTo>
                <a:lnTo>
                  <a:pt x="4619" y="40"/>
                </a:lnTo>
                <a:lnTo>
                  <a:pt x="4619" y="40"/>
                </a:lnTo>
                <a:lnTo>
                  <a:pt x="4620" y="38"/>
                </a:lnTo>
                <a:lnTo>
                  <a:pt x="4620" y="38"/>
                </a:lnTo>
                <a:lnTo>
                  <a:pt x="4620" y="38"/>
                </a:lnTo>
                <a:lnTo>
                  <a:pt x="4620" y="38"/>
                </a:lnTo>
                <a:lnTo>
                  <a:pt x="4621" y="39"/>
                </a:lnTo>
                <a:lnTo>
                  <a:pt x="4621" y="39"/>
                </a:lnTo>
                <a:lnTo>
                  <a:pt x="4621" y="40"/>
                </a:lnTo>
                <a:lnTo>
                  <a:pt x="4622" y="45"/>
                </a:lnTo>
                <a:lnTo>
                  <a:pt x="4622" y="46"/>
                </a:lnTo>
                <a:lnTo>
                  <a:pt x="4623" y="53"/>
                </a:lnTo>
                <a:lnTo>
                  <a:pt x="4623" y="54"/>
                </a:lnTo>
                <a:lnTo>
                  <a:pt x="4624" y="62"/>
                </a:lnTo>
                <a:lnTo>
                  <a:pt x="4624" y="62"/>
                </a:lnTo>
                <a:lnTo>
                  <a:pt x="4625" y="70"/>
                </a:lnTo>
                <a:lnTo>
                  <a:pt x="4625" y="71"/>
                </a:lnTo>
                <a:lnTo>
                  <a:pt x="4626" y="78"/>
                </a:lnTo>
                <a:lnTo>
                  <a:pt x="4626" y="78"/>
                </a:lnTo>
                <a:lnTo>
                  <a:pt x="4626" y="86"/>
                </a:lnTo>
                <a:lnTo>
                  <a:pt x="4626" y="87"/>
                </a:lnTo>
                <a:lnTo>
                  <a:pt x="4627" y="98"/>
                </a:lnTo>
                <a:lnTo>
                  <a:pt x="4627" y="99"/>
                </a:lnTo>
                <a:lnTo>
                  <a:pt x="4628" y="117"/>
                </a:lnTo>
                <a:lnTo>
                  <a:pt x="4628" y="120"/>
                </a:lnTo>
                <a:lnTo>
                  <a:pt x="4629" y="131"/>
                </a:lnTo>
                <a:lnTo>
                  <a:pt x="4629" y="133"/>
                </a:lnTo>
                <a:lnTo>
                  <a:pt x="4630" y="148"/>
                </a:lnTo>
                <a:lnTo>
                  <a:pt x="4630" y="150"/>
                </a:lnTo>
                <a:lnTo>
                  <a:pt x="4631" y="153"/>
                </a:lnTo>
                <a:lnTo>
                  <a:pt x="4631" y="153"/>
                </a:lnTo>
                <a:lnTo>
                  <a:pt x="4631" y="153"/>
                </a:lnTo>
                <a:lnTo>
                  <a:pt x="4632" y="141"/>
                </a:lnTo>
                <a:lnTo>
                  <a:pt x="4633" y="140"/>
                </a:lnTo>
                <a:lnTo>
                  <a:pt x="4633" y="130"/>
                </a:lnTo>
                <a:lnTo>
                  <a:pt x="4634" y="129"/>
                </a:lnTo>
                <a:lnTo>
                  <a:pt x="4634" y="127"/>
                </a:lnTo>
                <a:lnTo>
                  <a:pt x="4634" y="129"/>
                </a:lnTo>
                <a:lnTo>
                  <a:pt x="4635" y="130"/>
                </a:lnTo>
                <a:lnTo>
                  <a:pt x="4635" y="163"/>
                </a:lnTo>
                <a:lnTo>
                  <a:pt x="4636" y="173"/>
                </a:lnTo>
                <a:lnTo>
                  <a:pt x="4636" y="279"/>
                </a:lnTo>
                <a:lnTo>
                  <a:pt x="4636" y="296"/>
                </a:lnTo>
                <a:lnTo>
                  <a:pt x="4637" y="425"/>
                </a:lnTo>
                <a:lnTo>
                  <a:pt x="4637" y="435"/>
                </a:lnTo>
                <a:lnTo>
                  <a:pt x="4638" y="466"/>
                </a:lnTo>
                <a:lnTo>
                  <a:pt x="4638" y="467"/>
                </a:lnTo>
                <a:lnTo>
                  <a:pt x="4639" y="483"/>
                </a:lnTo>
                <a:lnTo>
                  <a:pt x="4639" y="485"/>
                </a:lnTo>
                <a:lnTo>
                  <a:pt x="4640" y="488"/>
                </a:lnTo>
                <a:lnTo>
                  <a:pt x="4640" y="488"/>
                </a:lnTo>
                <a:lnTo>
                  <a:pt x="4641" y="491"/>
                </a:lnTo>
                <a:lnTo>
                  <a:pt x="4641" y="492"/>
                </a:lnTo>
                <a:lnTo>
                  <a:pt x="4641" y="491"/>
                </a:lnTo>
                <a:lnTo>
                  <a:pt x="4642" y="493"/>
                </a:lnTo>
                <a:lnTo>
                  <a:pt x="4642" y="493"/>
                </a:lnTo>
                <a:lnTo>
                  <a:pt x="4642" y="494"/>
                </a:lnTo>
                <a:lnTo>
                  <a:pt x="4643" y="496"/>
                </a:lnTo>
                <a:lnTo>
                  <a:pt x="4643" y="496"/>
                </a:lnTo>
                <a:lnTo>
                  <a:pt x="4643" y="496"/>
                </a:lnTo>
                <a:lnTo>
                  <a:pt x="4643" y="496"/>
                </a:lnTo>
                <a:lnTo>
                  <a:pt x="4644" y="498"/>
                </a:lnTo>
                <a:lnTo>
                  <a:pt x="4644" y="498"/>
                </a:lnTo>
                <a:lnTo>
                  <a:pt x="4645" y="500"/>
                </a:lnTo>
                <a:lnTo>
                  <a:pt x="4645" y="500"/>
                </a:lnTo>
                <a:lnTo>
                  <a:pt x="4646" y="387"/>
                </a:lnTo>
                <a:lnTo>
                  <a:pt x="4646" y="394"/>
                </a:lnTo>
                <a:lnTo>
                  <a:pt x="4646" y="403"/>
                </a:lnTo>
                <a:lnTo>
                  <a:pt x="4646" y="414"/>
                </a:lnTo>
                <a:lnTo>
                  <a:pt x="4647" y="269"/>
                </a:lnTo>
                <a:lnTo>
                  <a:pt x="4647" y="244"/>
                </a:lnTo>
                <a:lnTo>
                  <a:pt x="4647" y="174"/>
                </a:lnTo>
                <a:lnTo>
                  <a:pt x="4648" y="168"/>
                </a:lnTo>
                <a:lnTo>
                  <a:pt x="4648" y="113"/>
                </a:lnTo>
                <a:lnTo>
                  <a:pt x="4649" y="109"/>
                </a:lnTo>
                <a:lnTo>
                  <a:pt x="4649" y="86"/>
                </a:lnTo>
                <a:lnTo>
                  <a:pt x="4650" y="85"/>
                </a:lnTo>
                <a:lnTo>
                  <a:pt x="4650" y="77"/>
                </a:lnTo>
                <a:lnTo>
                  <a:pt x="4651" y="77"/>
                </a:lnTo>
                <a:lnTo>
                  <a:pt x="4651" y="79"/>
                </a:lnTo>
                <a:lnTo>
                  <a:pt x="4652" y="80"/>
                </a:lnTo>
                <a:lnTo>
                  <a:pt x="4652" y="86"/>
                </a:lnTo>
                <a:lnTo>
                  <a:pt x="4653" y="86"/>
                </a:lnTo>
                <a:lnTo>
                  <a:pt x="4653" y="90"/>
                </a:lnTo>
                <a:lnTo>
                  <a:pt x="4654" y="90"/>
                </a:lnTo>
                <a:lnTo>
                  <a:pt x="4654" y="88"/>
                </a:lnTo>
                <a:lnTo>
                  <a:pt x="4655" y="87"/>
                </a:lnTo>
                <a:lnTo>
                  <a:pt x="4655" y="83"/>
                </a:lnTo>
                <a:lnTo>
                  <a:pt x="4656" y="83"/>
                </a:lnTo>
                <a:lnTo>
                  <a:pt x="4656" y="81"/>
                </a:lnTo>
                <a:lnTo>
                  <a:pt x="4656" y="81"/>
                </a:lnTo>
                <a:lnTo>
                  <a:pt x="4657" y="81"/>
                </a:lnTo>
                <a:lnTo>
                  <a:pt x="4657" y="82"/>
                </a:lnTo>
                <a:lnTo>
                  <a:pt x="4657" y="83"/>
                </a:lnTo>
                <a:lnTo>
                  <a:pt x="4658" y="89"/>
                </a:lnTo>
                <a:lnTo>
                  <a:pt x="4658" y="90"/>
                </a:lnTo>
                <a:lnTo>
                  <a:pt x="4659" y="97"/>
                </a:lnTo>
                <a:lnTo>
                  <a:pt x="4659" y="98"/>
                </a:lnTo>
                <a:lnTo>
                  <a:pt x="4660" y="103"/>
                </a:lnTo>
                <a:lnTo>
                  <a:pt x="4660" y="104"/>
                </a:lnTo>
                <a:lnTo>
                  <a:pt x="4661" y="105"/>
                </a:lnTo>
                <a:lnTo>
                  <a:pt x="4661" y="105"/>
                </a:lnTo>
                <a:lnTo>
                  <a:pt x="4661" y="105"/>
                </a:lnTo>
                <a:lnTo>
                  <a:pt x="4662" y="104"/>
                </a:lnTo>
                <a:lnTo>
                  <a:pt x="4662" y="104"/>
                </a:lnTo>
                <a:lnTo>
                  <a:pt x="4662" y="104"/>
                </a:lnTo>
                <a:lnTo>
                  <a:pt x="4663" y="103"/>
                </a:lnTo>
                <a:lnTo>
                  <a:pt x="4663" y="103"/>
                </a:lnTo>
                <a:lnTo>
                  <a:pt x="4663" y="102"/>
                </a:lnTo>
                <a:lnTo>
                  <a:pt x="4664" y="104"/>
                </a:lnTo>
                <a:lnTo>
                  <a:pt x="4664" y="105"/>
                </a:lnTo>
                <a:lnTo>
                  <a:pt x="4665" y="111"/>
                </a:lnTo>
                <a:lnTo>
                  <a:pt x="4665" y="112"/>
                </a:lnTo>
                <a:lnTo>
                  <a:pt x="4666" y="123"/>
                </a:lnTo>
                <a:lnTo>
                  <a:pt x="4666" y="124"/>
                </a:lnTo>
                <a:lnTo>
                  <a:pt x="4667" y="139"/>
                </a:lnTo>
                <a:lnTo>
                  <a:pt x="4667" y="141"/>
                </a:lnTo>
                <a:lnTo>
                  <a:pt x="4667" y="150"/>
                </a:lnTo>
                <a:lnTo>
                  <a:pt x="4668" y="153"/>
                </a:lnTo>
                <a:lnTo>
                  <a:pt x="4668" y="158"/>
                </a:lnTo>
                <a:lnTo>
                  <a:pt x="4669" y="156"/>
                </a:lnTo>
                <a:lnTo>
                  <a:pt x="4669" y="154"/>
                </a:lnTo>
                <a:lnTo>
                  <a:pt x="4670" y="153"/>
                </a:lnTo>
                <a:lnTo>
                  <a:pt x="4670" y="151"/>
                </a:lnTo>
                <a:lnTo>
                  <a:pt x="4670" y="158"/>
                </a:lnTo>
                <a:lnTo>
                  <a:pt x="4671" y="159"/>
                </a:lnTo>
                <a:lnTo>
                  <a:pt x="4671" y="192"/>
                </a:lnTo>
                <a:lnTo>
                  <a:pt x="4672" y="203"/>
                </a:lnTo>
                <a:lnTo>
                  <a:pt x="4672" y="310"/>
                </a:lnTo>
                <a:lnTo>
                  <a:pt x="4673" y="329"/>
                </a:lnTo>
                <a:lnTo>
                  <a:pt x="4673" y="437"/>
                </a:lnTo>
                <a:lnTo>
                  <a:pt x="4674" y="451"/>
                </a:lnTo>
                <a:lnTo>
                  <a:pt x="4674" y="485"/>
                </a:lnTo>
                <a:lnTo>
                  <a:pt x="4675" y="485"/>
                </a:lnTo>
                <a:lnTo>
                  <a:pt x="4675" y="487"/>
                </a:lnTo>
                <a:lnTo>
                  <a:pt x="4675" y="475"/>
                </a:lnTo>
                <a:lnTo>
                  <a:pt x="4675" y="479"/>
                </a:lnTo>
                <a:lnTo>
                  <a:pt x="4676" y="482"/>
                </a:lnTo>
                <a:lnTo>
                  <a:pt x="4676" y="497"/>
                </a:lnTo>
                <a:lnTo>
                  <a:pt x="4677" y="498"/>
                </a:lnTo>
                <a:lnTo>
                  <a:pt x="4677" y="495"/>
                </a:lnTo>
                <a:lnTo>
                  <a:pt x="4677" y="496"/>
                </a:lnTo>
                <a:lnTo>
                  <a:pt x="4678" y="495"/>
                </a:lnTo>
                <a:lnTo>
                  <a:pt x="4678" y="494"/>
                </a:lnTo>
                <a:lnTo>
                  <a:pt x="4678" y="495"/>
                </a:lnTo>
                <a:lnTo>
                  <a:pt x="4678" y="494"/>
                </a:lnTo>
                <a:lnTo>
                  <a:pt x="4679" y="495"/>
                </a:lnTo>
                <a:lnTo>
                  <a:pt x="4679" y="495"/>
                </a:lnTo>
                <a:lnTo>
                  <a:pt x="4679" y="495"/>
                </a:lnTo>
                <a:lnTo>
                  <a:pt x="4680" y="495"/>
                </a:lnTo>
                <a:lnTo>
                  <a:pt x="4680" y="495"/>
                </a:lnTo>
                <a:lnTo>
                  <a:pt x="4681" y="499"/>
                </a:lnTo>
                <a:lnTo>
                  <a:pt x="4681" y="500"/>
                </a:lnTo>
                <a:lnTo>
                  <a:pt x="4682" y="502"/>
                </a:lnTo>
                <a:lnTo>
                  <a:pt x="4682" y="503"/>
                </a:lnTo>
                <a:lnTo>
                  <a:pt x="4683" y="510"/>
                </a:lnTo>
                <a:lnTo>
                  <a:pt x="4683" y="510"/>
                </a:lnTo>
                <a:lnTo>
                  <a:pt x="4684" y="514"/>
                </a:lnTo>
                <a:lnTo>
                  <a:pt x="4684" y="512"/>
                </a:lnTo>
                <a:lnTo>
                  <a:pt x="4684" y="513"/>
                </a:lnTo>
                <a:lnTo>
                  <a:pt x="4684" y="513"/>
                </a:lnTo>
                <a:lnTo>
                  <a:pt x="4685" y="510"/>
                </a:lnTo>
                <a:lnTo>
                  <a:pt x="4685" y="510"/>
                </a:lnTo>
                <a:lnTo>
                  <a:pt x="4685" y="509"/>
                </a:lnTo>
                <a:lnTo>
                  <a:pt x="4686" y="505"/>
                </a:lnTo>
                <a:lnTo>
                  <a:pt x="4686" y="505"/>
                </a:lnTo>
                <a:lnTo>
                  <a:pt x="4687" y="315"/>
                </a:lnTo>
                <a:lnTo>
                  <a:pt x="4687" y="286"/>
                </a:lnTo>
                <a:lnTo>
                  <a:pt x="4688" y="209"/>
                </a:lnTo>
                <a:lnTo>
                  <a:pt x="4688" y="198"/>
                </a:lnTo>
                <a:lnTo>
                  <a:pt x="4688" y="134"/>
                </a:lnTo>
                <a:lnTo>
                  <a:pt x="4689" y="128"/>
                </a:lnTo>
                <a:lnTo>
                  <a:pt x="4689" y="106"/>
                </a:lnTo>
                <a:lnTo>
                  <a:pt x="4690" y="104"/>
                </a:lnTo>
                <a:lnTo>
                  <a:pt x="4690" y="84"/>
                </a:lnTo>
                <a:lnTo>
                  <a:pt x="4691" y="81"/>
                </a:lnTo>
                <a:lnTo>
                  <a:pt x="4691" y="65"/>
                </a:lnTo>
                <a:lnTo>
                  <a:pt x="4692" y="64"/>
                </a:lnTo>
                <a:lnTo>
                  <a:pt x="4692" y="50"/>
                </a:lnTo>
                <a:lnTo>
                  <a:pt x="4693" y="49"/>
                </a:lnTo>
                <a:lnTo>
                  <a:pt x="4693" y="39"/>
                </a:lnTo>
                <a:lnTo>
                  <a:pt x="4694" y="38"/>
                </a:lnTo>
                <a:lnTo>
                  <a:pt x="4694" y="35"/>
                </a:lnTo>
                <a:lnTo>
                  <a:pt x="4695" y="36"/>
                </a:lnTo>
                <a:lnTo>
                  <a:pt x="4695" y="39"/>
                </a:lnTo>
                <a:lnTo>
                  <a:pt x="4696" y="40"/>
                </a:lnTo>
                <a:lnTo>
                  <a:pt x="4696" y="47"/>
                </a:lnTo>
                <a:lnTo>
                  <a:pt x="4697" y="48"/>
                </a:lnTo>
                <a:lnTo>
                  <a:pt x="4697" y="57"/>
                </a:lnTo>
                <a:lnTo>
                  <a:pt x="4698" y="58"/>
                </a:lnTo>
                <a:lnTo>
                  <a:pt x="4698" y="72"/>
                </a:lnTo>
                <a:lnTo>
                  <a:pt x="4699" y="75"/>
                </a:lnTo>
                <a:lnTo>
                  <a:pt x="4699" y="96"/>
                </a:lnTo>
                <a:lnTo>
                  <a:pt x="4699" y="99"/>
                </a:lnTo>
                <a:lnTo>
                  <a:pt x="4700" y="126"/>
                </a:lnTo>
                <a:lnTo>
                  <a:pt x="4700" y="131"/>
                </a:lnTo>
                <a:lnTo>
                  <a:pt x="4701" y="153"/>
                </a:lnTo>
                <a:lnTo>
                  <a:pt x="4701" y="156"/>
                </a:lnTo>
                <a:lnTo>
                  <a:pt x="4702" y="174"/>
                </a:lnTo>
                <a:lnTo>
                  <a:pt x="4702" y="177"/>
                </a:lnTo>
                <a:lnTo>
                  <a:pt x="4703" y="193"/>
                </a:lnTo>
                <a:lnTo>
                  <a:pt x="4703" y="196"/>
                </a:lnTo>
                <a:lnTo>
                  <a:pt x="4704" y="209"/>
                </a:lnTo>
                <a:lnTo>
                  <a:pt x="4704" y="209"/>
                </a:lnTo>
                <a:lnTo>
                  <a:pt x="4704" y="211"/>
                </a:lnTo>
                <a:lnTo>
                  <a:pt x="4705" y="208"/>
                </a:lnTo>
                <a:lnTo>
                  <a:pt x="4705" y="208"/>
                </a:lnTo>
                <a:lnTo>
                  <a:pt x="4706" y="197"/>
                </a:lnTo>
                <a:lnTo>
                  <a:pt x="4706" y="193"/>
                </a:lnTo>
                <a:lnTo>
                  <a:pt x="4707" y="169"/>
                </a:lnTo>
                <a:lnTo>
                  <a:pt x="4707" y="165"/>
                </a:lnTo>
                <a:lnTo>
                  <a:pt x="4708" y="143"/>
                </a:lnTo>
                <a:lnTo>
                  <a:pt x="4708" y="140"/>
                </a:lnTo>
                <a:lnTo>
                  <a:pt x="4709" y="126"/>
                </a:lnTo>
                <a:lnTo>
                  <a:pt x="4709" y="124"/>
                </a:lnTo>
                <a:lnTo>
                  <a:pt x="4709" y="120"/>
                </a:lnTo>
                <a:lnTo>
                  <a:pt x="4709" y="120"/>
                </a:lnTo>
                <a:lnTo>
                  <a:pt x="4710" y="140"/>
                </a:lnTo>
                <a:lnTo>
                  <a:pt x="4710" y="146"/>
                </a:lnTo>
                <a:lnTo>
                  <a:pt x="4711" y="235"/>
                </a:lnTo>
                <a:lnTo>
                  <a:pt x="4711" y="255"/>
                </a:lnTo>
                <a:lnTo>
                  <a:pt x="4712" y="368"/>
                </a:lnTo>
                <a:lnTo>
                  <a:pt x="4712" y="381"/>
                </a:lnTo>
                <a:lnTo>
                  <a:pt x="4713" y="460"/>
                </a:lnTo>
                <a:lnTo>
                  <a:pt x="4713" y="469"/>
                </a:lnTo>
                <a:lnTo>
                  <a:pt x="4714" y="482"/>
                </a:lnTo>
                <a:lnTo>
                  <a:pt x="4714" y="485"/>
                </a:lnTo>
                <a:lnTo>
                  <a:pt x="4715" y="494"/>
                </a:lnTo>
                <a:lnTo>
                  <a:pt x="4715" y="494"/>
                </a:lnTo>
                <a:lnTo>
                  <a:pt x="4716" y="499"/>
                </a:lnTo>
                <a:lnTo>
                  <a:pt x="4717" y="499"/>
                </a:lnTo>
                <a:lnTo>
                  <a:pt x="4717" y="499"/>
                </a:lnTo>
                <a:lnTo>
                  <a:pt x="4717" y="501"/>
                </a:lnTo>
                <a:lnTo>
                  <a:pt x="4717" y="500"/>
                </a:lnTo>
                <a:lnTo>
                  <a:pt x="4718" y="500"/>
                </a:lnTo>
                <a:lnTo>
                  <a:pt x="4718" y="499"/>
                </a:lnTo>
                <a:lnTo>
                  <a:pt x="4718" y="502"/>
                </a:lnTo>
                <a:lnTo>
                  <a:pt x="4719" y="502"/>
                </a:lnTo>
                <a:lnTo>
                  <a:pt x="4719" y="504"/>
                </a:lnTo>
                <a:lnTo>
                  <a:pt x="4719" y="504"/>
                </a:lnTo>
                <a:lnTo>
                  <a:pt x="4720" y="507"/>
                </a:lnTo>
                <a:lnTo>
                  <a:pt x="4720" y="507"/>
                </a:lnTo>
                <a:lnTo>
                  <a:pt x="4720" y="507"/>
                </a:lnTo>
                <a:lnTo>
                  <a:pt x="4721" y="508"/>
                </a:lnTo>
                <a:lnTo>
                  <a:pt x="4721" y="508"/>
                </a:lnTo>
                <a:lnTo>
                  <a:pt x="4722" y="513"/>
                </a:lnTo>
                <a:lnTo>
                  <a:pt x="4722" y="515"/>
                </a:lnTo>
                <a:lnTo>
                  <a:pt x="4723" y="520"/>
                </a:lnTo>
                <a:lnTo>
                  <a:pt x="4723" y="520"/>
                </a:lnTo>
                <a:lnTo>
                  <a:pt x="4724" y="522"/>
                </a:lnTo>
                <a:lnTo>
                  <a:pt x="4724" y="522"/>
                </a:lnTo>
                <a:lnTo>
                  <a:pt x="4725" y="518"/>
                </a:lnTo>
                <a:lnTo>
                  <a:pt x="4725" y="518"/>
                </a:lnTo>
                <a:lnTo>
                  <a:pt x="4726" y="504"/>
                </a:lnTo>
                <a:lnTo>
                  <a:pt x="4726" y="491"/>
                </a:lnTo>
                <a:lnTo>
                  <a:pt x="4727" y="246"/>
                </a:lnTo>
                <a:lnTo>
                  <a:pt x="4727" y="236"/>
                </a:lnTo>
                <a:lnTo>
                  <a:pt x="4728" y="129"/>
                </a:lnTo>
                <a:lnTo>
                  <a:pt x="4728" y="114"/>
                </a:lnTo>
                <a:lnTo>
                  <a:pt x="4729" y="58"/>
                </a:lnTo>
                <a:lnTo>
                  <a:pt x="4729" y="55"/>
                </a:lnTo>
                <a:lnTo>
                  <a:pt x="4730" y="42"/>
                </a:lnTo>
                <a:lnTo>
                  <a:pt x="4730" y="41"/>
                </a:lnTo>
                <a:lnTo>
                  <a:pt x="4730" y="32"/>
                </a:lnTo>
                <a:lnTo>
                  <a:pt x="4731" y="31"/>
                </a:lnTo>
                <a:lnTo>
                  <a:pt x="4731" y="27"/>
                </a:lnTo>
                <a:lnTo>
                  <a:pt x="4732" y="26"/>
                </a:lnTo>
                <a:lnTo>
                  <a:pt x="4732" y="30"/>
                </a:lnTo>
                <a:lnTo>
                  <a:pt x="4733" y="31"/>
                </a:lnTo>
                <a:lnTo>
                  <a:pt x="4733" y="42"/>
                </a:lnTo>
                <a:lnTo>
                  <a:pt x="4734" y="44"/>
                </a:lnTo>
                <a:lnTo>
                  <a:pt x="4734" y="54"/>
                </a:lnTo>
                <a:lnTo>
                  <a:pt x="4735" y="55"/>
                </a:lnTo>
                <a:lnTo>
                  <a:pt x="4735" y="56"/>
                </a:lnTo>
                <a:lnTo>
                  <a:pt x="4735" y="56"/>
                </a:lnTo>
                <a:lnTo>
                  <a:pt x="4736" y="55"/>
                </a:lnTo>
                <a:lnTo>
                  <a:pt x="4736" y="52"/>
                </a:lnTo>
                <a:lnTo>
                  <a:pt x="4737" y="51"/>
                </a:lnTo>
                <a:lnTo>
                  <a:pt x="4737" y="50"/>
                </a:lnTo>
                <a:lnTo>
                  <a:pt x="4737" y="50"/>
                </a:lnTo>
                <a:lnTo>
                  <a:pt x="4738" y="50"/>
                </a:lnTo>
                <a:lnTo>
                  <a:pt x="4738" y="53"/>
                </a:lnTo>
                <a:lnTo>
                  <a:pt x="4739" y="53"/>
                </a:lnTo>
                <a:lnTo>
                  <a:pt x="4739" y="64"/>
                </a:lnTo>
                <a:lnTo>
                  <a:pt x="4740" y="66"/>
                </a:lnTo>
                <a:lnTo>
                  <a:pt x="4740" y="90"/>
                </a:lnTo>
                <a:lnTo>
                  <a:pt x="4740" y="91"/>
                </a:lnTo>
                <a:lnTo>
                  <a:pt x="4741" y="109"/>
                </a:lnTo>
                <a:lnTo>
                  <a:pt x="4741" y="111"/>
                </a:lnTo>
                <a:lnTo>
                  <a:pt x="4742" y="120"/>
                </a:lnTo>
                <a:lnTo>
                  <a:pt x="4742" y="115"/>
                </a:lnTo>
                <a:lnTo>
                  <a:pt x="4742" y="114"/>
                </a:lnTo>
                <a:lnTo>
                  <a:pt x="4743" y="95"/>
                </a:lnTo>
                <a:lnTo>
                  <a:pt x="4743" y="93"/>
                </a:lnTo>
                <a:lnTo>
                  <a:pt x="4744" y="78"/>
                </a:lnTo>
                <a:lnTo>
                  <a:pt x="4744" y="78"/>
                </a:lnTo>
                <a:lnTo>
                  <a:pt x="4745" y="72"/>
                </a:lnTo>
                <a:lnTo>
                  <a:pt x="4745" y="73"/>
                </a:lnTo>
                <a:lnTo>
                  <a:pt x="4746" y="79"/>
                </a:lnTo>
                <a:lnTo>
                  <a:pt x="4746" y="81"/>
                </a:lnTo>
                <a:lnTo>
                  <a:pt x="4747" y="116"/>
                </a:lnTo>
                <a:lnTo>
                  <a:pt x="4747" y="126"/>
                </a:lnTo>
                <a:lnTo>
                  <a:pt x="4748" y="229"/>
                </a:lnTo>
                <a:lnTo>
                  <a:pt x="4748" y="241"/>
                </a:lnTo>
                <a:lnTo>
                  <a:pt x="4749" y="351"/>
                </a:lnTo>
                <a:lnTo>
                  <a:pt x="4749" y="366"/>
                </a:lnTo>
                <a:lnTo>
                  <a:pt x="4750" y="443"/>
                </a:lnTo>
                <a:lnTo>
                  <a:pt x="4750" y="448"/>
                </a:lnTo>
                <a:lnTo>
                  <a:pt x="4750" y="445"/>
                </a:lnTo>
                <a:lnTo>
                  <a:pt x="4751" y="465"/>
                </a:lnTo>
                <a:lnTo>
                  <a:pt x="4751" y="467"/>
                </a:lnTo>
                <a:lnTo>
                  <a:pt x="4751" y="484"/>
                </a:lnTo>
                <a:lnTo>
                  <a:pt x="4751" y="484"/>
                </a:lnTo>
                <a:lnTo>
                  <a:pt x="4752" y="484"/>
                </a:lnTo>
                <a:lnTo>
                  <a:pt x="4752" y="483"/>
                </a:lnTo>
                <a:lnTo>
                  <a:pt x="4752" y="484"/>
                </a:lnTo>
                <a:lnTo>
                  <a:pt x="4753" y="485"/>
                </a:lnTo>
                <a:lnTo>
                  <a:pt x="4753" y="490"/>
                </a:lnTo>
                <a:lnTo>
                  <a:pt x="4754" y="491"/>
                </a:lnTo>
                <a:lnTo>
                  <a:pt x="4754" y="494"/>
                </a:lnTo>
                <a:lnTo>
                  <a:pt x="4754" y="494"/>
                </a:lnTo>
                <a:lnTo>
                  <a:pt x="4755" y="494"/>
                </a:lnTo>
                <a:lnTo>
                  <a:pt x="4755" y="494"/>
                </a:lnTo>
                <a:lnTo>
                  <a:pt x="4755" y="495"/>
                </a:lnTo>
                <a:lnTo>
                  <a:pt x="4756" y="495"/>
                </a:lnTo>
                <a:lnTo>
                  <a:pt x="4756" y="500"/>
                </a:lnTo>
                <a:lnTo>
                  <a:pt x="4757" y="500"/>
                </a:lnTo>
                <a:lnTo>
                  <a:pt x="4757" y="508"/>
                </a:lnTo>
                <a:lnTo>
                  <a:pt x="4758" y="508"/>
                </a:lnTo>
                <a:lnTo>
                  <a:pt x="4758" y="515"/>
                </a:lnTo>
                <a:lnTo>
                  <a:pt x="4759" y="516"/>
                </a:lnTo>
                <a:lnTo>
                  <a:pt x="4759" y="520"/>
                </a:lnTo>
                <a:lnTo>
                  <a:pt x="4759" y="520"/>
                </a:lnTo>
                <a:lnTo>
                  <a:pt x="4760" y="520"/>
                </a:lnTo>
                <a:lnTo>
                  <a:pt x="4760" y="517"/>
                </a:lnTo>
                <a:lnTo>
                  <a:pt x="4761" y="515"/>
                </a:lnTo>
                <a:lnTo>
                  <a:pt x="4761" y="514"/>
                </a:lnTo>
                <a:lnTo>
                  <a:pt x="4761" y="514"/>
                </a:lnTo>
                <a:lnTo>
                  <a:pt x="4761" y="514"/>
                </a:lnTo>
                <a:lnTo>
                  <a:pt x="4762" y="381"/>
                </a:lnTo>
                <a:lnTo>
                  <a:pt x="4762" y="339"/>
                </a:lnTo>
                <a:lnTo>
                  <a:pt x="4763" y="236"/>
                </a:lnTo>
                <a:lnTo>
                  <a:pt x="4763" y="229"/>
                </a:lnTo>
                <a:lnTo>
                  <a:pt x="4764" y="127"/>
                </a:lnTo>
                <a:lnTo>
                  <a:pt x="4764" y="118"/>
                </a:lnTo>
                <a:lnTo>
                  <a:pt x="4765" y="72"/>
                </a:lnTo>
                <a:lnTo>
                  <a:pt x="4765" y="70"/>
                </a:lnTo>
                <a:lnTo>
                  <a:pt x="4766" y="55"/>
                </a:lnTo>
                <a:lnTo>
                  <a:pt x="4766" y="52"/>
                </a:lnTo>
                <a:lnTo>
                  <a:pt x="4767" y="36"/>
                </a:lnTo>
                <a:lnTo>
                  <a:pt x="4767" y="35"/>
                </a:lnTo>
                <a:lnTo>
                  <a:pt x="4768" y="26"/>
                </a:lnTo>
                <a:lnTo>
                  <a:pt x="4768" y="25"/>
                </a:lnTo>
                <a:lnTo>
                  <a:pt x="4768" y="24"/>
                </a:lnTo>
                <a:lnTo>
                  <a:pt x="4769" y="26"/>
                </a:lnTo>
                <a:lnTo>
                  <a:pt x="4769" y="27"/>
                </a:lnTo>
                <a:lnTo>
                  <a:pt x="4770" y="37"/>
                </a:lnTo>
                <a:lnTo>
                  <a:pt x="4770" y="39"/>
                </a:lnTo>
                <a:lnTo>
                  <a:pt x="4771" y="51"/>
                </a:lnTo>
                <a:lnTo>
                  <a:pt x="4771" y="53"/>
                </a:lnTo>
                <a:lnTo>
                  <a:pt x="4771" y="70"/>
                </a:lnTo>
                <a:lnTo>
                  <a:pt x="4772" y="73"/>
                </a:lnTo>
                <a:lnTo>
                  <a:pt x="4772" y="88"/>
                </a:lnTo>
                <a:lnTo>
                  <a:pt x="4773" y="90"/>
                </a:lnTo>
                <a:lnTo>
                  <a:pt x="4773" y="102"/>
                </a:lnTo>
                <a:lnTo>
                  <a:pt x="4774" y="104"/>
                </a:lnTo>
                <a:lnTo>
                  <a:pt x="4774" y="120"/>
                </a:lnTo>
                <a:lnTo>
                  <a:pt x="4775" y="120"/>
                </a:lnTo>
                <a:lnTo>
                  <a:pt x="4775" y="137"/>
                </a:lnTo>
                <a:lnTo>
                  <a:pt x="4776" y="139"/>
                </a:lnTo>
                <a:lnTo>
                  <a:pt x="4776" y="147"/>
                </a:lnTo>
                <a:lnTo>
                  <a:pt x="4777" y="147"/>
                </a:lnTo>
                <a:lnTo>
                  <a:pt x="4777" y="147"/>
                </a:lnTo>
                <a:lnTo>
                  <a:pt x="4777" y="144"/>
                </a:lnTo>
                <a:lnTo>
                  <a:pt x="4778" y="142"/>
                </a:lnTo>
                <a:lnTo>
                  <a:pt x="4778" y="123"/>
                </a:lnTo>
                <a:lnTo>
                  <a:pt x="4779" y="120"/>
                </a:lnTo>
                <a:lnTo>
                  <a:pt x="4779" y="101"/>
                </a:lnTo>
                <a:lnTo>
                  <a:pt x="4780" y="99"/>
                </a:lnTo>
                <a:lnTo>
                  <a:pt x="4780" y="88"/>
                </a:lnTo>
                <a:lnTo>
                  <a:pt x="4781" y="88"/>
                </a:lnTo>
                <a:lnTo>
                  <a:pt x="4781" y="85"/>
                </a:lnTo>
                <a:lnTo>
                  <a:pt x="4781" y="88"/>
                </a:lnTo>
                <a:lnTo>
                  <a:pt x="4782" y="88"/>
                </a:lnTo>
                <a:lnTo>
                  <a:pt x="4782" y="102"/>
                </a:lnTo>
                <a:lnTo>
                  <a:pt x="4782" y="105"/>
                </a:lnTo>
                <a:lnTo>
                  <a:pt x="4783" y="184"/>
                </a:lnTo>
                <a:lnTo>
                  <a:pt x="4783" y="200"/>
                </a:lnTo>
                <a:lnTo>
                  <a:pt x="4784" y="354"/>
                </a:lnTo>
                <a:lnTo>
                  <a:pt x="4784" y="366"/>
                </a:lnTo>
                <a:lnTo>
                  <a:pt x="4785" y="461"/>
                </a:lnTo>
                <a:lnTo>
                  <a:pt x="4785" y="471"/>
                </a:lnTo>
                <a:lnTo>
                  <a:pt x="4785" y="469"/>
                </a:lnTo>
                <a:lnTo>
                  <a:pt x="4786" y="479"/>
                </a:lnTo>
                <a:lnTo>
                  <a:pt x="4786" y="482"/>
                </a:lnTo>
                <a:lnTo>
                  <a:pt x="4787" y="494"/>
                </a:lnTo>
                <a:lnTo>
                  <a:pt x="4787" y="494"/>
                </a:lnTo>
                <a:lnTo>
                  <a:pt x="4788" y="497"/>
                </a:lnTo>
                <a:lnTo>
                  <a:pt x="4788" y="497"/>
                </a:lnTo>
                <a:lnTo>
                  <a:pt x="4789" y="498"/>
                </a:lnTo>
                <a:lnTo>
                  <a:pt x="4789" y="499"/>
                </a:lnTo>
                <a:lnTo>
                  <a:pt x="4790" y="501"/>
                </a:lnTo>
                <a:lnTo>
                  <a:pt x="4790" y="501"/>
                </a:lnTo>
                <a:lnTo>
                  <a:pt x="4791" y="504"/>
                </a:lnTo>
                <a:lnTo>
                  <a:pt x="4791" y="505"/>
                </a:lnTo>
                <a:lnTo>
                  <a:pt x="4792" y="508"/>
                </a:lnTo>
                <a:lnTo>
                  <a:pt x="4792" y="508"/>
                </a:lnTo>
                <a:lnTo>
                  <a:pt x="4792" y="508"/>
                </a:lnTo>
                <a:lnTo>
                  <a:pt x="4792" y="512"/>
                </a:lnTo>
                <a:lnTo>
                  <a:pt x="4792" y="513"/>
                </a:lnTo>
                <a:lnTo>
                  <a:pt x="4793" y="520"/>
                </a:lnTo>
                <a:lnTo>
                  <a:pt x="4793" y="520"/>
                </a:lnTo>
                <a:lnTo>
                  <a:pt x="4794" y="522"/>
                </a:lnTo>
                <a:lnTo>
                  <a:pt x="4794" y="522"/>
                </a:lnTo>
                <a:lnTo>
                  <a:pt x="4795" y="518"/>
                </a:lnTo>
                <a:lnTo>
                  <a:pt x="4795" y="518"/>
                </a:lnTo>
                <a:lnTo>
                  <a:pt x="4796" y="511"/>
                </a:lnTo>
                <a:lnTo>
                  <a:pt x="4796" y="506"/>
                </a:lnTo>
                <a:lnTo>
                  <a:pt x="4797" y="278"/>
                </a:lnTo>
                <a:lnTo>
                  <a:pt x="4797" y="259"/>
                </a:lnTo>
                <a:lnTo>
                  <a:pt x="4798" y="171"/>
                </a:lnTo>
                <a:lnTo>
                  <a:pt x="4798" y="156"/>
                </a:lnTo>
                <a:lnTo>
                  <a:pt x="4799" y="93"/>
                </a:lnTo>
                <a:lnTo>
                  <a:pt x="4799" y="90"/>
                </a:lnTo>
                <a:lnTo>
                  <a:pt x="4800" y="61"/>
                </a:lnTo>
                <a:lnTo>
                  <a:pt x="4801" y="60"/>
                </a:lnTo>
                <a:lnTo>
                  <a:pt x="4801" y="45"/>
                </a:lnTo>
                <a:lnTo>
                  <a:pt x="4802" y="42"/>
                </a:lnTo>
                <a:lnTo>
                  <a:pt x="4802" y="33"/>
                </a:lnTo>
                <a:lnTo>
                  <a:pt x="4802" y="32"/>
                </a:lnTo>
                <a:lnTo>
                  <a:pt x="4803" y="30"/>
                </a:lnTo>
                <a:lnTo>
                  <a:pt x="4803" y="31"/>
                </a:lnTo>
                <a:lnTo>
                  <a:pt x="4803" y="31"/>
                </a:lnTo>
                <a:lnTo>
                  <a:pt x="4804" y="36"/>
                </a:lnTo>
                <a:lnTo>
                  <a:pt x="4804" y="37"/>
                </a:lnTo>
                <a:lnTo>
                  <a:pt x="4805" y="41"/>
                </a:lnTo>
                <a:lnTo>
                  <a:pt x="4805" y="41"/>
                </a:lnTo>
                <a:lnTo>
                  <a:pt x="4806" y="45"/>
                </a:lnTo>
                <a:lnTo>
                  <a:pt x="4806" y="45"/>
                </a:lnTo>
                <a:lnTo>
                  <a:pt x="4807" y="48"/>
                </a:lnTo>
                <a:lnTo>
                  <a:pt x="4807" y="48"/>
                </a:lnTo>
                <a:lnTo>
                  <a:pt x="4808" y="53"/>
                </a:lnTo>
                <a:lnTo>
                  <a:pt x="4808" y="53"/>
                </a:lnTo>
                <a:lnTo>
                  <a:pt x="4809" y="61"/>
                </a:lnTo>
                <a:lnTo>
                  <a:pt x="4809" y="63"/>
                </a:lnTo>
                <a:lnTo>
                  <a:pt x="4810" y="77"/>
                </a:lnTo>
                <a:lnTo>
                  <a:pt x="4810" y="78"/>
                </a:lnTo>
                <a:lnTo>
                  <a:pt x="4811" y="93"/>
                </a:lnTo>
                <a:lnTo>
                  <a:pt x="4811" y="96"/>
                </a:lnTo>
                <a:lnTo>
                  <a:pt x="4812" y="110"/>
                </a:lnTo>
                <a:lnTo>
                  <a:pt x="4812" y="110"/>
                </a:lnTo>
                <a:lnTo>
                  <a:pt x="4813" y="119"/>
                </a:lnTo>
                <a:lnTo>
                  <a:pt x="4813" y="120"/>
                </a:lnTo>
                <a:lnTo>
                  <a:pt x="4813" y="120"/>
                </a:lnTo>
                <a:lnTo>
                  <a:pt x="4813" y="117"/>
                </a:lnTo>
                <a:lnTo>
                  <a:pt x="4814" y="115"/>
                </a:lnTo>
                <a:lnTo>
                  <a:pt x="4814" y="100"/>
                </a:lnTo>
                <a:lnTo>
                  <a:pt x="4815" y="97"/>
                </a:lnTo>
                <a:lnTo>
                  <a:pt x="4815" y="84"/>
                </a:lnTo>
                <a:lnTo>
                  <a:pt x="4816" y="83"/>
                </a:lnTo>
                <a:lnTo>
                  <a:pt x="4816" y="82"/>
                </a:lnTo>
                <a:lnTo>
                  <a:pt x="4816" y="85"/>
                </a:lnTo>
                <a:lnTo>
                  <a:pt x="4817" y="86"/>
                </a:lnTo>
                <a:lnTo>
                  <a:pt x="4817" y="110"/>
                </a:lnTo>
                <a:lnTo>
                  <a:pt x="4818" y="113"/>
                </a:lnTo>
                <a:lnTo>
                  <a:pt x="4818" y="169"/>
                </a:lnTo>
                <a:lnTo>
                  <a:pt x="4819" y="180"/>
                </a:lnTo>
                <a:lnTo>
                  <a:pt x="4819" y="316"/>
                </a:lnTo>
                <a:lnTo>
                  <a:pt x="4820" y="329"/>
                </a:lnTo>
                <a:lnTo>
                  <a:pt x="4820" y="428"/>
                </a:lnTo>
                <a:lnTo>
                  <a:pt x="4821" y="437"/>
                </a:lnTo>
                <a:lnTo>
                  <a:pt x="4821" y="468"/>
                </a:lnTo>
                <a:lnTo>
                  <a:pt x="4821" y="458"/>
                </a:lnTo>
                <a:lnTo>
                  <a:pt x="4822" y="460"/>
                </a:lnTo>
                <a:lnTo>
                  <a:pt x="4822" y="477"/>
                </a:lnTo>
                <a:lnTo>
                  <a:pt x="4823" y="478"/>
                </a:lnTo>
                <a:lnTo>
                  <a:pt x="4823" y="484"/>
                </a:lnTo>
                <a:lnTo>
                  <a:pt x="4823" y="484"/>
                </a:lnTo>
                <a:lnTo>
                  <a:pt x="4824" y="490"/>
                </a:lnTo>
                <a:lnTo>
                  <a:pt x="4824" y="490"/>
                </a:lnTo>
                <a:lnTo>
                  <a:pt x="4825" y="493"/>
                </a:lnTo>
                <a:lnTo>
                  <a:pt x="4825" y="493"/>
                </a:lnTo>
                <a:lnTo>
                  <a:pt x="4825" y="493"/>
                </a:lnTo>
                <a:lnTo>
                  <a:pt x="4826" y="498"/>
                </a:lnTo>
                <a:lnTo>
                  <a:pt x="4826" y="498"/>
                </a:lnTo>
                <a:lnTo>
                  <a:pt x="4827" y="501"/>
                </a:lnTo>
                <a:lnTo>
                  <a:pt x="4827" y="501"/>
                </a:lnTo>
                <a:lnTo>
                  <a:pt x="4828" y="505"/>
                </a:lnTo>
                <a:lnTo>
                  <a:pt x="4828" y="505"/>
                </a:lnTo>
                <a:lnTo>
                  <a:pt x="4829" y="511"/>
                </a:lnTo>
                <a:lnTo>
                  <a:pt x="4829" y="512"/>
                </a:lnTo>
                <a:lnTo>
                  <a:pt x="4830" y="519"/>
                </a:lnTo>
                <a:lnTo>
                  <a:pt x="4830" y="519"/>
                </a:lnTo>
                <a:lnTo>
                  <a:pt x="4831" y="519"/>
                </a:lnTo>
                <a:lnTo>
                  <a:pt x="4831" y="518"/>
                </a:lnTo>
                <a:lnTo>
                  <a:pt x="4832" y="513"/>
                </a:lnTo>
                <a:lnTo>
                  <a:pt x="4832" y="512"/>
                </a:lnTo>
                <a:lnTo>
                  <a:pt x="4833" y="511"/>
                </a:lnTo>
                <a:lnTo>
                  <a:pt x="4833" y="512"/>
                </a:lnTo>
                <a:lnTo>
                  <a:pt x="4833" y="512"/>
                </a:lnTo>
                <a:lnTo>
                  <a:pt x="4833" y="512"/>
                </a:lnTo>
                <a:lnTo>
                  <a:pt x="4834" y="423"/>
                </a:lnTo>
                <a:lnTo>
                  <a:pt x="4834" y="366"/>
                </a:lnTo>
                <a:lnTo>
                  <a:pt x="4834" y="236"/>
                </a:lnTo>
                <a:lnTo>
                  <a:pt x="4835" y="227"/>
                </a:lnTo>
                <a:lnTo>
                  <a:pt x="4835" y="130"/>
                </a:lnTo>
                <a:lnTo>
                  <a:pt x="4836" y="121"/>
                </a:lnTo>
                <a:lnTo>
                  <a:pt x="4836" y="78"/>
                </a:lnTo>
                <a:lnTo>
                  <a:pt x="4837" y="75"/>
                </a:lnTo>
                <a:lnTo>
                  <a:pt x="4837" y="62"/>
                </a:lnTo>
                <a:lnTo>
                  <a:pt x="4838" y="61"/>
                </a:lnTo>
                <a:lnTo>
                  <a:pt x="4838" y="46"/>
                </a:lnTo>
                <a:lnTo>
                  <a:pt x="4839" y="45"/>
                </a:lnTo>
                <a:lnTo>
                  <a:pt x="4839" y="29"/>
                </a:lnTo>
                <a:lnTo>
                  <a:pt x="4840" y="27"/>
                </a:lnTo>
                <a:lnTo>
                  <a:pt x="4840" y="20"/>
                </a:lnTo>
                <a:lnTo>
                  <a:pt x="4841" y="20"/>
                </a:lnTo>
                <a:lnTo>
                  <a:pt x="4841" y="18"/>
                </a:lnTo>
                <a:lnTo>
                  <a:pt x="4841" y="20"/>
                </a:lnTo>
                <a:lnTo>
                  <a:pt x="4842" y="21"/>
                </a:lnTo>
                <a:lnTo>
                  <a:pt x="4842" y="30"/>
                </a:lnTo>
                <a:lnTo>
                  <a:pt x="4843" y="31"/>
                </a:lnTo>
                <a:lnTo>
                  <a:pt x="4843" y="38"/>
                </a:lnTo>
                <a:lnTo>
                  <a:pt x="4844" y="40"/>
                </a:lnTo>
                <a:lnTo>
                  <a:pt x="4844" y="53"/>
                </a:lnTo>
                <a:lnTo>
                  <a:pt x="4844" y="55"/>
                </a:lnTo>
                <a:lnTo>
                  <a:pt x="4845" y="71"/>
                </a:lnTo>
                <a:lnTo>
                  <a:pt x="4845" y="75"/>
                </a:lnTo>
                <a:lnTo>
                  <a:pt x="4846" y="90"/>
                </a:lnTo>
                <a:lnTo>
                  <a:pt x="4846" y="92"/>
                </a:lnTo>
                <a:lnTo>
                  <a:pt x="4847" y="109"/>
                </a:lnTo>
                <a:lnTo>
                  <a:pt x="4847" y="112"/>
                </a:lnTo>
                <a:lnTo>
                  <a:pt x="4848" y="124"/>
                </a:lnTo>
                <a:lnTo>
                  <a:pt x="4848" y="124"/>
                </a:lnTo>
                <a:lnTo>
                  <a:pt x="4848" y="125"/>
                </a:lnTo>
                <a:lnTo>
                  <a:pt x="4849" y="122"/>
                </a:lnTo>
                <a:lnTo>
                  <a:pt x="4849" y="121"/>
                </a:lnTo>
                <a:lnTo>
                  <a:pt x="4850" y="108"/>
                </a:lnTo>
                <a:lnTo>
                  <a:pt x="4850" y="106"/>
                </a:lnTo>
                <a:lnTo>
                  <a:pt x="4851" y="91"/>
                </a:lnTo>
                <a:lnTo>
                  <a:pt x="4851" y="90"/>
                </a:lnTo>
                <a:lnTo>
                  <a:pt x="4852" y="85"/>
                </a:lnTo>
                <a:lnTo>
                  <a:pt x="4852" y="85"/>
                </a:lnTo>
                <a:lnTo>
                  <a:pt x="4853" y="95"/>
                </a:lnTo>
                <a:lnTo>
                  <a:pt x="4853" y="97"/>
                </a:lnTo>
                <a:lnTo>
                  <a:pt x="4854" y="127"/>
                </a:lnTo>
                <a:lnTo>
                  <a:pt x="4854" y="132"/>
                </a:lnTo>
                <a:lnTo>
                  <a:pt x="4854" y="206"/>
                </a:lnTo>
                <a:lnTo>
                  <a:pt x="4855" y="225"/>
                </a:lnTo>
                <a:lnTo>
                  <a:pt x="4855" y="366"/>
                </a:lnTo>
                <a:lnTo>
                  <a:pt x="4856" y="379"/>
                </a:lnTo>
                <a:lnTo>
                  <a:pt x="4856" y="454"/>
                </a:lnTo>
                <a:lnTo>
                  <a:pt x="4857" y="462"/>
                </a:lnTo>
                <a:lnTo>
                  <a:pt x="4857" y="477"/>
                </a:lnTo>
                <a:lnTo>
                  <a:pt x="4857" y="470"/>
                </a:lnTo>
                <a:lnTo>
                  <a:pt x="4858" y="472"/>
                </a:lnTo>
                <a:lnTo>
                  <a:pt x="4858" y="489"/>
                </a:lnTo>
                <a:lnTo>
                  <a:pt x="4859" y="490"/>
                </a:lnTo>
                <a:lnTo>
                  <a:pt x="4859" y="494"/>
                </a:lnTo>
                <a:lnTo>
                  <a:pt x="4859" y="494"/>
                </a:lnTo>
                <a:lnTo>
                  <a:pt x="4860" y="494"/>
                </a:lnTo>
                <a:lnTo>
                  <a:pt x="4860" y="494"/>
                </a:lnTo>
                <a:lnTo>
                  <a:pt x="4860" y="494"/>
                </a:lnTo>
                <a:lnTo>
                  <a:pt x="4861" y="494"/>
                </a:lnTo>
                <a:lnTo>
                  <a:pt x="4861" y="495"/>
                </a:lnTo>
                <a:lnTo>
                  <a:pt x="4861" y="494"/>
                </a:lnTo>
                <a:lnTo>
                  <a:pt x="4862" y="495"/>
                </a:lnTo>
                <a:lnTo>
                  <a:pt x="4862" y="498"/>
                </a:lnTo>
                <a:lnTo>
                  <a:pt x="4863" y="499"/>
                </a:lnTo>
                <a:lnTo>
                  <a:pt x="4863" y="501"/>
                </a:lnTo>
                <a:lnTo>
                  <a:pt x="4864" y="501"/>
                </a:lnTo>
                <a:lnTo>
                  <a:pt x="4864" y="506"/>
                </a:lnTo>
                <a:lnTo>
                  <a:pt x="4864" y="506"/>
                </a:lnTo>
                <a:lnTo>
                  <a:pt x="4865" y="507"/>
                </a:lnTo>
                <a:lnTo>
                  <a:pt x="4865" y="511"/>
                </a:lnTo>
                <a:lnTo>
                  <a:pt x="4865" y="512"/>
                </a:lnTo>
                <a:lnTo>
                  <a:pt x="4866" y="518"/>
                </a:lnTo>
                <a:lnTo>
                  <a:pt x="4866" y="519"/>
                </a:lnTo>
                <a:lnTo>
                  <a:pt x="4867" y="517"/>
                </a:lnTo>
                <a:lnTo>
                  <a:pt x="4867" y="517"/>
                </a:lnTo>
                <a:lnTo>
                  <a:pt x="4867" y="517"/>
                </a:lnTo>
                <a:lnTo>
                  <a:pt x="4868" y="512"/>
                </a:lnTo>
                <a:lnTo>
                  <a:pt x="4868" y="512"/>
                </a:lnTo>
                <a:lnTo>
                  <a:pt x="4868" y="512"/>
                </a:lnTo>
                <a:lnTo>
                  <a:pt x="4869" y="491"/>
                </a:lnTo>
                <a:lnTo>
                  <a:pt x="4869" y="477"/>
                </a:lnTo>
                <a:lnTo>
                  <a:pt x="4870" y="242"/>
                </a:lnTo>
                <a:lnTo>
                  <a:pt x="4870" y="233"/>
                </a:lnTo>
                <a:lnTo>
                  <a:pt x="4871" y="117"/>
                </a:lnTo>
                <a:lnTo>
                  <a:pt x="4871" y="107"/>
                </a:lnTo>
                <a:lnTo>
                  <a:pt x="4872" y="52"/>
                </a:lnTo>
                <a:lnTo>
                  <a:pt x="4872" y="49"/>
                </a:lnTo>
                <a:lnTo>
                  <a:pt x="4873" y="43"/>
                </a:lnTo>
                <a:lnTo>
                  <a:pt x="4873" y="42"/>
                </a:lnTo>
                <a:lnTo>
                  <a:pt x="4874" y="37"/>
                </a:lnTo>
                <a:lnTo>
                  <a:pt x="4874" y="37"/>
                </a:lnTo>
                <a:lnTo>
                  <a:pt x="4874" y="35"/>
                </a:lnTo>
                <a:lnTo>
                  <a:pt x="4875" y="36"/>
                </a:lnTo>
                <a:lnTo>
                  <a:pt x="4875" y="36"/>
                </a:lnTo>
                <a:lnTo>
                  <a:pt x="4875" y="45"/>
                </a:lnTo>
                <a:lnTo>
                  <a:pt x="4875" y="48"/>
                </a:lnTo>
                <a:lnTo>
                  <a:pt x="4876" y="67"/>
                </a:lnTo>
                <a:lnTo>
                  <a:pt x="4876" y="69"/>
                </a:lnTo>
                <a:lnTo>
                  <a:pt x="4877" y="90"/>
                </a:lnTo>
                <a:lnTo>
                  <a:pt x="4877" y="92"/>
                </a:lnTo>
                <a:lnTo>
                  <a:pt x="4878" y="109"/>
                </a:lnTo>
                <a:lnTo>
                  <a:pt x="4878" y="111"/>
                </a:lnTo>
                <a:lnTo>
                  <a:pt x="4879" y="121"/>
                </a:lnTo>
                <a:lnTo>
                  <a:pt x="4879" y="123"/>
                </a:lnTo>
                <a:lnTo>
                  <a:pt x="4880" y="132"/>
                </a:lnTo>
                <a:lnTo>
                  <a:pt x="4880" y="133"/>
                </a:lnTo>
                <a:lnTo>
                  <a:pt x="4881" y="138"/>
                </a:lnTo>
                <a:lnTo>
                  <a:pt x="4881" y="139"/>
                </a:lnTo>
                <a:lnTo>
                  <a:pt x="4882" y="143"/>
                </a:lnTo>
                <a:lnTo>
                  <a:pt x="4882" y="143"/>
                </a:lnTo>
                <a:lnTo>
                  <a:pt x="4883" y="146"/>
                </a:lnTo>
                <a:lnTo>
                  <a:pt x="4883" y="146"/>
                </a:lnTo>
                <a:lnTo>
                  <a:pt x="4884" y="147"/>
                </a:lnTo>
                <a:lnTo>
                  <a:pt x="4884" y="145"/>
                </a:lnTo>
                <a:lnTo>
                  <a:pt x="4885" y="144"/>
                </a:lnTo>
                <a:lnTo>
                  <a:pt x="4885" y="129"/>
                </a:lnTo>
                <a:lnTo>
                  <a:pt x="4886" y="127"/>
                </a:lnTo>
                <a:lnTo>
                  <a:pt x="4886" y="110"/>
                </a:lnTo>
                <a:lnTo>
                  <a:pt x="4886" y="108"/>
                </a:lnTo>
                <a:lnTo>
                  <a:pt x="4887" y="95"/>
                </a:lnTo>
                <a:lnTo>
                  <a:pt x="4887" y="93"/>
                </a:lnTo>
                <a:lnTo>
                  <a:pt x="4888" y="90"/>
                </a:lnTo>
                <a:lnTo>
                  <a:pt x="4888" y="91"/>
                </a:lnTo>
                <a:lnTo>
                  <a:pt x="4888" y="91"/>
                </a:lnTo>
                <a:lnTo>
                  <a:pt x="4889" y="103"/>
                </a:lnTo>
                <a:lnTo>
                  <a:pt x="4889" y="107"/>
                </a:lnTo>
                <a:lnTo>
                  <a:pt x="4890" y="167"/>
                </a:lnTo>
                <a:lnTo>
                  <a:pt x="4890" y="183"/>
                </a:lnTo>
                <a:lnTo>
                  <a:pt x="4891" y="323"/>
                </a:lnTo>
                <a:lnTo>
                  <a:pt x="4891" y="340"/>
                </a:lnTo>
                <a:lnTo>
                  <a:pt x="4892" y="443"/>
                </a:lnTo>
                <a:lnTo>
                  <a:pt x="4892" y="453"/>
                </a:lnTo>
                <a:lnTo>
                  <a:pt x="4893" y="482"/>
                </a:lnTo>
                <a:lnTo>
                  <a:pt x="4893" y="478"/>
                </a:lnTo>
                <a:lnTo>
                  <a:pt x="4893" y="478"/>
                </a:lnTo>
                <a:lnTo>
                  <a:pt x="4894" y="490"/>
                </a:lnTo>
                <a:lnTo>
                  <a:pt x="4894" y="494"/>
                </a:lnTo>
                <a:lnTo>
                  <a:pt x="4895" y="500"/>
                </a:lnTo>
                <a:lnTo>
                  <a:pt x="4895" y="500"/>
                </a:lnTo>
                <a:lnTo>
                  <a:pt x="4895" y="500"/>
                </a:lnTo>
                <a:lnTo>
                  <a:pt x="4895" y="500"/>
                </a:lnTo>
                <a:lnTo>
                  <a:pt x="4896" y="499"/>
                </a:lnTo>
                <a:lnTo>
                  <a:pt x="4896" y="500"/>
                </a:lnTo>
                <a:lnTo>
                  <a:pt x="4896" y="500"/>
                </a:lnTo>
                <a:lnTo>
                  <a:pt x="4896" y="502"/>
                </a:lnTo>
                <a:lnTo>
                  <a:pt x="4896" y="502"/>
                </a:lnTo>
                <a:lnTo>
                  <a:pt x="4897" y="502"/>
                </a:lnTo>
                <a:lnTo>
                  <a:pt x="4897" y="504"/>
                </a:lnTo>
                <a:lnTo>
                  <a:pt x="4898" y="505"/>
                </a:lnTo>
                <a:lnTo>
                  <a:pt x="4898" y="505"/>
                </a:lnTo>
                <a:lnTo>
                  <a:pt x="4898" y="505"/>
                </a:lnTo>
                <a:lnTo>
                  <a:pt x="4899" y="506"/>
                </a:lnTo>
                <a:lnTo>
                  <a:pt x="4899" y="509"/>
                </a:lnTo>
                <a:lnTo>
                  <a:pt x="4900" y="510"/>
                </a:lnTo>
                <a:lnTo>
                  <a:pt x="4900" y="509"/>
                </a:lnTo>
                <a:lnTo>
                  <a:pt x="4900" y="512"/>
                </a:lnTo>
                <a:lnTo>
                  <a:pt x="4901" y="514"/>
                </a:lnTo>
                <a:lnTo>
                  <a:pt x="4901" y="520"/>
                </a:lnTo>
                <a:lnTo>
                  <a:pt x="4902" y="520"/>
                </a:lnTo>
                <a:lnTo>
                  <a:pt x="4902" y="522"/>
                </a:lnTo>
                <a:lnTo>
                  <a:pt x="4902" y="499"/>
                </a:lnTo>
                <a:lnTo>
                  <a:pt x="4903" y="498"/>
                </a:lnTo>
                <a:lnTo>
                  <a:pt x="4903" y="485"/>
                </a:lnTo>
                <a:lnTo>
                  <a:pt x="4904" y="474"/>
                </a:lnTo>
                <a:lnTo>
                  <a:pt x="4904" y="259"/>
                </a:lnTo>
                <a:lnTo>
                  <a:pt x="4905" y="234"/>
                </a:lnTo>
                <a:lnTo>
                  <a:pt x="4905" y="154"/>
                </a:lnTo>
                <a:lnTo>
                  <a:pt x="4906" y="141"/>
                </a:lnTo>
                <a:lnTo>
                  <a:pt x="4906" y="76"/>
                </a:lnTo>
                <a:lnTo>
                  <a:pt x="4906" y="71"/>
                </a:lnTo>
                <a:lnTo>
                  <a:pt x="4907" y="58"/>
                </a:lnTo>
                <a:lnTo>
                  <a:pt x="4907" y="58"/>
                </a:lnTo>
                <a:lnTo>
                  <a:pt x="4908" y="64"/>
                </a:lnTo>
                <a:lnTo>
                  <a:pt x="4908" y="64"/>
                </a:lnTo>
                <a:lnTo>
                  <a:pt x="4909" y="66"/>
                </a:lnTo>
                <a:lnTo>
                  <a:pt x="4909" y="66"/>
                </a:lnTo>
                <a:lnTo>
                  <a:pt x="4910" y="68"/>
                </a:lnTo>
                <a:lnTo>
                  <a:pt x="4910" y="68"/>
                </a:lnTo>
                <a:lnTo>
                  <a:pt x="4910" y="68"/>
                </a:lnTo>
                <a:lnTo>
                  <a:pt x="4911" y="66"/>
                </a:lnTo>
                <a:lnTo>
                  <a:pt x="4911" y="65"/>
                </a:lnTo>
                <a:lnTo>
                  <a:pt x="4912" y="62"/>
                </a:lnTo>
                <a:lnTo>
                  <a:pt x="4912" y="62"/>
                </a:lnTo>
                <a:lnTo>
                  <a:pt x="4913" y="56"/>
                </a:lnTo>
                <a:lnTo>
                  <a:pt x="4913" y="56"/>
                </a:lnTo>
                <a:lnTo>
                  <a:pt x="4913" y="55"/>
                </a:lnTo>
                <a:lnTo>
                  <a:pt x="4914" y="56"/>
                </a:lnTo>
                <a:lnTo>
                  <a:pt x="4914" y="57"/>
                </a:lnTo>
                <a:lnTo>
                  <a:pt x="4915" y="61"/>
                </a:lnTo>
                <a:lnTo>
                  <a:pt x="4915" y="61"/>
                </a:lnTo>
                <a:lnTo>
                  <a:pt x="4915" y="63"/>
                </a:lnTo>
                <a:lnTo>
                  <a:pt x="4916" y="75"/>
                </a:lnTo>
                <a:lnTo>
                  <a:pt x="4916" y="78"/>
                </a:lnTo>
                <a:lnTo>
                  <a:pt x="4917" y="96"/>
                </a:lnTo>
                <a:lnTo>
                  <a:pt x="4917" y="98"/>
                </a:lnTo>
                <a:lnTo>
                  <a:pt x="4917" y="111"/>
                </a:lnTo>
                <a:lnTo>
                  <a:pt x="4918" y="113"/>
                </a:lnTo>
                <a:lnTo>
                  <a:pt x="4918" y="128"/>
                </a:lnTo>
                <a:lnTo>
                  <a:pt x="4919" y="130"/>
                </a:lnTo>
                <a:lnTo>
                  <a:pt x="4919" y="137"/>
                </a:lnTo>
                <a:lnTo>
                  <a:pt x="4919" y="137"/>
                </a:lnTo>
                <a:lnTo>
                  <a:pt x="4920" y="137"/>
                </a:lnTo>
                <a:lnTo>
                  <a:pt x="4920" y="130"/>
                </a:lnTo>
                <a:lnTo>
                  <a:pt x="4921" y="128"/>
                </a:lnTo>
                <a:lnTo>
                  <a:pt x="4921" y="115"/>
                </a:lnTo>
                <a:lnTo>
                  <a:pt x="4922" y="113"/>
                </a:lnTo>
                <a:lnTo>
                  <a:pt x="4922" y="105"/>
                </a:lnTo>
                <a:lnTo>
                  <a:pt x="4923" y="105"/>
                </a:lnTo>
                <a:lnTo>
                  <a:pt x="4923" y="104"/>
                </a:lnTo>
                <a:lnTo>
                  <a:pt x="4923" y="110"/>
                </a:lnTo>
                <a:lnTo>
                  <a:pt x="4924" y="112"/>
                </a:lnTo>
                <a:lnTo>
                  <a:pt x="4924" y="138"/>
                </a:lnTo>
                <a:lnTo>
                  <a:pt x="4925" y="144"/>
                </a:lnTo>
                <a:lnTo>
                  <a:pt x="4925" y="209"/>
                </a:lnTo>
                <a:lnTo>
                  <a:pt x="4926" y="220"/>
                </a:lnTo>
                <a:lnTo>
                  <a:pt x="4926" y="346"/>
                </a:lnTo>
                <a:lnTo>
                  <a:pt x="4927" y="363"/>
                </a:lnTo>
                <a:lnTo>
                  <a:pt x="4927" y="444"/>
                </a:lnTo>
                <a:lnTo>
                  <a:pt x="4927" y="452"/>
                </a:lnTo>
                <a:lnTo>
                  <a:pt x="4928" y="486"/>
                </a:lnTo>
                <a:lnTo>
                  <a:pt x="4928" y="487"/>
                </a:lnTo>
                <a:lnTo>
                  <a:pt x="4928" y="484"/>
                </a:lnTo>
                <a:lnTo>
                  <a:pt x="4929" y="495"/>
                </a:lnTo>
                <a:lnTo>
                  <a:pt x="4929" y="497"/>
                </a:lnTo>
                <a:lnTo>
                  <a:pt x="4930" y="502"/>
                </a:lnTo>
                <a:lnTo>
                  <a:pt x="4930" y="502"/>
                </a:lnTo>
                <a:lnTo>
                  <a:pt x="4930" y="501"/>
                </a:lnTo>
                <a:lnTo>
                  <a:pt x="4930" y="500"/>
                </a:lnTo>
                <a:lnTo>
                  <a:pt x="4931" y="502"/>
                </a:lnTo>
                <a:lnTo>
                  <a:pt x="4931" y="501"/>
                </a:lnTo>
                <a:lnTo>
                  <a:pt x="4931" y="504"/>
                </a:lnTo>
                <a:lnTo>
                  <a:pt x="4932" y="503"/>
                </a:lnTo>
                <a:lnTo>
                  <a:pt x="4932" y="503"/>
                </a:lnTo>
                <a:lnTo>
                  <a:pt x="4932" y="502"/>
                </a:lnTo>
                <a:lnTo>
                  <a:pt x="4933" y="503"/>
                </a:lnTo>
                <a:lnTo>
                  <a:pt x="4933" y="503"/>
                </a:lnTo>
                <a:lnTo>
                  <a:pt x="4934" y="505"/>
                </a:lnTo>
                <a:lnTo>
                  <a:pt x="4934" y="505"/>
                </a:lnTo>
                <a:lnTo>
                  <a:pt x="4935" y="507"/>
                </a:lnTo>
                <a:lnTo>
                  <a:pt x="4935" y="507"/>
                </a:lnTo>
                <a:lnTo>
                  <a:pt x="4936" y="510"/>
                </a:lnTo>
                <a:lnTo>
                  <a:pt x="4936" y="510"/>
                </a:lnTo>
                <a:lnTo>
                  <a:pt x="4936" y="512"/>
                </a:lnTo>
                <a:lnTo>
                  <a:pt x="4937" y="519"/>
                </a:lnTo>
                <a:lnTo>
                  <a:pt x="4937" y="519"/>
                </a:lnTo>
                <a:lnTo>
                  <a:pt x="4938" y="522"/>
                </a:lnTo>
                <a:lnTo>
                  <a:pt x="4938" y="521"/>
                </a:lnTo>
                <a:lnTo>
                  <a:pt x="4938" y="522"/>
                </a:lnTo>
                <a:lnTo>
                  <a:pt x="4938" y="516"/>
                </a:lnTo>
                <a:lnTo>
                  <a:pt x="4939" y="515"/>
                </a:lnTo>
                <a:lnTo>
                  <a:pt x="4939" y="510"/>
                </a:lnTo>
                <a:lnTo>
                  <a:pt x="4940" y="500"/>
                </a:lnTo>
                <a:lnTo>
                  <a:pt x="4940" y="283"/>
                </a:lnTo>
                <a:lnTo>
                  <a:pt x="4941" y="273"/>
                </a:lnTo>
                <a:lnTo>
                  <a:pt x="4941" y="202"/>
                </a:lnTo>
                <a:lnTo>
                  <a:pt x="4942" y="186"/>
                </a:lnTo>
                <a:lnTo>
                  <a:pt x="4942" y="106"/>
                </a:lnTo>
                <a:lnTo>
                  <a:pt x="4943" y="98"/>
                </a:lnTo>
                <a:lnTo>
                  <a:pt x="4943" y="66"/>
                </a:lnTo>
                <a:lnTo>
                  <a:pt x="4944" y="64"/>
                </a:lnTo>
                <a:lnTo>
                  <a:pt x="4944" y="43"/>
                </a:lnTo>
                <a:lnTo>
                  <a:pt x="4945" y="40"/>
                </a:lnTo>
                <a:lnTo>
                  <a:pt x="4945" y="27"/>
                </a:lnTo>
                <a:lnTo>
                  <a:pt x="4946" y="26"/>
                </a:lnTo>
                <a:lnTo>
                  <a:pt x="4946" y="22"/>
                </a:lnTo>
                <a:lnTo>
                  <a:pt x="4946" y="23"/>
                </a:lnTo>
                <a:lnTo>
                  <a:pt x="4947" y="23"/>
                </a:lnTo>
                <a:lnTo>
                  <a:pt x="4947" y="28"/>
                </a:lnTo>
                <a:lnTo>
                  <a:pt x="4948" y="30"/>
                </a:lnTo>
                <a:lnTo>
                  <a:pt x="4948" y="41"/>
                </a:lnTo>
                <a:lnTo>
                  <a:pt x="4948" y="42"/>
                </a:lnTo>
                <a:lnTo>
                  <a:pt x="4949" y="51"/>
                </a:lnTo>
                <a:lnTo>
                  <a:pt x="4949" y="53"/>
                </a:lnTo>
                <a:lnTo>
                  <a:pt x="4950" y="61"/>
                </a:lnTo>
                <a:lnTo>
                  <a:pt x="4950" y="62"/>
                </a:lnTo>
                <a:lnTo>
                  <a:pt x="4951" y="66"/>
                </a:lnTo>
                <a:lnTo>
                  <a:pt x="4951" y="67"/>
                </a:lnTo>
                <a:lnTo>
                  <a:pt x="4952" y="76"/>
                </a:lnTo>
                <a:lnTo>
                  <a:pt x="4952" y="78"/>
                </a:lnTo>
                <a:lnTo>
                  <a:pt x="4953" y="90"/>
                </a:lnTo>
                <a:lnTo>
                  <a:pt x="4953" y="91"/>
                </a:lnTo>
                <a:lnTo>
                  <a:pt x="4954" y="106"/>
                </a:lnTo>
                <a:lnTo>
                  <a:pt x="4954" y="107"/>
                </a:lnTo>
                <a:lnTo>
                  <a:pt x="4955" y="116"/>
                </a:lnTo>
                <a:lnTo>
                  <a:pt x="4955" y="118"/>
                </a:lnTo>
                <a:lnTo>
                  <a:pt x="4956" y="128"/>
                </a:lnTo>
                <a:lnTo>
                  <a:pt x="4956" y="129"/>
                </a:lnTo>
                <a:lnTo>
                  <a:pt x="4957" y="131"/>
                </a:lnTo>
                <a:lnTo>
                  <a:pt x="4957" y="130"/>
                </a:lnTo>
                <a:lnTo>
                  <a:pt x="4957" y="126"/>
                </a:lnTo>
                <a:lnTo>
                  <a:pt x="4958" y="103"/>
                </a:lnTo>
                <a:lnTo>
                  <a:pt x="4958" y="101"/>
                </a:lnTo>
                <a:lnTo>
                  <a:pt x="4958" y="92"/>
                </a:lnTo>
                <a:lnTo>
                  <a:pt x="4958" y="92"/>
                </a:lnTo>
                <a:lnTo>
                  <a:pt x="4959" y="91"/>
                </a:lnTo>
                <a:lnTo>
                  <a:pt x="4959" y="95"/>
                </a:lnTo>
                <a:lnTo>
                  <a:pt x="4959" y="97"/>
                </a:lnTo>
                <a:lnTo>
                  <a:pt x="4960" y="130"/>
                </a:lnTo>
                <a:lnTo>
                  <a:pt x="4960" y="138"/>
                </a:lnTo>
                <a:lnTo>
                  <a:pt x="4961" y="233"/>
                </a:lnTo>
                <a:lnTo>
                  <a:pt x="4961" y="249"/>
                </a:lnTo>
                <a:lnTo>
                  <a:pt x="4962" y="371"/>
                </a:lnTo>
                <a:lnTo>
                  <a:pt x="4962" y="382"/>
                </a:lnTo>
                <a:lnTo>
                  <a:pt x="4963" y="460"/>
                </a:lnTo>
                <a:lnTo>
                  <a:pt x="4963" y="467"/>
                </a:lnTo>
                <a:lnTo>
                  <a:pt x="4964" y="471"/>
                </a:lnTo>
                <a:lnTo>
                  <a:pt x="4964" y="463"/>
                </a:lnTo>
                <a:lnTo>
                  <a:pt x="4964" y="469"/>
                </a:lnTo>
                <a:lnTo>
                  <a:pt x="4964" y="474"/>
                </a:lnTo>
                <a:lnTo>
                  <a:pt x="4965" y="490"/>
                </a:lnTo>
                <a:lnTo>
                  <a:pt x="4965" y="491"/>
                </a:lnTo>
                <a:lnTo>
                  <a:pt x="4966" y="497"/>
                </a:lnTo>
                <a:lnTo>
                  <a:pt x="4966" y="496"/>
                </a:lnTo>
                <a:lnTo>
                  <a:pt x="4967" y="495"/>
                </a:lnTo>
                <a:lnTo>
                  <a:pt x="4967" y="497"/>
                </a:lnTo>
                <a:lnTo>
                  <a:pt x="4967" y="496"/>
                </a:lnTo>
                <a:lnTo>
                  <a:pt x="4967" y="496"/>
                </a:lnTo>
                <a:lnTo>
                  <a:pt x="4968" y="496"/>
                </a:lnTo>
                <a:lnTo>
                  <a:pt x="4968" y="497"/>
                </a:lnTo>
                <a:lnTo>
                  <a:pt x="4968" y="497"/>
                </a:lnTo>
                <a:lnTo>
                  <a:pt x="4968" y="497"/>
                </a:lnTo>
                <a:lnTo>
                  <a:pt x="4969" y="500"/>
                </a:lnTo>
                <a:lnTo>
                  <a:pt x="4969" y="500"/>
                </a:lnTo>
                <a:lnTo>
                  <a:pt x="4970" y="504"/>
                </a:lnTo>
                <a:lnTo>
                  <a:pt x="4970" y="504"/>
                </a:lnTo>
                <a:lnTo>
                  <a:pt x="4971" y="507"/>
                </a:lnTo>
                <a:lnTo>
                  <a:pt x="4971" y="507"/>
                </a:lnTo>
                <a:lnTo>
                  <a:pt x="4972" y="514"/>
                </a:lnTo>
                <a:lnTo>
                  <a:pt x="4972" y="514"/>
                </a:lnTo>
                <a:lnTo>
                  <a:pt x="4973" y="518"/>
                </a:lnTo>
                <a:lnTo>
                  <a:pt x="4973" y="518"/>
                </a:lnTo>
                <a:lnTo>
                  <a:pt x="4973" y="518"/>
                </a:lnTo>
                <a:lnTo>
                  <a:pt x="4973" y="519"/>
                </a:lnTo>
                <a:lnTo>
                  <a:pt x="4974" y="519"/>
                </a:lnTo>
                <a:lnTo>
                  <a:pt x="4974" y="519"/>
                </a:lnTo>
                <a:lnTo>
                  <a:pt x="4975" y="515"/>
                </a:lnTo>
                <a:lnTo>
                  <a:pt x="4975" y="515"/>
                </a:lnTo>
                <a:lnTo>
                  <a:pt x="4975" y="514"/>
                </a:lnTo>
                <a:lnTo>
                  <a:pt x="4976" y="515"/>
                </a:lnTo>
                <a:lnTo>
                  <a:pt x="4976" y="514"/>
                </a:lnTo>
                <a:lnTo>
                  <a:pt x="4977" y="308"/>
                </a:lnTo>
                <a:lnTo>
                  <a:pt x="4977" y="279"/>
                </a:lnTo>
                <a:lnTo>
                  <a:pt x="4978" y="175"/>
                </a:lnTo>
                <a:lnTo>
                  <a:pt x="4978" y="160"/>
                </a:lnTo>
                <a:lnTo>
                  <a:pt x="4979" y="80"/>
                </a:lnTo>
                <a:lnTo>
                  <a:pt x="4979" y="75"/>
                </a:lnTo>
                <a:lnTo>
                  <a:pt x="4979" y="56"/>
                </a:lnTo>
                <a:lnTo>
                  <a:pt x="4980" y="54"/>
                </a:lnTo>
                <a:lnTo>
                  <a:pt x="4980" y="36"/>
                </a:lnTo>
                <a:lnTo>
                  <a:pt x="4981" y="34"/>
                </a:lnTo>
                <a:lnTo>
                  <a:pt x="4981" y="21"/>
                </a:lnTo>
                <a:lnTo>
                  <a:pt x="4982" y="20"/>
                </a:lnTo>
                <a:lnTo>
                  <a:pt x="4982" y="17"/>
                </a:lnTo>
                <a:lnTo>
                  <a:pt x="4982" y="18"/>
                </a:lnTo>
                <a:lnTo>
                  <a:pt x="4983" y="18"/>
                </a:lnTo>
                <a:lnTo>
                  <a:pt x="4983" y="27"/>
                </a:lnTo>
                <a:lnTo>
                  <a:pt x="4984" y="29"/>
                </a:lnTo>
                <a:lnTo>
                  <a:pt x="4984" y="42"/>
                </a:lnTo>
                <a:lnTo>
                  <a:pt x="4985" y="44"/>
                </a:lnTo>
                <a:lnTo>
                  <a:pt x="4985" y="57"/>
                </a:lnTo>
                <a:lnTo>
                  <a:pt x="4986" y="58"/>
                </a:lnTo>
                <a:lnTo>
                  <a:pt x="4986" y="71"/>
                </a:lnTo>
                <a:lnTo>
                  <a:pt x="4987" y="73"/>
                </a:lnTo>
                <a:lnTo>
                  <a:pt x="4987" y="82"/>
                </a:lnTo>
                <a:lnTo>
                  <a:pt x="4988" y="83"/>
                </a:lnTo>
                <a:lnTo>
                  <a:pt x="4988" y="91"/>
                </a:lnTo>
                <a:lnTo>
                  <a:pt x="4989" y="92"/>
                </a:lnTo>
                <a:lnTo>
                  <a:pt x="4989" y="103"/>
                </a:lnTo>
                <a:lnTo>
                  <a:pt x="4990" y="105"/>
                </a:lnTo>
                <a:lnTo>
                  <a:pt x="4990" y="120"/>
                </a:lnTo>
                <a:lnTo>
                  <a:pt x="4990" y="122"/>
                </a:lnTo>
                <a:lnTo>
                  <a:pt x="4991" y="135"/>
                </a:lnTo>
                <a:lnTo>
                  <a:pt x="4991" y="136"/>
                </a:lnTo>
                <a:lnTo>
                  <a:pt x="4992" y="136"/>
                </a:lnTo>
                <a:lnTo>
                  <a:pt x="4992" y="133"/>
                </a:lnTo>
                <a:lnTo>
                  <a:pt x="4992" y="131"/>
                </a:lnTo>
                <a:lnTo>
                  <a:pt x="4993" y="117"/>
                </a:lnTo>
                <a:lnTo>
                  <a:pt x="4993" y="115"/>
                </a:lnTo>
                <a:lnTo>
                  <a:pt x="4994" y="96"/>
                </a:lnTo>
                <a:lnTo>
                  <a:pt x="4994" y="95"/>
                </a:lnTo>
                <a:lnTo>
                  <a:pt x="4995" y="87"/>
                </a:lnTo>
                <a:lnTo>
                  <a:pt x="4995" y="87"/>
                </a:lnTo>
                <a:lnTo>
                  <a:pt x="4995" y="87"/>
                </a:lnTo>
                <a:lnTo>
                  <a:pt x="4996" y="91"/>
                </a:lnTo>
                <a:lnTo>
                  <a:pt x="4996" y="93"/>
                </a:lnTo>
                <a:lnTo>
                  <a:pt x="4997" y="128"/>
                </a:lnTo>
                <a:lnTo>
                  <a:pt x="4997" y="135"/>
                </a:lnTo>
                <a:lnTo>
                  <a:pt x="4998" y="250"/>
                </a:lnTo>
                <a:lnTo>
                  <a:pt x="4998" y="266"/>
                </a:lnTo>
                <a:lnTo>
                  <a:pt x="4999" y="390"/>
                </a:lnTo>
                <a:lnTo>
                  <a:pt x="4999" y="399"/>
                </a:lnTo>
                <a:lnTo>
                  <a:pt x="5000" y="471"/>
                </a:lnTo>
                <a:lnTo>
                  <a:pt x="5000" y="467"/>
                </a:lnTo>
                <a:lnTo>
                  <a:pt x="5000" y="465"/>
                </a:lnTo>
                <a:lnTo>
                  <a:pt x="5000" y="477"/>
                </a:lnTo>
                <a:lnTo>
                  <a:pt x="5001" y="477"/>
                </a:lnTo>
                <a:lnTo>
                  <a:pt x="5001" y="488"/>
                </a:lnTo>
                <a:lnTo>
                  <a:pt x="5002" y="487"/>
                </a:lnTo>
                <a:lnTo>
                  <a:pt x="5002" y="488"/>
                </a:lnTo>
                <a:lnTo>
                  <a:pt x="5002" y="487"/>
                </a:lnTo>
                <a:lnTo>
                  <a:pt x="5002" y="487"/>
                </a:lnTo>
                <a:lnTo>
                  <a:pt x="5003" y="487"/>
                </a:lnTo>
                <a:lnTo>
                  <a:pt x="5003" y="487"/>
                </a:lnTo>
                <a:lnTo>
                  <a:pt x="5003" y="488"/>
                </a:lnTo>
                <a:lnTo>
                  <a:pt x="5004" y="489"/>
                </a:lnTo>
                <a:lnTo>
                  <a:pt x="5004" y="494"/>
                </a:lnTo>
                <a:lnTo>
                  <a:pt x="5005" y="494"/>
                </a:lnTo>
                <a:lnTo>
                  <a:pt x="5005" y="502"/>
                </a:lnTo>
                <a:lnTo>
                  <a:pt x="5005" y="502"/>
                </a:lnTo>
                <a:lnTo>
                  <a:pt x="5006" y="502"/>
                </a:lnTo>
                <a:lnTo>
                  <a:pt x="5006" y="505"/>
                </a:lnTo>
                <a:lnTo>
                  <a:pt x="5006" y="505"/>
                </a:lnTo>
                <a:lnTo>
                  <a:pt x="5007" y="505"/>
                </a:lnTo>
                <a:lnTo>
                  <a:pt x="5007" y="512"/>
                </a:lnTo>
                <a:lnTo>
                  <a:pt x="5008" y="512"/>
                </a:lnTo>
                <a:lnTo>
                  <a:pt x="5008" y="518"/>
                </a:lnTo>
                <a:lnTo>
                  <a:pt x="5009" y="517"/>
                </a:lnTo>
                <a:lnTo>
                  <a:pt x="5009" y="517"/>
                </a:lnTo>
                <a:lnTo>
                  <a:pt x="5009" y="520"/>
                </a:lnTo>
                <a:lnTo>
                  <a:pt x="5009" y="519"/>
                </a:lnTo>
                <a:lnTo>
                  <a:pt x="5010" y="519"/>
                </a:lnTo>
                <a:lnTo>
                  <a:pt x="5010" y="515"/>
                </a:lnTo>
                <a:lnTo>
                  <a:pt x="5010" y="514"/>
                </a:lnTo>
                <a:lnTo>
                  <a:pt x="5011" y="463"/>
                </a:lnTo>
                <a:lnTo>
                  <a:pt x="5011" y="433"/>
                </a:lnTo>
                <a:lnTo>
                  <a:pt x="5012" y="200"/>
                </a:lnTo>
                <a:lnTo>
                  <a:pt x="5012" y="193"/>
                </a:lnTo>
                <a:lnTo>
                  <a:pt x="5013" y="95"/>
                </a:lnTo>
                <a:lnTo>
                  <a:pt x="5013" y="85"/>
                </a:lnTo>
                <a:lnTo>
                  <a:pt x="5014" y="48"/>
                </a:lnTo>
                <a:lnTo>
                  <a:pt x="5014" y="46"/>
                </a:lnTo>
                <a:lnTo>
                  <a:pt x="5015" y="39"/>
                </a:lnTo>
                <a:lnTo>
                  <a:pt x="5015" y="39"/>
                </a:lnTo>
                <a:lnTo>
                  <a:pt x="5016" y="36"/>
                </a:lnTo>
                <a:lnTo>
                  <a:pt x="5016" y="36"/>
                </a:lnTo>
                <a:lnTo>
                  <a:pt x="5016" y="36"/>
                </a:lnTo>
                <a:lnTo>
                  <a:pt x="5017" y="37"/>
                </a:lnTo>
                <a:lnTo>
                  <a:pt x="5017" y="37"/>
                </a:lnTo>
                <a:lnTo>
                  <a:pt x="5018" y="41"/>
                </a:lnTo>
                <a:lnTo>
                  <a:pt x="5018" y="42"/>
                </a:lnTo>
                <a:lnTo>
                  <a:pt x="5019" y="49"/>
                </a:lnTo>
                <a:lnTo>
                  <a:pt x="5019" y="50"/>
                </a:lnTo>
                <a:lnTo>
                  <a:pt x="5019" y="51"/>
                </a:lnTo>
                <a:lnTo>
                  <a:pt x="5020" y="50"/>
                </a:lnTo>
                <a:lnTo>
                  <a:pt x="5020" y="50"/>
                </a:lnTo>
                <a:lnTo>
                  <a:pt x="5021" y="47"/>
                </a:lnTo>
                <a:lnTo>
                  <a:pt x="5021" y="47"/>
                </a:lnTo>
                <a:lnTo>
                  <a:pt x="5021" y="44"/>
                </a:lnTo>
                <a:lnTo>
                  <a:pt x="5022" y="44"/>
                </a:lnTo>
                <a:lnTo>
                  <a:pt x="5022" y="42"/>
                </a:lnTo>
                <a:lnTo>
                  <a:pt x="5023" y="42"/>
                </a:lnTo>
                <a:lnTo>
                  <a:pt x="5023" y="41"/>
                </a:lnTo>
                <a:lnTo>
                  <a:pt x="5023" y="43"/>
                </a:lnTo>
                <a:lnTo>
                  <a:pt x="5024" y="43"/>
                </a:lnTo>
                <a:lnTo>
                  <a:pt x="5024" y="51"/>
                </a:lnTo>
                <a:lnTo>
                  <a:pt x="5025" y="53"/>
                </a:lnTo>
                <a:lnTo>
                  <a:pt x="5025" y="67"/>
                </a:lnTo>
                <a:lnTo>
                  <a:pt x="5026" y="68"/>
                </a:lnTo>
                <a:lnTo>
                  <a:pt x="5026" y="86"/>
                </a:lnTo>
                <a:lnTo>
                  <a:pt x="5027" y="90"/>
                </a:lnTo>
                <a:lnTo>
                  <a:pt x="5027" y="111"/>
                </a:lnTo>
                <a:lnTo>
                  <a:pt x="5028" y="113"/>
                </a:lnTo>
                <a:lnTo>
                  <a:pt x="5028" y="123"/>
                </a:lnTo>
                <a:lnTo>
                  <a:pt x="5029" y="120"/>
                </a:lnTo>
                <a:lnTo>
                  <a:pt x="5029" y="101"/>
                </a:lnTo>
                <a:lnTo>
                  <a:pt x="5030" y="99"/>
                </a:lnTo>
                <a:lnTo>
                  <a:pt x="5030" y="93"/>
                </a:lnTo>
                <a:lnTo>
                  <a:pt x="5030" y="93"/>
                </a:lnTo>
                <a:lnTo>
                  <a:pt x="5031" y="95"/>
                </a:lnTo>
                <a:lnTo>
                  <a:pt x="5031" y="116"/>
                </a:lnTo>
                <a:lnTo>
                  <a:pt x="5031" y="120"/>
                </a:lnTo>
                <a:lnTo>
                  <a:pt x="5032" y="187"/>
                </a:lnTo>
                <a:lnTo>
                  <a:pt x="5032" y="200"/>
                </a:lnTo>
                <a:lnTo>
                  <a:pt x="5033" y="346"/>
                </a:lnTo>
                <a:lnTo>
                  <a:pt x="5033" y="357"/>
                </a:lnTo>
                <a:lnTo>
                  <a:pt x="5034" y="455"/>
                </a:lnTo>
                <a:lnTo>
                  <a:pt x="5034" y="462"/>
                </a:lnTo>
                <a:lnTo>
                  <a:pt x="5035" y="474"/>
                </a:lnTo>
                <a:lnTo>
                  <a:pt x="5035" y="476"/>
                </a:lnTo>
                <a:lnTo>
                  <a:pt x="5036" y="492"/>
                </a:lnTo>
                <a:lnTo>
                  <a:pt x="5036" y="493"/>
                </a:lnTo>
                <a:lnTo>
                  <a:pt x="5036" y="494"/>
                </a:lnTo>
                <a:lnTo>
                  <a:pt x="5037" y="493"/>
                </a:lnTo>
                <a:lnTo>
                  <a:pt x="5037" y="493"/>
                </a:lnTo>
                <a:lnTo>
                  <a:pt x="5038" y="492"/>
                </a:lnTo>
                <a:lnTo>
                  <a:pt x="5038" y="492"/>
                </a:lnTo>
                <a:lnTo>
                  <a:pt x="5038" y="492"/>
                </a:lnTo>
                <a:lnTo>
                  <a:pt x="5039" y="494"/>
                </a:lnTo>
                <a:lnTo>
                  <a:pt x="5039" y="494"/>
                </a:lnTo>
                <a:lnTo>
                  <a:pt x="5040" y="496"/>
                </a:lnTo>
                <a:lnTo>
                  <a:pt x="5040" y="497"/>
                </a:lnTo>
                <a:lnTo>
                  <a:pt x="5041" y="500"/>
                </a:lnTo>
                <a:lnTo>
                  <a:pt x="5041" y="500"/>
                </a:lnTo>
                <a:lnTo>
                  <a:pt x="5041" y="502"/>
                </a:lnTo>
                <a:lnTo>
                  <a:pt x="5041" y="502"/>
                </a:lnTo>
                <a:lnTo>
                  <a:pt x="5042" y="505"/>
                </a:lnTo>
                <a:lnTo>
                  <a:pt x="5042" y="506"/>
                </a:lnTo>
                <a:lnTo>
                  <a:pt x="5043" y="515"/>
                </a:lnTo>
                <a:lnTo>
                  <a:pt x="5043" y="515"/>
                </a:lnTo>
                <a:lnTo>
                  <a:pt x="5044" y="519"/>
                </a:lnTo>
                <a:lnTo>
                  <a:pt x="5044" y="518"/>
                </a:lnTo>
                <a:lnTo>
                  <a:pt x="5044" y="518"/>
                </a:lnTo>
                <a:lnTo>
                  <a:pt x="5045" y="512"/>
                </a:lnTo>
                <a:lnTo>
                  <a:pt x="5045" y="512"/>
                </a:lnTo>
                <a:lnTo>
                  <a:pt x="5046" y="509"/>
                </a:lnTo>
                <a:lnTo>
                  <a:pt x="5046" y="509"/>
                </a:lnTo>
                <a:lnTo>
                  <a:pt x="5046" y="509"/>
                </a:lnTo>
                <a:lnTo>
                  <a:pt x="5047" y="510"/>
                </a:lnTo>
                <a:lnTo>
                  <a:pt x="5047" y="502"/>
                </a:lnTo>
                <a:lnTo>
                  <a:pt x="5047" y="498"/>
                </a:lnTo>
                <a:lnTo>
                  <a:pt x="5048" y="293"/>
                </a:lnTo>
                <a:lnTo>
                  <a:pt x="5048" y="280"/>
                </a:lnTo>
                <a:lnTo>
                  <a:pt x="5049" y="148"/>
                </a:lnTo>
                <a:lnTo>
                  <a:pt x="5049" y="130"/>
                </a:lnTo>
                <a:lnTo>
                  <a:pt x="5050" y="61"/>
                </a:lnTo>
                <a:lnTo>
                  <a:pt x="5050" y="58"/>
                </a:lnTo>
                <a:lnTo>
                  <a:pt x="5051" y="40"/>
                </a:lnTo>
                <a:lnTo>
                  <a:pt x="5051" y="39"/>
                </a:lnTo>
                <a:lnTo>
                  <a:pt x="5052" y="28"/>
                </a:lnTo>
                <a:lnTo>
                  <a:pt x="5052" y="28"/>
                </a:lnTo>
                <a:lnTo>
                  <a:pt x="5052" y="27"/>
                </a:lnTo>
                <a:lnTo>
                  <a:pt x="5053" y="30"/>
                </a:lnTo>
                <a:lnTo>
                  <a:pt x="5053" y="31"/>
                </a:lnTo>
                <a:lnTo>
                  <a:pt x="5054" y="51"/>
                </a:lnTo>
                <a:lnTo>
                  <a:pt x="5054" y="54"/>
                </a:lnTo>
                <a:lnTo>
                  <a:pt x="5055" y="91"/>
                </a:lnTo>
                <a:lnTo>
                  <a:pt x="5055" y="96"/>
                </a:lnTo>
                <a:lnTo>
                  <a:pt x="5056" y="135"/>
                </a:lnTo>
                <a:lnTo>
                  <a:pt x="5056" y="140"/>
                </a:lnTo>
                <a:lnTo>
                  <a:pt x="5057" y="169"/>
                </a:lnTo>
                <a:lnTo>
                  <a:pt x="5057" y="172"/>
                </a:lnTo>
                <a:lnTo>
                  <a:pt x="5058" y="189"/>
                </a:lnTo>
                <a:lnTo>
                  <a:pt x="5058" y="191"/>
                </a:lnTo>
                <a:lnTo>
                  <a:pt x="5059" y="197"/>
                </a:lnTo>
                <a:lnTo>
                  <a:pt x="5059" y="197"/>
                </a:lnTo>
                <a:lnTo>
                  <a:pt x="5060" y="193"/>
                </a:lnTo>
                <a:lnTo>
                  <a:pt x="5060" y="192"/>
                </a:lnTo>
                <a:lnTo>
                  <a:pt x="5061" y="189"/>
                </a:lnTo>
                <a:lnTo>
                  <a:pt x="5061" y="189"/>
                </a:lnTo>
                <a:lnTo>
                  <a:pt x="5061" y="189"/>
                </a:lnTo>
                <a:lnTo>
                  <a:pt x="5062" y="191"/>
                </a:lnTo>
                <a:lnTo>
                  <a:pt x="5062" y="190"/>
                </a:lnTo>
                <a:lnTo>
                  <a:pt x="5062" y="190"/>
                </a:lnTo>
                <a:lnTo>
                  <a:pt x="5062" y="183"/>
                </a:lnTo>
                <a:lnTo>
                  <a:pt x="5063" y="182"/>
                </a:lnTo>
                <a:lnTo>
                  <a:pt x="5063" y="160"/>
                </a:lnTo>
                <a:lnTo>
                  <a:pt x="5064" y="155"/>
                </a:lnTo>
                <a:lnTo>
                  <a:pt x="5064" y="130"/>
                </a:lnTo>
                <a:lnTo>
                  <a:pt x="5065" y="129"/>
                </a:lnTo>
                <a:lnTo>
                  <a:pt x="5065" y="118"/>
                </a:lnTo>
                <a:lnTo>
                  <a:pt x="5066" y="117"/>
                </a:lnTo>
                <a:lnTo>
                  <a:pt x="5066" y="114"/>
                </a:lnTo>
                <a:lnTo>
                  <a:pt x="5066" y="115"/>
                </a:lnTo>
                <a:lnTo>
                  <a:pt x="5067" y="115"/>
                </a:lnTo>
                <a:lnTo>
                  <a:pt x="5067" y="141"/>
                </a:lnTo>
                <a:lnTo>
                  <a:pt x="5068" y="149"/>
                </a:lnTo>
                <a:lnTo>
                  <a:pt x="5068" y="274"/>
                </a:lnTo>
                <a:lnTo>
                  <a:pt x="5069" y="293"/>
                </a:lnTo>
                <a:lnTo>
                  <a:pt x="5069" y="429"/>
                </a:lnTo>
                <a:lnTo>
                  <a:pt x="5070" y="440"/>
                </a:lnTo>
                <a:lnTo>
                  <a:pt x="5070" y="477"/>
                </a:lnTo>
                <a:lnTo>
                  <a:pt x="5070" y="470"/>
                </a:lnTo>
                <a:lnTo>
                  <a:pt x="5071" y="470"/>
                </a:lnTo>
                <a:lnTo>
                  <a:pt x="5071" y="494"/>
                </a:lnTo>
                <a:lnTo>
                  <a:pt x="5072" y="494"/>
                </a:lnTo>
                <a:lnTo>
                  <a:pt x="5072" y="499"/>
                </a:lnTo>
                <a:lnTo>
                  <a:pt x="5072" y="497"/>
                </a:lnTo>
                <a:lnTo>
                  <a:pt x="5073" y="497"/>
                </a:lnTo>
                <a:lnTo>
                  <a:pt x="5073" y="496"/>
                </a:lnTo>
                <a:lnTo>
                  <a:pt x="5073" y="497"/>
                </a:lnTo>
                <a:lnTo>
                  <a:pt x="5073" y="497"/>
                </a:lnTo>
                <a:lnTo>
                  <a:pt x="5073" y="498"/>
                </a:lnTo>
                <a:lnTo>
                  <a:pt x="5074" y="502"/>
                </a:lnTo>
                <a:lnTo>
                  <a:pt x="5074" y="502"/>
                </a:lnTo>
                <a:lnTo>
                  <a:pt x="5075" y="505"/>
                </a:lnTo>
                <a:lnTo>
                  <a:pt x="5075" y="505"/>
                </a:lnTo>
                <a:lnTo>
                  <a:pt x="5076" y="508"/>
                </a:lnTo>
                <a:lnTo>
                  <a:pt x="5076" y="508"/>
                </a:lnTo>
                <a:lnTo>
                  <a:pt x="5076" y="508"/>
                </a:lnTo>
                <a:lnTo>
                  <a:pt x="5077" y="512"/>
                </a:lnTo>
                <a:lnTo>
                  <a:pt x="5077" y="514"/>
                </a:lnTo>
                <a:lnTo>
                  <a:pt x="5078" y="520"/>
                </a:lnTo>
                <a:lnTo>
                  <a:pt x="5078" y="520"/>
                </a:lnTo>
                <a:lnTo>
                  <a:pt x="5079" y="522"/>
                </a:lnTo>
                <a:lnTo>
                  <a:pt x="5079" y="522"/>
                </a:lnTo>
                <a:lnTo>
                  <a:pt x="5079" y="522"/>
                </a:lnTo>
                <a:lnTo>
                  <a:pt x="5079" y="522"/>
                </a:lnTo>
                <a:lnTo>
                  <a:pt x="5080" y="520"/>
                </a:lnTo>
                <a:lnTo>
                  <a:pt x="5080" y="520"/>
                </a:lnTo>
                <a:lnTo>
                  <a:pt x="5081" y="517"/>
                </a:lnTo>
                <a:lnTo>
                  <a:pt x="5081" y="517"/>
                </a:lnTo>
                <a:lnTo>
                  <a:pt x="5081" y="517"/>
                </a:lnTo>
                <a:lnTo>
                  <a:pt x="5082" y="454"/>
                </a:lnTo>
                <a:lnTo>
                  <a:pt x="5082" y="426"/>
                </a:lnTo>
                <a:lnTo>
                  <a:pt x="5083" y="231"/>
                </a:lnTo>
                <a:lnTo>
                  <a:pt x="5083" y="218"/>
                </a:lnTo>
                <a:lnTo>
                  <a:pt x="5083" y="98"/>
                </a:lnTo>
                <a:lnTo>
                  <a:pt x="5084" y="90"/>
                </a:lnTo>
                <a:lnTo>
                  <a:pt x="5084" y="49"/>
                </a:lnTo>
                <a:lnTo>
                  <a:pt x="5085" y="47"/>
                </a:lnTo>
                <a:lnTo>
                  <a:pt x="5085" y="41"/>
                </a:lnTo>
                <a:lnTo>
                  <a:pt x="5086" y="40"/>
                </a:lnTo>
                <a:lnTo>
                  <a:pt x="5086" y="31"/>
                </a:lnTo>
                <a:lnTo>
                  <a:pt x="5087" y="31"/>
                </a:lnTo>
                <a:lnTo>
                  <a:pt x="5087" y="30"/>
                </a:lnTo>
                <a:lnTo>
                  <a:pt x="5087" y="33"/>
                </a:lnTo>
                <a:lnTo>
                  <a:pt x="5088" y="34"/>
                </a:lnTo>
                <a:lnTo>
                  <a:pt x="5088" y="49"/>
                </a:lnTo>
                <a:lnTo>
                  <a:pt x="5089" y="52"/>
                </a:lnTo>
                <a:lnTo>
                  <a:pt x="5089" y="77"/>
                </a:lnTo>
                <a:lnTo>
                  <a:pt x="5090" y="79"/>
                </a:lnTo>
                <a:lnTo>
                  <a:pt x="5090" y="103"/>
                </a:lnTo>
                <a:lnTo>
                  <a:pt x="5091" y="106"/>
                </a:lnTo>
                <a:lnTo>
                  <a:pt x="5091" y="123"/>
                </a:lnTo>
                <a:lnTo>
                  <a:pt x="5092" y="125"/>
                </a:lnTo>
                <a:lnTo>
                  <a:pt x="5092" y="136"/>
                </a:lnTo>
                <a:lnTo>
                  <a:pt x="5093" y="138"/>
                </a:lnTo>
                <a:lnTo>
                  <a:pt x="5093" y="146"/>
                </a:lnTo>
                <a:lnTo>
                  <a:pt x="5093" y="146"/>
                </a:lnTo>
                <a:lnTo>
                  <a:pt x="5093" y="146"/>
                </a:lnTo>
                <a:lnTo>
                  <a:pt x="5094" y="151"/>
                </a:lnTo>
                <a:lnTo>
                  <a:pt x="5094" y="152"/>
                </a:lnTo>
                <a:lnTo>
                  <a:pt x="5095" y="154"/>
                </a:lnTo>
                <a:lnTo>
                  <a:pt x="5095" y="154"/>
                </a:lnTo>
                <a:lnTo>
                  <a:pt x="5096" y="156"/>
                </a:lnTo>
                <a:lnTo>
                  <a:pt x="5096" y="156"/>
                </a:lnTo>
                <a:lnTo>
                  <a:pt x="5096" y="155"/>
                </a:lnTo>
                <a:lnTo>
                  <a:pt x="5097" y="140"/>
                </a:lnTo>
                <a:lnTo>
                  <a:pt x="5097" y="138"/>
                </a:lnTo>
                <a:lnTo>
                  <a:pt x="5098" y="123"/>
                </a:lnTo>
                <a:lnTo>
                  <a:pt x="5098" y="121"/>
                </a:lnTo>
                <a:lnTo>
                  <a:pt x="5099" y="104"/>
                </a:lnTo>
                <a:lnTo>
                  <a:pt x="5099" y="103"/>
                </a:lnTo>
                <a:lnTo>
                  <a:pt x="5100" y="92"/>
                </a:lnTo>
                <a:lnTo>
                  <a:pt x="5100" y="92"/>
                </a:lnTo>
                <a:lnTo>
                  <a:pt x="5100" y="91"/>
                </a:lnTo>
                <a:lnTo>
                  <a:pt x="5101" y="93"/>
                </a:lnTo>
                <a:lnTo>
                  <a:pt x="5101" y="94"/>
                </a:lnTo>
                <a:lnTo>
                  <a:pt x="5102" y="111"/>
                </a:lnTo>
                <a:lnTo>
                  <a:pt x="5102" y="116"/>
                </a:lnTo>
                <a:lnTo>
                  <a:pt x="5103" y="200"/>
                </a:lnTo>
                <a:lnTo>
                  <a:pt x="5103" y="213"/>
                </a:lnTo>
                <a:lnTo>
                  <a:pt x="5104" y="363"/>
                </a:lnTo>
                <a:lnTo>
                  <a:pt x="5104" y="373"/>
                </a:lnTo>
                <a:lnTo>
                  <a:pt x="5104" y="462"/>
                </a:lnTo>
                <a:lnTo>
                  <a:pt x="5105" y="470"/>
                </a:lnTo>
                <a:lnTo>
                  <a:pt x="5105" y="466"/>
                </a:lnTo>
                <a:lnTo>
                  <a:pt x="5105" y="477"/>
                </a:lnTo>
                <a:lnTo>
                  <a:pt x="5106" y="478"/>
                </a:lnTo>
                <a:lnTo>
                  <a:pt x="5106" y="493"/>
                </a:lnTo>
                <a:lnTo>
                  <a:pt x="5107" y="493"/>
                </a:lnTo>
                <a:lnTo>
                  <a:pt x="5107" y="493"/>
                </a:lnTo>
                <a:lnTo>
                  <a:pt x="5107" y="495"/>
                </a:lnTo>
                <a:lnTo>
                  <a:pt x="5108" y="495"/>
                </a:lnTo>
                <a:lnTo>
                  <a:pt x="5108" y="497"/>
                </a:lnTo>
                <a:lnTo>
                  <a:pt x="5108" y="497"/>
                </a:lnTo>
                <a:lnTo>
                  <a:pt x="5109" y="497"/>
                </a:lnTo>
                <a:lnTo>
                  <a:pt x="5109" y="500"/>
                </a:lnTo>
                <a:lnTo>
                  <a:pt x="5110" y="500"/>
                </a:lnTo>
                <a:lnTo>
                  <a:pt x="5110" y="500"/>
                </a:lnTo>
                <a:lnTo>
                  <a:pt x="5110" y="502"/>
                </a:lnTo>
                <a:lnTo>
                  <a:pt x="5111" y="503"/>
                </a:lnTo>
                <a:lnTo>
                  <a:pt x="5111" y="507"/>
                </a:lnTo>
                <a:lnTo>
                  <a:pt x="5112" y="508"/>
                </a:lnTo>
                <a:lnTo>
                  <a:pt x="5112" y="512"/>
                </a:lnTo>
                <a:lnTo>
                  <a:pt x="5113" y="514"/>
                </a:lnTo>
                <a:lnTo>
                  <a:pt x="5113" y="520"/>
                </a:lnTo>
                <a:lnTo>
                  <a:pt x="5114" y="521"/>
                </a:lnTo>
                <a:lnTo>
                  <a:pt x="5114" y="522"/>
                </a:lnTo>
                <a:lnTo>
                  <a:pt x="5114" y="522"/>
                </a:lnTo>
                <a:lnTo>
                  <a:pt x="5114" y="522"/>
                </a:lnTo>
                <a:lnTo>
                  <a:pt x="5115" y="516"/>
                </a:lnTo>
                <a:lnTo>
                  <a:pt x="5115" y="516"/>
                </a:lnTo>
                <a:lnTo>
                  <a:pt x="5116" y="502"/>
                </a:lnTo>
                <a:lnTo>
                  <a:pt x="5116" y="496"/>
                </a:lnTo>
                <a:lnTo>
                  <a:pt x="5117" y="254"/>
                </a:lnTo>
                <a:lnTo>
                  <a:pt x="5117" y="244"/>
                </a:lnTo>
                <a:lnTo>
                  <a:pt x="5118" y="152"/>
                </a:lnTo>
                <a:lnTo>
                  <a:pt x="5118" y="140"/>
                </a:lnTo>
                <a:lnTo>
                  <a:pt x="5119" y="72"/>
                </a:lnTo>
                <a:lnTo>
                  <a:pt x="5119" y="66"/>
                </a:lnTo>
                <a:lnTo>
                  <a:pt x="5120" y="53"/>
                </a:lnTo>
                <a:lnTo>
                  <a:pt x="5120" y="51"/>
                </a:lnTo>
                <a:lnTo>
                  <a:pt x="5121" y="35"/>
                </a:lnTo>
                <a:lnTo>
                  <a:pt x="5121" y="33"/>
                </a:lnTo>
                <a:lnTo>
                  <a:pt x="5122" y="25"/>
                </a:lnTo>
                <a:lnTo>
                  <a:pt x="5122" y="25"/>
                </a:lnTo>
                <a:lnTo>
                  <a:pt x="5122" y="24"/>
                </a:lnTo>
                <a:lnTo>
                  <a:pt x="5123" y="27"/>
                </a:lnTo>
                <a:lnTo>
                  <a:pt x="5123" y="28"/>
                </a:lnTo>
                <a:lnTo>
                  <a:pt x="5124" y="43"/>
                </a:lnTo>
                <a:lnTo>
                  <a:pt x="5124" y="45"/>
                </a:lnTo>
                <a:lnTo>
                  <a:pt x="5125" y="62"/>
                </a:lnTo>
                <a:lnTo>
                  <a:pt x="5125" y="64"/>
                </a:lnTo>
                <a:lnTo>
                  <a:pt x="5125" y="76"/>
                </a:lnTo>
                <a:lnTo>
                  <a:pt x="5125" y="77"/>
                </a:lnTo>
                <a:lnTo>
                  <a:pt x="5126" y="89"/>
                </a:lnTo>
                <a:lnTo>
                  <a:pt x="5126" y="91"/>
                </a:lnTo>
                <a:lnTo>
                  <a:pt x="5127" y="100"/>
                </a:lnTo>
                <a:lnTo>
                  <a:pt x="5127" y="101"/>
                </a:lnTo>
                <a:lnTo>
                  <a:pt x="5128" y="108"/>
                </a:lnTo>
                <a:lnTo>
                  <a:pt x="5128" y="109"/>
                </a:lnTo>
                <a:lnTo>
                  <a:pt x="5129" y="119"/>
                </a:lnTo>
                <a:lnTo>
                  <a:pt x="5129" y="120"/>
                </a:lnTo>
                <a:lnTo>
                  <a:pt x="5130" y="132"/>
                </a:lnTo>
                <a:lnTo>
                  <a:pt x="5130" y="133"/>
                </a:lnTo>
                <a:lnTo>
                  <a:pt x="5131" y="140"/>
                </a:lnTo>
                <a:lnTo>
                  <a:pt x="5131" y="140"/>
                </a:lnTo>
                <a:lnTo>
                  <a:pt x="5132" y="131"/>
                </a:lnTo>
                <a:lnTo>
                  <a:pt x="5132" y="130"/>
                </a:lnTo>
                <a:lnTo>
                  <a:pt x="5133" y="108"/>
                </a:lnTo>
                <a:lnTo>
                  <a:pt x="5133" y="106"/>
                </a:lnTo>
                <a:lnTo>
                  <a:pt x="5134" y="89"/>
                </a:lnTo>
                <a:lnTo>
                  <a:pt x="5134" y="87"/>
                </a:lnTo>
                <a:lnTo>
                  <a:pt x="5135" y="84"/>
                </a:lnTo>
                <a:lnTo>
                  <a:pt x="5135" y="85"/>
                </a:lnTo>
                <a:lnTo>
                  <a:pt x="5135" y="85"/>
                </a:lnTo>
                <a:lnTo>
                  <a:pt x="5136" y="99"/>
                </a:lnTo>
                <a:lnTo>
                  <a:pt x="5136" y="102"/>
                </a:lnTo>
                <a:lnTo>
                  <a:pt x="5137" y="179"/>
                </a:lnTo>
                <a:lnTo>
                  <a:pt x="5137" y="198"/>
                </a:lnTo>
                <a:lnTo>
                  <a:pt x="5138" y="356"/>
                </a:lnTo>
                <a:lnTo>
                  <a:pt x="5138" y="374"/>
                </a:lnTo>
                <a:lnTo>
                  <a:pt x="5139" y="464"/>
                </a:lnTo>
                <a:lnTo>
                  <a:pt x="5139" y="470"/>
                </a:lnTo>
                <a:lnTo>
                  <a:pt x="5139" y="480"/>
                </a:lnTo>
                <a:lnTo>
                  <a:pt x="5140" y="480"/>
                </a:lnTo>
                <a:lnTo>
                  <a:pt x="5140" y="483"/>
                </a:lnTo>
                <a:lnTo>
                  <a:pt x="5141" y="495"/>
                </a:lnTo>
                <a:lnTo>
                  <a:pt x="5141" y="498"/>
                </a:lnTo>
                <a:lnTo>
                  <a:pt x="5142" y="500"/>
                </a:lnTo>
                <a:lnTo>
                  <a:pt x="5142" y="499"/>
                </a:lnTo>
                <a:lnTo>
                  <a:pt x="5142" y="500"/>
                </a:lnTo>
                <a:lnTo>
                  <a:pt x="5142" y="500"/>
                </a:lnTo>
                <a:lnTo>
                  <a:pt x="5143" y="498"/>
                </a:lnTo>
                <a:lnTo>
                  <a:pt x="5143" y="498"/>
                </a:lnTo>
                <a:lnTo>
                  <a:pt x="5144" y="499"/>
                </a:lnTo>
                <a:lnTo>
                  <a:pt x="5144" y="499"/>
                </a:lnTo>
                <a:lnTo>
                  <a:pt x="5144" y="499"/>
                </a:lnTo>
                <a:lnTo>
                  <a:pt x="5144" y="499"/>
                </a:lnTo>
                <a:lnTo>
                  <a:pt x="5145" y="498"/>
                </a:lnTo>
                <a:lnTo>
                  <a:pt x="5145" y="498"/>
                </a:lnTo>
                <a:lnTo>
                  <a:pt x="5145" y="499"/>
                </a:lnTo>
                <a:lnTo>
                  <a:pt x="5145" y="502"/>
                </a:lnTo>
                <a:lnTo>
                  <a:pt x="5146" y="502"/>
                </a:lnTo>
                <a:lnTo>
                  <a:pt x="5146" y="505"/>
                </a:lnTo>
                <a:lnTo>
                  <a:pt x="5146" y="505"/>
                </a:lnTo>
                <a:lnTo>
                  <a:pt x="5147" y="506"/>
                </a:lnTo>
                <a:lnTo>
                  <a:pt x="5147" y="512"/>
                </a:lnTo>
                <a:lnTo>
                  <a:pt x="5148" y="512"/>
                </a:lnTo>
                <a:lnTo>
                  <a:pt x="5148" y="520"/>
                </a:lnTo>
                <a:lnTo>
                  <a:pt x="5149" y="520"/>
                </a:lnTo>
                <a:lnTo>
                  <a:pt x="5149" y="521"/>
                </a:lnTo>
                <a:lnTo>
                  <a:pt x="5149" y="521"/>
                </a:lnTo>
                <a:lnTo>
                  <a:pt x="5150" y="521"/>
                </a:lnTo>
                <a:lnTo>
                  <a:pt x="5150" y="517"/>
                </a:lnTo>
                <a:lnTo>
                  <a:pt x="5151" y="516"/>
                </a:lnTo>
                <a:lnTo>
                  <a:pt x="5151" y="514"/>
                </a:lnTo>
                <a:lnTo>
                  <a:pt x="5152" y="510"/>
                </a:lnTo>
                <a:lnTo>
                  <a:pt x="5152" y="246"/>
                </a:lnTo>
                <a:lnTo>
                  <a:pt x="5153" y="232"/>
                </a:lnTo>
                <a:lnTo>
                  <a:pt x="5153" y="132"/>
                </a:lnTo>
                <a:lnTo>
                  <a:pt x="5154" y="118"/>
                </a:lnTo>
                <a:lnTo>
                  <a:pt x="5154" y="53"/>
                </a:lnTo>
                <a:lnTo>
                  <a:pt x="5155" y="47"/>
                </a:lnTo>
                <a:lnTo>
                  <a:pt x="5155" y="26"/>
                </a:lnTo>
                <a:lnTo>
                  <a:pt x="5156" y="26"/>
                </a:lnTo>
                <a:lnTo>
                  <a:pt x="5156" y="23"/>
                </a:lnTo>
                <a:lnTo>
                  <a:pt x="5156" y="23"/>
                </a:lnTo>
                <a:lnTo>
                  <a:pt x="5157" y="28"/>
                </a:lnTo>
                <a:lnTo>
                  <a:pt x="5157" y="30"/>
                </a:lnTo>
                <a:lnTo>
                  <a:pt x="5158" y="48"/>
                </a:lnTo>
                <a:lnTo>
                  <a:pt x="5158" y="52"/>
                </a:lnTo>
                <a:lnTo>
                  <a:pt x="5159" y="81"/>
                </a:lnTo>
                <a:lnTo>
                  <a:pt x="5159" y="85"/>
                </a:lnTo>
                <a:lnTo>
                  <a:pt x="5160" y="108"/>
                </a:lnTo>
                <a:lnTo>
                  <a:pt x="5160" y="110"/>
                </a:lnTo>
                <a:lnTo>
                  <a:pt x="5161" y="118"/>
                </a:lnTo>
                <a:lnTo>
                  <a:pt x="5161" y="118"/>
                </a:lnTo>
                <a:lnTo>
                  <a:pt x="5162" y="118"/>
                </a:lnTo>
                <a:lnTo>
                  <a:pt x="5162" y="118"/>
                </a:lnTo>
                <a:lnTo>
                  <a:pt x="5162" y="119"/>
                </a:lnTo>
                <a:lnTo>
                  <a:pt x="5163" y="128"/>
                </a:lnTo>
                <a:lnTo>
                  <a:pt x="5163" y="130"/>
                </a:lnTo>
                <a:lnTo>
                  <a:pt x="5164" y="138"/>
                </a:lnTo>
                <a:lnTo>
                  <a:pt x="5164" y="138"/>
                </a:lnTo>
                <a:lnTo>
                  <a:pt x="5165" y="141"/>
                </a:lnTo>
                <a:lnTo>
                  <a:pt x="5165" y="142"/>
                </a:lnTo>
                <a:lnTo>
                  <a:pt x="5166" y="148"/>
                </a:lnTo>
                <a:lnTo>
                  <a:pt x="5166" y="148"/>
                </a:lnTo>
                <a:lnTo>
                  <a:pt x="5166" y="149"/>
                </a:lnTo>
                <a:lnTo>
                  <a:pt x="5166" y="154"/>
                </a:lnTo>
                <a:lnTo>
                  <a:pt x="5166" y="152"/>
                </a:lnTo>
                <a:lnTo>
                  <a:pt x="5167" y="151"/>
                </a:lnTo>
                <a:lnTo>
                  <a:pt x="5167" y="144"/>
                </a:lnTo>
                <a:lnTo>
                  <a:pt x="5168" y="140"/>
                </a:lnTo>
                <a:lnTo>
                  <a:pt x="5168" y="117"/>
                </a:lnTo>
                <a:lnTo>
                  <a:pt x="5169" y="114"/>
                </a:lnTo>
                <a:lnTo>
                  <a:pt x="5169" y="100"/>
                </a:lnTo>
                <a:lnTo>
                  <a:pt x="5170" y="99"/>
                </a:lnTo>
                <a:lnTo>
                  <a:pt x="5170" y="96"/>
                </a:lnTo>
                <a:lnTo>
                  <a:pt x="5170" y="98"/>
                </a:lnTo>
                <a:lnTo>
                  <a:pt x="5171" y="99"/>
                </a:lnTo>
                <a:lnTo>
                  <a:pt x="5171" y="113"/>
                </a:lnTo>
                <a:lnTo>
                  <a:pt x="5172" y="118"/>
                </a:lnTo>
                <a:lnTo>
                  <a:pt x="5172" y="175"/>
                </a:lnTo>
                <a:lnTo>
                  <a:pt x="5173" y="187"/>
                </a:lnTo>
                <a:lnTo>
                  <a:pt x="5173" y="326"/>
                </a:lnTo>
                <a:lnTo>
                  <a:pt x="5174" y="350"/>
                </a:lnTo>
                <a:lnTo>
                  <a:pt x="5174" y="449"/>
                </a:lnTo>
                <a:lnTo>
                  <a:pt x="5175" y="456"/>
                </a:lnTo>
                <a:lnTo>
                  <a:pt x="5175" y="473"/>
                </a:lnTo>
                <a:lnTo>
                  <a:pt x="5176" y="475"/>
                </a:lnTo>
                <a:lnTo>
                  <a:pt x="5176" y="487"/>
                </a:lnTo>
                <a:lnTo>
                  <a:pt x="5177" y="488"/>
                </a:lnTo>
                <a:lnTo>
                  <a:pt x="5177" y="487"/>
                </a:lnTo>
                <a:lnTo>
                  <a:pt x="5177" y="490"/>
                </a:lnTo>
                <a:lnTo>
                  <a:pt x="5177" y="490"/>
                </a:lnTo>
                <a:lnTo>
                  <a:pt x="5177" y="490"/>
                </a:lnTo>
                <a:lnTo>
                  <a:pt x="5177" y="490"/>
                </a:lnTo>
                <a:lnTo>
                  <a:pt x="5178" y="490"/>
                </a:lnTo>
                <a:lnTo>
                  <a:pt x="5178" y="490"/>
                </a:lnTo>
                <a:lnTo>
                  <a:pt x="5178" y="491"/>
                </a:lnTo>
                <a:lnTo>
                  <a:pt x="5179" y="491"/>
                </a:lnTo>
                <a:lnTo>
                  <a:pt x="5179" y="491"/>
                </a:lnTo>
                <a:lnTo>
                  <a:pt x="5179" y="491"/>
                </a:lnTo>
                <a:lnTo>
                  <a:pt x="5180" y="493"/>
                </a:lnTo>
                <a:lnTo>
                  <a:pt x="5180" y="493"/>
                </a:lnTo>
                <a:lnTo>
                  <a:pt x="5181" y="495"/>
                </a:lnTo>
                <a:lnTo>
                  <a:pt x="5181" y="495"/>
                </a:lnTo>
                <a:lnTo>
                  <a:pt x="5181" y="495"/>
                </a:lnTo>
                <a:lnTo>
                  <a:pt x="5182" y="499"/>
                </a:lnTo>
                <a:lnTo>
                  <a:pt x="5182" y="499"/>
                </a:lnTo>
                <a:lnTo>
                  <a:pt x="5183" y="501"/>
                </a:lnTo>
                <a:lnTo>
                  <a:pt x="5183" y="501"/>
                </a:lnTo>
                <a:lnTo>
                  <a:pt x="5184" y="508"/>
                </a:lnTo>
                <a:lnTo>
                  <a:pt x="5184" y="509"/>
                </a:lnTo>
                <a:lnTo>
                  <a:pt x="5185" y="515"/>
                </a:lnTo>
                <a:lnTo>
                  <a:pt x="5185" y="515"/>
                </a:lnTo>
                <a:lnTo>
                  <a:pt x="5185" y="516"/>
                </a:lnTo>
                <a:lnTo>
                  <a:pt x="5186" y="514"/>
                </a:lnTo>
                <a:lnTo>
                  <a:pt x="5186" y="514"/>
                </a:lnTo>
                <a:lnTo>
                  <a:pt x="5187" y="513"/>
                </a:lnTo>
                <a:lnTo>
                  <a:pt x="5187" y="513"/>
                </a:lnTo>
                <a:lnTo>
                  <a:pt x="5187" y="513"/>
                </a:lnTo>
                <a:lnTo>
                  <a:pt x="5187" y="495"/>
                </a:lnTo>
                <a:lnTo>
                  <a:pt x="5188" y="480"/>
                </a:lnTo>
                <a:lnTo>
                  <a:pt x="5188" y="264"/>
                </a:lnTo>
                <a:lnTo>
                  <a:pt x="5189" y="249"/>
                </a:lnTo>
                <a:lnTo>
                  <a:pt x="5189" y="121"/>
                </a:lnTo>
                <a:lnTo>
                  <a:pt x="5190" y="107"/>
                </a:lnTo>
                <a:lnTo>
                  <a:pt x="5190" y="50"/>
                </a:lnTo>
                <a:lnTo>
                  <a:pt x="5191" y="46"/>
                </a:lnTo>
                <a:lnTo>
                  <a:pt x="5191" y="28"/>
                </a:lnTo>
                <a:lnTo>
                  <a:pt x="5192" y="26"/>
                </a:lnTo>
                <a:lnTo>
                  <a:pt x="5192" y="11"/>
                </a:lnTo>
                <a:lnTo>
                  <a:pt x="5193" y="10"/>
                </a:lnTo>
                <a:lnTo>
                  <a:pt x="5193" y="8"/>
                </a:lnTo>
                <a:lnTo>
                  <a:pt x="5194" y="8"/>
                </a:lnTo>
                <a:lnTo>
                  <a:pt x="5194" y="15"/>
                </a:lnTo>
                <a:lnTo>
                  <a:pt x="5195" y="17"/>
                </a:lnTo>
                <a:lnTo>
                  <a:pt x="5195" y="30"/>
                </a:lnTo>
                <a:lnTo>
                  <a:pt x="5196" y="32"/>
                </a:lnTo>
                <a:lnTo>
                  <a:pt x="5196" y="44"/>
                </a:lnTo>
                <a:lnTo>
                  <a:pt x="5197" y="46"/>
                </a:lnTo>
                <a:lnTo>
                  <a:pt x="5197" y="52"/>
                </a:lnTo>
                <a:lnTo>
                  <a:pt x="5197" y="52"/>
                </a:lnTo>
                <a:lnTo>
                  <a:pt x="5198" y="51"/>
                </a:lnTo>
                <a:lnTo>
                  <a:pt x="5198" y="50"/>
                </a:lnTo>
                <a:lnTo>
                  <a:pt x="5199" y="46"/>
                </a:lnTo>
                <a:lnTo>
                  <a:pt x="5199" y="46"/>
                </a:lnTo>
                <a:lnTo>
                  <a:pt x="5199" y="46"/>
                </a:lnTo>
                <a:lnTo>
                  <a:pt x="5200" y="47"/>
                </a:lnTo>
                <a:lnTo>
                  <a:pt x="5200" y="48"/>
                </a:lnTo>
                <a:lnTo>
                  <a:pt x="5201" y="55"/>
                </a:lnTo>
                <a:lnTo>
                  <a:pt x="5201" y="56"/>
                </a:lnTo>
                <a:lnTo>
                  <a:pt x="5202" y="67"/>
                </a:lnTo>
                <a:lnTo>
                  <a:pt x="5202" y="69"/>
                </a:lnTo>
                <a:lnTo>
                  <a:pt x="5203" y="85"/>
                </a:lnTo>
                <a:lnTo>
                  <a:pt x="5203" y="87"/>
                </a:lnTo>
                <a:lnTo>
                  <a:pt x="5204" y="102"/>
                </a:lnTo>
                <a:lnTo>
                  <a:pt x="5204" y="104"/>
                </a:lnTo>
                <a:lnTo>
                  <a:pt x="5205" y="106"/>
                </a:lnTo>
                <a:lnTo>
                  <a:pt x="5205" y="103"/>
                </a:lnTo>
                <a:lnTo>
                  <a:pt x="5205" y="101"/>
                </a:lnTo>
                <a:lnTo>
                  <a:pt x="5206" y="88"/>
                </a:lnTo>
                <a:lnTo>
                  <a:pt x="5206" y="85"/>
                </a:lnTo>
                <a:lnTo>
                  <a:pt x="5207" y="81"/>
                </a:lnTo>
                <a:lnTo>
                  <a:pt x="5207" y="81"/>
                </a:lnTo>
                <a:lnTo>
                  <a:pt x="5207" y="81"/>
                </a:lnTo>
                <a:lnTo>
                  <a:pt x="5208" y="94"/>
                </a:lnTo>
                <a:lnTo>
                  <a:pt x="5208" y="97"/>
                </a:lnTo>
                <a:lnTo>
                  <a:pt x="5208" y="136"/>
                </a:lnTo>
                <a:lnTo>
                  <a:pt x="5209" y="143"/>
                </a:lnTo>
                <a:lnTo>
                  <a:pt x="5209" y="233"/>
                </a:lnTo>
                <a:lnTo>
                  <a:pt x="5209" y="253"/>
                </a:lnTo>
                <a:lnTo>
                  <a:pt x="5210" y="384"/>
                </a:lnTo>
                <a:lnTo>
                  <a:pt x="5210" y="394"/>
                </a:lnTo>
                <a:lnTo>
                  <a:pt x="5211" y="464"/>
                </a:lnTo>
                <a:lnTo>
                  <a:pt x="5211" y="472"/>
                </a:lnTo>
                <a:lnTo>
                  <a:pt x="5212" y="478"/>
                </a:lnTo>
                <a:lnTo>
                  <a:pt x="5212" y="469"/>
                </a:lnTo>
                <a:lnTo>
                  <a:pt x="5212" y="472"/>
                </a:lnTo>
                <a:lnTo>
                  <a:pt x="5212" y="477"/>
                </a:lnTo>
                <a:lnTo>
                  <a:pt x="5213" y="489"/>
                </a:lnTo>
                <a:lnTo>
                  <a:pt x="5213" y="490"/>
                </a:lnTo>
                <a:lnTo>
                  <a:pt x="5214" y="490"/>
                </a:lnTo>
                <a:lnTo>
                  <a:pt x="5214" y="489"/>
                </a:lnTo>
                <a:lnTo>
                  <a:pt x="5214" y="489"/>
                </a:lnTo>
                <a:lnTo>
                  <a:pt x="5214" y="489"/>
                </a:lnTo>
                <a:lnTo>
                  <a:pt x="5215" y="492"/>
                </a:lnTo>
                <a:lnTo>
                  <a:pt x="5215" y="492"/>
                </a:lnTo>
                <a:lnTo>
                  <a:pt x="5216" y="495"/>
                </a:lnTo>
                <a:lnTo>
                  <a:pt x="5216" y="496"/>
                </a:lnTo>
                <a:lnTo>
                  <a:pt x="5217" y="499"/>
                </a:lnTo>
                <a:lnTo>
                  <a:pt x="5217" y="500"/>
                </a:lnTo>
                <a:lnTo>
                  <a:pt x="5218" y="502"/>
                </a:lnTo>
                <a:lnTo>
                  <a:pt x="5218" y="503"/>
                </a:lnTo>
                <a:lnTo>
                  <a:pt x="5219" y="507"/>
                </a:lnTo>
                <a:lnTo>
                  <a:pt x="5219" y="507"/>
                </a:lnTo>
                <a:lnTo>
                  <a:pt x="5220" y="514"/>
                </a:lnTo>
                <a:lnTo>
                  <a:pt x="5220" y="515"/>
                </a:lnTo>
                <a:lnTo>
                  <a:pt x="5221" y="520"/>
                </a:lnTo>
                <a:lnTo>
                  <a:pt x="5221" y="520"/>
                </a:lnTo>
                <a:lnTo>
                  <a:pt x="5221" y="520"/>
                </a:lnTo>
                <a:lnTo>
                  <a:pt x="5221" y="520"/>
                </a:lnTo>
                <a:lnTo>
                  <a:pt x="5222" y="518"/>
                </a:lnTo>
                <a:lnTo>
                  <a:pt x="5222" y="517"/>
                </a:lnTo>
                <a:lnTo>
                  <a:pt x="5223" y="512"/>
                </a:lnTo>
                <a:lnTo>
                  <a:pt x="5223" y="512"/>
                </a:lnTo>
                <a:lnTo>
                  <a:pt x="5224" y="336"/>
                </a:lnTo>
                <a:lnTo>
                  <a:pt x="5224" y="287"/>
                </a:lnTo>
                <a:lnTo>
                  <a:pt x="5225" y="190"/>
                </a:lnTo>
                <a:lnTo>
                  <a:pt x="5225" y="183"/>
                </a:lnTo>
                <a:lnTo>
                  <a:pt x="5226" y="100"/>
                </a:lnTo>
                <a:lnTo>
                  <a:pt x="5226" y="93"/>
                </a:lnTo>
                <a:lnTo>
                  <a:pt x="5227" y="61"/>
                </a:lnTo>
                <a:lnTo>
                  <a:pt x="5227" y="59"/>
                </a:lnTo>
                <a:lnTo>
                  <a:pt x="5228" y="48"/>
                </a:lnTo>
                <a:lnTo>
                  <a:pt x="5228" y="47"/>
                </a:lnTo>
                <a:lnTo>
                  <a:pt x="5229" y="39"/>
                </a:lnTo>
                <a:lnTo>
                  <a:pt x="5229" y="38"/>
                </a:lnTo>
                <a:lnTo>
                  <a:pt x="5229" y="36"/>
                </a:lnTo>
                <a:lnTo>
                  <a:pt x="5229" y="37"/>
                </a:lnTo>
                <a:lnTo>
                  <a:pt x="5230" y="37"/>
                </a:lnTo>
                <a:lnTo>
                  <a:pt x="5230" y="42"/>
                </a:lnTo>
                <a:lnTo>
                  <a:pt x="5231" y="43"/>
                </a:lnTo>
                <a:lnTo>
                  <a:pt x="5231" y="51"/>
                </a:lnTo>
                <a:lnTo>
                  <a:pt x="5232" y="52"/>
                </a:lnTo>
                <a:lnTo>
                  <a:pt x="5232" y="56"/>
                </a:lnTo>
                <a:lnTo>
                  <a:pt x="5233" y="56"/>
                </a:lnTo>
                <a:lnTo>
                  <a:pt x="5233" y="58"/>
                </a:lnTo>
                <a:lnTo>
                  <a:pt x="5234" y="59"/>
                </a:lnTo>
                <a:lnTo>
                  <a:pt x="5234" y="60"/>
                </a:lnTo>
                <a:lnTo>
                  <a:pt x="5234" y="60"/>
                </a:lnTo>
                <a:lnTo>
                  <a:pt x="5235" y="60"/>
                </a:lnTo>
                <a:lnTo>
                  <a:pt x="5235" y="62"/>
                </a:lnTo>
                <a:lnTo>
                  <a:pt x="5236" y="62"/>
                </a:lnTo>
                <a:lnTo>
                  <a:pt x="5236" y="65"/>
                </a:lnTo>
                <a:lnTo>
                  <a:pt x="5237" y="66"/>
                </a:lnTo>
                <a:lnTo>
                  <a:pt x="5237" y="74"/>
                </a:lnTo>
                <a:lnTo>
                  <a:pt x="5238" y="76"/>
                </a:lnTo>
                <a:lnTo>
                  <a:pt x="5238" y="93"/>
                </a:lnTo>
                <a:lnTo>
                  <a:pt x="5239" y="95"/>
                </a:lnTo>
                <a:lnTo>
                  <a:pt x="5239" y="108"/>
                </a:lnTo>
                <a:lnTo>
                  <a:pt x="5239" y="109"/>
                </a:lnTo>
                <a:lnTo>
                  <a:pt x="5240" y="115"/>
                </a:lnTo>
                <a:lnTo>
                  <a:pt x="5240" y="115"/>
                </a:lnTo>
                <a:lnTo>
                  <a:pt x="5240" y="116"/>
                </a:lnTo>
                <a:lnTo>
                  <a:pt x="5241" y="110"/>
                </a:lnTo>
                <a:lnTo>
                  <a:pt x="5241" y="107"/>
                </a:lnTo>
                <a:lnTo>
                  <a:pt x="5242" y="92"/>
                </a:lnTo>
                <a:lnTo>
                  <a:pt x="5242" y="91"/>
                </a:lnTo>
                <a:lnTo>
                  <a:pt x="5243" y="88"/>
                </a:lnTo>
                <a:lnTo>
                  <a:pt x="5243" y="90"/>
                </a:lnTo>
                <a:lnTo>
                  <a:pt x="5243" y="92"/>
                </a:lnTo>
                <a:lnTo>
                  <a:pt x="5244" y="118"/>
                </a:lnTo>
                <a:lnTo>
                  <a:pt x="5244" y="123"/>
                </a:lnTo>
                <a:lnTo>
                  <a:pt x="5245" y="199"/>
                </a:lnTo>
                <a:lnTo>
                  <a:pt x="5245" y="216"/>
                </a:lnTo>
                <a:lnTo>
                  <a:pt x="5246" y="369"/>
                </a:lnTo>
                <a:lnTo>
                  <a:pt x="5246" y="382"/>
                </a:lnTo>
                <a:lnTo>
                  <a:pt x="5247" y="465"/>
                </a:lnTo>
                <a:lnTo>
                  <a:pt x="5247" y="471"/>
                </a:lnTo>
                <a:lnTo>
                  <a:pt x="5247" y="480"/>
                </a:lnTo>
                <a:lnTo>
                  <a:pt x="5248" y="478"/>
                </a:lnTo>
                <a:lnTo>
                  <a:pt x="5248" y="480"/>
                </a:lnTo>
                <a:lnTo>
                  <a:pt x="5249" y="497"/>
                </a:lnTo>
                <a:lnTo>
                  <a:pt x="5249" y="497"/>
                </a:lnTo>
                <a:lnTo>
                  <a:pt x="5249" y="498"/>
                </a:lnTo>
                <a:lnTo>
                  <a:pt x="5249" y="497"/>
                </a:lnTo>
                <a:lnTo>
                  <a:pt x="5250" y="497"/>
                </a:lnTo>
                <a:lnTo>
                  <a:pt x="5250" y="496"/>
                </a:lnTo>
                <a:lnTo>
                  <a:pt x="5250" y="497"/>
                </a:lnTo>
                <a:lnTo>
                  <a:pt x="5250" y="497"/>
                </a:lnTo>
                <a:lnTo>
                  <a:pt x="5251" y="497"/>
                </a:lnTo>
                <a:lnTo>
                  <a:pt x="5251" y="498"/>
                </a:lnTo>
                <a:lnTo>
                  <a:pt x="5251" y="495"/>
                </a:lnTo>
                <a:lnTo>
                  <a:pt x="5251" y="496"/>
                </a:lnTo>
                <a:lnTo>
                  <a:pt x="5252" y="496"/>
                </a:lnTo>
                <a:lnTo>
                  <a:pt x="5252" y="499"/>
                </a:lnTo>
                <a:lnTo>
                  <a:pt x="5253" y="499"/>
                </a:lnTo>
                <a:lnTo>
                  <a:pt x="5253" y="500"/>
                </a:lnTo>
                <a:lnTo>
                  <a:pt x="5253" y="500"/>
                </a:lnTo>
                <a:lnTo>
                  <a:pt x="5254" y="500"/>
                </a:lnTo>
                <a:lnTo>
                  <a:pt x="5254" y="504"/>
                </a:lnTo>
                <a:lnTo>
                  <a:pt x="5255" y="505"/>
                </a:lnTo>
                <a:lnTo>
                  <a:pt x="5255" y="509"/>
                </a:lnTo>
                <a:lnTo>
                  <a:pt x="5256" y="510"/>
                </a:lnTo>
                <a:lnTo>
                  <a:pt x="5256" y="518"/>
                </a:lnTo>
                <a:lnTo>
                  <a:pt x="5257" y="518"/>
                </a:lnTo>
                <a:lnTo>
                  <a:pt x="5257" y="520"/>
                </a:lnTo>
                <a:lnTo>
                  <a:pt x="5257" y="519"/>
                </a:lnTo>
                <a:lnTo>
                  <a:pt x="5258" y="519"/>
                </a:lnTo>
                <a:lnTo>
                  <a:pt x="5258" y="514"/>
                </a:lnTo>
                <a:lnTo>
                  <a:pt x="5259" y="512"/>
                </a:lnTo>
                <a:lnTo>
                  <a:pt x="5259" y="509"/>
                </a:lnTo>
                <a:lnTo>
                  <a:pt x="5259" y="509"/>
                </a:lnTo>
                <a:lnTo>
                  <a:pt x="5260" y="509"/>
                </a:lnTo>
                <a:lnTo>
                  <a:pt x="5260" y="414"/>
                </a:lnTo>
                <a:lnTo>
                  <a:pt x="5260" y="361"/>
                </a:lnTo>
                <a:lnTo>
                  <a:pt x="5261" y="273"/>
                </a:lnTo>
                <a:lnTo>
                  <a:pt x="5261" y="265"/>
                </a:lnTo>
                <a:lnTo>
                  <a:pt x="5262" y="179"/>
                </a:lnTo>
                <a:lnTo>
                  <a:pt x="5262" y="169"/>
                </a:lnTo>
                <a:lnTo>
                  <a:pt x="5263" y="101"/>
                </a:lnTo>
                <a:lnTo>
                  <a:pt x="5263" y="96"/>
                </a:lnTo>
                <a:lnTo>
                  <a:pt x="5264" y="63"/>
                </a:lnTo>
                <a:lnTo>
                  <a:pt x="5264" y="60"/>
                </a:lnTo>
                <a:lnTo>
                  <a:pt x="5265" y="43"/>
                </a:lnTo>
                <a:lnTo>
                  <a:pt x="5265" y="41"/>
                </a:lnTo>
                <a:lnTo>
                  <a:pt x="5266" y="30"/>
                </a:lnTo>
                <a:lnTo>
                  <a:pt x="5266" y="29"/>
                </a:lnTo>
                <a:lnTo>
                  <a:pt x="5267" y="26"/>
                </a:lnTo>
                <a:lnTo>
                  <a:pt x="5267" y="26"/>
                </a:lnTo>
                <a:lnTo>
                  <a:pt x="5267" y="26"/>
                </a:lnTo>
                <a:lnTo>
                  <a:pt x="5268" y="33"/>
                </a:lnTo>
                <a:lnTo>
                  <a:pt x="5268" y="34"/>
                </a:lnTo>
                <a:lnTo>
                  <a:pt x="5269" y="45"/>
                </a:lnTo>
                <a:lnTo>
                  <a:pt x="5269" y="46"/>
                </a:lnTo>
                <a:lnTo>
                  <a:pt x="5270" y="52"/>
                </a:lnTo>
                <a:lnTo>
                  <a:pt x="5270" y="52"/>
                </a:lnTo>
                <a:lnTo>
                  <a:pt x="5270" y="56"/>
                </a:lnTo>
                <a:lnTo>
                  <a:pt x="5271" y="56"/>
                </a:lnTo>
                <a:lnTo>
                  <a:pt x="5271" y="61"/>
                </a:lnTo>
                <a:lnTo>
                  <a:pt x="5272" y="60"/>
                </a:lnTo>
                <a:lnTo>
                  <a:pt x="5272" y="62"/>
                </a:lnTo>
                <a:lnTo>
                  <a:pt x="5273" y="63"/>
                </a:lnTo>
                <a:lnTo>
                  <a:pt x="5273" y="73"/>
                </a:lnTo>
                <a:lnTo>
                  <a:pt x="5274" y="75"/>
                </a:lnTo>
                <a:lnTo>
                  <a:pt x="5274" y="91"/>
                </a:lnTo>
                <a:lnTo>
                  <a:pt x="5275" y="93"/>
                </a:lnTo>
                <a:lnTo>
                  <a:pt x="5275" y="106"/>
                </a:lnTo>
                <a:lnTo>
                  <a:pt x="5276" y="109"/>
                </a:lnTo>
                <a:lnTo>
                  <a:pt x="5276" y="113"/>
                </a:lnTo>
                <a:lnTo>
                  <a:pt x="5276" y="113"/>
                </a:lnTo>
                <a:lnTo>
                  <a:pt x="5277" y="113"/>
                </a:lnTo>
                <a:lnTo>
                  <a:pt x="5277" y="113"/>
                </a:lnTo>
                <a:lnTo>
                  <a:pt x="5277" y="98"/>
                </a:lnTo>
                <a:lnTo>
                  <a:pt x="5278" y="95"/>
                </a:lnTo>
                <a:lnTo>
                  <a:pt x="5278" y="82"/>
                </a:lnTo>
                <a:lnTo>
                  <a:pt x="5279" y="82"/>
                </a:lnTo>
                <a:lnTo>
                  <a:pt x="5279" y="81"/>
                </a:lnTo>
                <a:lnTo>
                  <a:pt x="5279" y="85"/>
                </a:lnTo>
                <a:lnTo>
                  <a:pt x="5280" y="86"/>
                </a:lnTo>
                <a:lnTo>
                  <a:pt x="5280" y="111"/>
                </a:lnTo>
                <a:lnTo>
                  <a:pt x="5280" y="115"/>
                </a:lnTo>
                <a:lnTo>
                  <a:pt x="5281" y="189"/>
                </a:lnTo>
                <a:lnTo>
                  <a:pt x="5281" y="208"/>
                </a:lnTo>
                <a:lnTo>
                  <a:pt x="5282" y="357"/>
                </a:lnTo>
                <a:lnTo>
                  <a:pt x="5282" y="369"/>
                </a:lnTo>
                <a:lnTo>
                  <a:pt x="5283" y="456"/>
                </a:lnTo>
                <a:lnTo>
                  <a:pt x="5283" y="465"/>
                </a:lnTo>
                <a:lnTo>
                  <a:pt x="5283" y="473"/>
                </a:lnTo>
                <a:lnTo>
                  <a:pt x="5284" y="472"/>
                </a:lnTo>
                <a:lnTo>
                  <a:pt x="5284" y="475"/>
                </a:lnTo>
                <a:lnTo>
                  <a:pt x="5285" y="490"/>
                </a:lnTo>
                <a:lnTo>
                  <a:pt x="5285" y="492"/>
                </a:lnTo>
                <a:lnTo>
                  <a:pt x="5286" y="494"/>
                </a:lnTo>
                <a:lnTo>
                  <a:pt x="5286" y="494"/>
                </a:lnTo>
                <a:lnTo>
                  <a:pt x="5286" y="494"/>
                </a:lnTo>
                <a:lnTo>
                  <a:pt x="5287" y="495"/>
                </a:lnTo>
                <a:lnTo>
                  <a:pt x="5287" y="495"/>
                </a:lnTo>
                <a:lnTo>
                  <a:pt x="5287" y="495"/>
                </a:lnTo>
                <a:lnTo>
                  <a:pt x="5287" y="494"/>
                </a:lnTo>
                <a:lnTo>
                  <a:pt x="5288" y="495"/>
                </a:lnTo>
                <a:lnTo>
                  <a:pt x="5288" y="495"/>
                </a:lnTo>
                <a:lnTo>
                  <a:pt x="5289" y="497"/>
                </a:lnTo>
                <a:lnTo>
                  <a:pt x="5289" y="498"/>
                </a:lnTo>
                <a:lnTo>
                  <a:pt x="5290" y="499"/>
                </a:lnTo>
                <a:lnTo>
                  <a:pt x="5290" y="499"/>
                </a:lnTo>
                <a:lnTo>
                  <a:pt x="5290" y="500"/>
                </a:lnTo>
                <a:lnTo>
                  <a:pt x="5291" y="505"/>
                </a:lnTo>
                <a:lnTo>
                  <a:pt x="5291" y="506"/>
                </a:lnTo>
                <a:lnTo>
                  <a:pt x="5291" y="511"/>
                </a:lnTo>
                <a:lnTo>
                  <a:pt x="5291" y="511"/>
                </a:lnTo>
                <a:lnTo>
                  <a:pt x="5292" y="512"/>
                </a:lnTo>
                <a:lnTo>
                  <a:pt x="5292" y="519"/>
                </a:lnTo>
                <a:lnTo>
                  <a:pt x="5292" y="519"/>
                </a:lnTo>
                <a:lnTo>
                  <a:pt x="5293" y="519"/>
                </a:lnTo>
                <a:lnTo>
                  <a:pt x="5293" y="520"/>
                </a:lnTo>
                <a:lnTo>
                  <a:pt x="5293" y="520"/>
                </a:lnTo>
                <a:lnTo>
                  <a:pt x="5293" y="520"/>
                </a:lnTo>
                <a:lnTo>
                  <a:pt x="5294" y="513"/>
                </a:lnTo>
                <a:lnTo>
                  <a:pt x="5294" y="512"/>
                </a:lnTo>
                <a:lnTo>
                  <a:pt x="5295" y="461"/>
                </a:lnTo>
                <a:lnTo>
                  <a:pt x="5295" y="439"/>
                </a:lnTo>
                <a:lnTo>
                  <a:pt x="5296" y="211"/>
                </a:lnTo>
                <a:lnTo>
                  <a:pt x="5296" y="199"/>
                </a:lnTo>
                <a:lnTo>
                  <a:pt x="5297" y="98"/>
                </a:lnTo>
                <a:lnTo>
                  <a:pt x="5297" y="92"/>
                </a:lnTo>
                <a:lnTo>
                  <a:pt x="5298" y="56"/>
                </a:lnTo>
                <a:lnTo>
                  <a:pt x="5298" y="54"/>
                </a:lnTo>
                <a:lnTo>
                  <a:pt x="5299" y="47"/>
                </a:lnTo>
                <a:lnTo>
                  <a:pt x="5299" y="47"/>
                </a:lnTo>
                <a:lnTo>
                  <a:pt x="5300" y="46"/>
                </a:lnTo>
                <a:lnTo>
                  <a:pt x="5300" y="46"/>
                </a:lnTo>
                <a:lnTo>
                  <a:pt x="5301" y="43"/>
                </a:lnTo>
                <a:lnTo>
                  <a:pt x="5301" y="42"/>
                </a:lnTo>
                <a:lnTo>
                  <a:pt x="5302" y="41"/>
                </a:lnTo>
                <a:lnTo>
                  <a:pt x="5302" y="41"/>
                </a:lnTo>
                <a:lnTo>
                  <a:pt x="5302" y="41"/>
                </a:lnTo>
                <a:lnTo>
                  <a:pt x="5303" y="39"/>
                </a:lnTo>
                <a:lnTo>
                  <a:pt x="5303" y="39"/>
                </a:lnTo>
                <a:lnTo>
                  <a:pt x="5304" y="38"/>
                </a:lnTo>
                <a:lnTo>
                  <a:pt x="5304" y="38"/>
                </a:lnTo>
                <a:lnTo>
                  <a:pt x="5305" y="39"/>
                </a:lnTo>
                <a:lnTo>
                  <a:pt x="5305" y="39"/>
                </a:lnTo>
                <a:lnTo>
                  <a:pt x="5305" y="39"/>
                </a:lnTo>
                <a:lnTo>
                  <a:pt x="5306" y="38"/>
                </a:lnTo>
                <a:lnTo>
                  <a:pt x="5306" y="39"/>
                </a:lnTo>
                <a:lnTo>
                  <a:pt x="5306" y="38"/>
                </a:lnTo>
                <a:lnTo>
                  <a:pt x="5307" y="42"/>
                </a:lnTo>
                <a:lnTo>
                  <a:pt x="5307" y="43"/>
                </a:lnTo>
                <a:lnTo>
                  <a:pt x="5308" y="50"/>
                </a:lnTo>
                <a:lnTo>
                  <a:pt x="5308" y="50"/>
                </a:lnTo>
                <a:lnTo>
                  <a:pt x="5309" y="57"/>
                </a:lnTo>
                <a:lnTo>
                  <a:pt x="5309" y="59"/>
                </a:lnTo>
                <a:lnTo>
                  <a:pt x="5310" y="71"/>
                </a:lnTo>
                <a:lnTo>
                  <a:pt x="5310" y="73"/>
                </a:lnTo>
                <a:lnTo>
                  <a:pt x="5311" y="94"/>
                </a:lnTo>
                <a:lnTo>
                  <a:pt x="5311" y="96"/>
                </a:lnTo>
                <a:lnTo>
                  <a:pt x="5312" y="106"/>
                </a:lnTo>
                <a:lnTo>
                  <a:pt x="5312" y="107"/>
                </a:lnTo>
                <a:lnTo>
                  <a:pt x="5312" y="118"/>
                </a:lnTo>
                <a:lnTo>
                  <a:pt x="5312" y="117"/>
                </a:lnTo>
                <a:lnTo>
                  <a:pt x="5313" y="117"/>
                </a:lnTo>
                <a:lnTo>
                  <a:pt x="5313" y="105"/>
                </a:lnTo>
                <a:lnTo>
                  <a:pt x="5314" y="103"/>
                </a:lnTo>
                <a:lnTo>
                  <a:pt x="5314" y="96"/>
                </a:lnTo>
                <a:lnTo>
                  <a:pt x="5314" y="96"/>
                </a:lnTo>
                <a:lnTo>
                  <a:pt x="5315" y="96"/>
                </a:lnTo>
                <a:lnTo>
                  <a:pt x="5315" y="106"/>
                </a:lnTo>
                <a:lnTo>
                  <a:pt x="5316" y="108"/>
                </a:lnTo>
                <a:lnTo>
                  <a:pt x="5316" y="143"/>
                </a:lnTo>
                <a:lnTo>
                  <a:pt x="5317" y="151"/>
                </a:lnTo>
                <a:lnTo>
                  <a:pt x="5317" y="254"/>
                </a:lnTo>
                <a:lnTo>
                  <a:pt x="5318" y="270"/>
                </a:lnTo>
                <a:lnTo>
                  <a:pt x="5318" y="408"/>
                </a:lnTo>
                <a:lnTo>
                  <a:pt x="5319" y="419"/>
                </a:lnTo>
                <a:lnTo>
                  <a:pt x="5319" y="477"/>
                </a:lnTo>
                <a:lnTo>
                  <a:pt x="5320" y="477"/>
                </a:lnTo>
                <a:lnTo>
                  <a:pt x="5320" y="470"/>
                </a:lnTo>
                <a:lnTo>
                  <a:pt x="5320" y="479"/>
                </a:lnTo>
                <a:lnTo>
                  <a:pt x="5321" y="478"/>
                </a:lnTo>
                <a:lnTo>
                  <a:pt x="5321" y="490"/>
                </a:lnTo>
                <a:lnTo>
                  <a:pt x="5322" y="490"/>
                </a:lnTo>
                <a:lnTo>
                  <a:pt x="5322" y="491"/>
                </a:lnTo>
                <a:lnTo>
                  <a:pt x="5322" y="491"/>
                </a:lnTo>
                <a:lnTo>
                  <a:pt x="5322" y="491"/>
                </a:lnTo>
                <a:lnTo>
                  <a:pt x="5323" y="491"/>
                </a:lnTo>
                <a:lnTo>
                  <a:pt x="5323" y="491"/>
                </a:lnTo>
                <a:lnTo>
                  <a:pt x="5323" y="491"/>
                </a:lnTo>
                <a:lnTo>
                  <a:pt x="5324" y="491"/>
                </a:lnTo>
                <a:lnTo>
                  <a:pt x="5324" y="492"/>
                </a:lnTo>
                <a:lnTo>
                  <a:pt x="5325" y="494"/>
                </a:lnTo>
                <a:lnTo>
                  <a:pt x="5325" y="494"/>
                </a:lnTo>
                <a:lnTo>
                  <a:pt x="5326" y="498"/>
                </a:lnTo>
                <a:lnTo>
                  <a:pt x="5326" y="498"/>
                </a:lnTo>
                <a:lnTo>
                  <a:pt x="5326" y="498"/>
                </a:lnTo>
                <a:lnTo>
                  <a:pt x="5327" y="500"/>
                </a:lnTo>
                <a:lnTo>
                  <a:pt x="5327" y="500"/>
                </a:lnTo>
                <a:lnTo>
                  <a:pt x="5327" y="500"/>
                </a:lnTo>
                <a:lnTo>
                  <a:pt x="5328" y="506"/>
                </a:lnTo>
                <a:lnTo>
                  <a:pt x="5328" y="506"/>
                </a:lnTo>
                <a:lnTo>
                  <a:pt x="5329" y="513"/>
                </a:lnTo>
                <a:lnTo>
                  <a:pt x="5329" y="514"/>
                </a:lnTo>
                <a:lnTo>
                  <a:pt x="5330" y="518"/>
                </a:lnTo>
                <a:lnTo>
                  <a:pt x="5330" y="518"/>
                </a:lnTo>
                <a:lnTo>
                  <a:pt x="5331" y="519"/>
                </a:lnTo>
                <a:lnTo>
                  <a:pt x="5331" y="518"/>
                </a:lnTo>
                <a:lnTo>
                  <a:pt x="5331" y="517"/>
                </a:lnTo>
                <a:lnTo>
                  <a:pt x="5332" y="512"/>
                </a:lnTo>
                <a:lnTo>
                  <a:pt x="5332" y="512"/>
                </a:lnTo>
                <a:lnTo>
                  <a:pt x="5332" y="512"/>
                </a:lnTo>
                <a:lnTo>
                  <a:pt x="5332" y="513"/>
                </a:lnTo>
                <a:lnTo>
                  <a:pt x="5332" y="489"/>
                </a:lnTo>
                <a:lnTo>
                  <a:pt x="5333" y="472"/>
                </a:lnTo>
                <a:lnTo>
                  <a:pt x="5333" y="279"/>
                </a:lnTo>
                <a:lnTo>
                  <a:pt x="5334" y="266"/>
                </a:lnTo>
                <a:lnTo>
                  <a:pt x="5334" y="140"/>
                </a:lnTo>
                <a:lnTo>
                  <a:pt x="5335" y="130"/>
                </a:lnTo>
                <a:lnTo>
                  <a:pt x="5335" y="63"/>
                </a:lnTo>
                <a:lnTo>
                  <a:pt x="5336" y="59"/>
                </a:lnTo>
                <a:lnTo>
                  <a:pt x="5336" y="40"/>
                </a:lnTo>
                <a:lnTo>
                  <a:pt x="5337" y="39"/>
                </a:lnTo>
                <a:lnTo>
                  <a:pt x="5337" y="31"/>
                </a:lnTo>
                <a:lnTo>
                  <a:pt x="5338" y="30"/>
                </a:lnTo>
                <a:lnTo>
                  <a:pt x="5338" y="30"/>
                </a:lnTo>
                <a:lnTo>
                  <a:pt x="5338" y="31"/>
                </a:lnTo>
                <a:lnTo>
                  <a:pt x="5339" y="32"/>
                </a:lnTo>
                <a:lnTo>
                  <a:pt x="5339" y="38"/>
                </a:lnTo>
                <a:lnTo>
                  <a:pt x="5340" y="40"/>
                </a:lnTo>
                <a:lnTo>
                  <a:pt x="5340" y="51"/>
                </a:lnTo>
                <a:lnTo>
                  <a:pt x="5341" y="53"/>
                </a:lnTo>
                <a:lnTo>
                  <a:pt x="5341" y="68"/>
                </a:lnTo>
                <a:lnTo>
                  <a:pt x="5342" y="71"/>
                </a:lnTo>
                <a:lnTo>
                  <a:pt x="5342" y="87"/>
                </a:lnTo>
                <a:lnTo>
                  <a:pt x="5343" y="88"/>
                </a:lnTo>
                <a:lnTo>
                  <a:pt x="5343" y="104"/>
                </a:lnTo>
                <a:lnTo>
                  <a:pt x="5343" y="105"/>
                </a:lnTo>
                <a:lnTo>
                  <a:pt x="5344" y="124"/>
                </a:lnTo>
                <a:lnTo>
                  <a:pt x="5344" y="126"/>
                </a:lnTo>
                <a:lnTo>
                  <a:pt x="5345" y="145"/>
                </a:lnTo>
                <a:lnTo>
                  <a:pt x="5345" y="147"/>
                </a:lnTo>
                <a:lnTo>
                  <a:pt x="5346" y="166"/>
                </a:lnTo>
                <a:lnTo>
                  <a:pt x="5346" y="167"/>
                </a:lnTo>
                <a:lnTo>
                  <a:pt x="5347" y="182"/>
                </a:lnTo>
                <a:lnTo>
                  <a:pt x="5347" y="184"/>
                </a:lnTo>
                <a:lnTo>
                  <a:pt x="5348" y="196"/>
                </a:lnTo>
                <a:lnTo>
                  <a:pt x="5348" y="196"/>
                </a:lnTo>
                <a:lnTo>
                  <a:pt x="5348" y="199"/>
                </a:lnTo>
                <a:lnTo>
                  <a:pt x="5349" y="198"/>
                </a:lnTo>
                <a:lnTo>
                  <a:pt x="5349" y="198"/>
                </a:lnTo>
                <a:lnTo>
                  <a:pt x="5350" y="175"/>
                </a:lnTo>
                <a:lnTo>
                  <a:pt x="5350" y="173"/>
                </a:lnTo>
                <a:lnTo>
                  <a:pt x="5351" y="150"/>
                </a:lnTo>
                <a:lnTo>
                  <a:pt x="5351" y="147"/>
                </a:lnTo>
                <a:lnTo>
                  <a:pt x="5352" y="133"/>
                </a:lnTo>
                <a:lnTo>
                  <a:pt x="5352" y="131"/>
                </a:lnTo>
                <a:lnTo>
                  <a:pt x="5353" y="126"/>
                </a:lnTo>
                <a:lnTo>
                  <a:pt x="5353" y="126"/>
                </a:lnTo>
                <a:lnTo>
                  <a:pt x="5353" y="139"/>
                </a:lnTo>
                <a:lnTo>
                  <a:pt x="5354" y="141"/>
                </a:lnTo>
                <a:lnTo>
                  <a:pt x="5354" y="196"/>
                </a:lnTo>
                <a:lnTo>
                  <a:pt x="5355" y="211"/>
                </a:lnTo>
                <a:lnTo>
                  <a:pt x="5355" y="353"/>
                </a:lnTo>
                <a:lnTo>
                  <a:pt x="5356" y="365"/>
                </a:lnTo>
                <a:lnTo>
                  <a:pt x="5356" y="455"/>
                </a:lnTo>
                <a:lnTo>
                  <a:pt x="5357" y="462"/>
                </a:lnTo>
                <a:lnTo>
                  <a:pt x="5357" y="488"/>
                </a:lnTo>
                <a:lnTo>
                  <a:pt x="5357" y="488"/>
                </a:lnTo>
                <a:lnTo>
                  <a:pt x="5358" y="487"/>
                </a:lnTo>
                <a:lnTo>
                  <a:pt x="5358" y="499"/>
                </a:lnTo>
                <a:lnTo>
                  <a:pt x="5359" y="502"/>
                </a:lnTo>
                <a:lnTo>
                  <a:pt x="5359" y="507"/>
                </a:lnTo>
                <a:lnTo>
                  <a:pt x="5359" y="506"/>
                </a:lnTo>
                <a:lnTo>
                  <a:pt x="5360" y="506"/>
                </a:lnTo>
                <a:lnTo>
                  <a:pt x="5360" y="502"/>
                </a:lnTo>
                <a:lnTo>
                  <a:pt x="5360" y="502"/>
                </a:lnTo>
                <a:lnTo>
                  <a:pt x="5361" y="502"/>
                </a:lnTo>
                <a:lnTo>
                  <a:pt x="5361" y="500"/>
                </a:lnTo>
                <a:lnTo>
                  <a:pt x="5361" y="500"/>
                </a:lnTo>
                <a:lnTo>
                  <a:pt x="5362" y="500"/>
                </a:lnTo>
                <a:lnTo>
                  <a:pt x="5362" y="500"/>
                </a:lnTo>
                <a:lnTo>
                  <a:pt x="5362" y="501"/>
                </a:lnTo>
                <a:lnTo>
                  <a:pt x="5363" y="501"/>
                </a:lnTo>
                <a:lnTo>
                  <a:pt x="5363" y="501"/>
                </a:lnTo>
                <a:lnTo>
                  <a:pt x="5363" y="503"/>
                </a:lnTo>
                <a:lnTo>
                  <a:pt x="5364" y="503"/>
                </a:lnTo>
                <a:lnTo>
                  <a:pt x="5364" y="505"/>
                </a:lnTo>
                <a:lnTo>
                  <a:pt x="5364" y="505"/>
                </a:lnTo>
                <a:lnTo>
                  <a:pt x="5365" y="509"/>
                </a:lnTo>
                <a:lnTo>
                  <a:pt x="5365" y="509"/>
                </a:lnTo>
                <a:lnTo>
                  <a:pt x="5365" y="509"/>
                </a:lnTo>
                <a:lnTo>
                  <a:pt x="5366" y="515"/>
                </a:lnTo>
                <a:lnTo>
                  <a:pt x="5366" y="517"/>
                </a:lnTo>
                <a:lnTo>
                  <a:pt x="5367" y="521"/>
                </a:lnTo>
                <a:lnTo>
                  <a:pt x="5367" y="521"/>
                </a:lnTo>
                <a:lnTo>
                  <a:pt x="5367" y="522"/>
                </a:lnTo>
                <a:lnTo>
                  <a:pt x="5368" y="520"/>
                </a:lnTo>
                <a:lnTo>
                  <a:pt x="5368" y="520"/>
                </a:lnTo>
                <a:lnTo>
                  <a:pt x="5368" y="520"/>
                </a:lnTo>
                <a:lnTo>
                  <a:pt x="5369" y="514"/>
                </a:lnTo>
                <a:lnTo>
                  <a:pt x="5369" y="514"/>
                </a:lnTo>
                <a:lnTo>
                  <a:pt x="5370" y="355"/>
                </a:lnTo>
                <a:lnTo>
                  <a:pt x="5370" y="310"/>
                </a:lnTo>
                <a:lnTo>
                  <a:pt x="5371" y="210"/>
                </a:lnTo>
                <a:lnTo>
                  <a:pt x="5371" y="198"/>
                </a:lnTo>
                <a:lnTo>
                  <a:pt x="5372" y="102"/>
                </a:lnTo>
                <a:lnTo>
                  <a:pt x="5372" y="92"/>
                </a:lnTo>
                <a:lnTo>
                  <a:pt x="5373" y="46"/>
                </a:lnTo>
                <a:lnTo>
                  <a:pt x="5373" y="44"/>
                </a:lnTo>
                <a:lnTo>
                  <a:pt x="5374" y="39"/>
                </a:lnTo>
                <a:lnTo>
                  <a:pt x="5374" y="40"/>
                </a:lnTo>
                <a:lnTo>
                  <a:pt x="5374" y="40"/>
                </a:lnTo>
                <a:lnTo>
                  <a:pt x="5374" y="41"/>
                </a:lnTo>
                <a:lnTo>
                  <a:pt x="5375" y="41"/>
                </a:lnTo>
                <a:lnTo>
                  <a:pt x="5375" y="46"/>
                </a:lnTo>
                <a:lnTo>
                  <a:pt x="5376" y="47"/>
                </a:lnTo>
                <a:lnTo>
                  <a:pt x="5376" y="53"/>
                </a:lnTo>
                <a:lnTo>
                  <a:pt x="5377" y="54"/>
                </a:lnTo>
                <a:lnTo>
                  <a:pt x="5377" y="58"/>
                </a:lnTo>
                <a:lnTo>
                  <a:pt x="5378" y="59"/>
                </a:lnTo>
                <a:lnTo>
                  <a:pt x="5378" y="64"/>
                </a:lnTo>
                <a:lnTo>
                  <a:pt x="5378" y="65"/>
                </a:lnTo>
                <a:lnTo>
                  <a:pt x="5379" y="70"/>
                </a:lnTo>
                <a:lnTo>
                  <a:pt x="5379" y="71"/>
                </a:lnTo>
                <a:lnTo>
                  <a:pt x="5380" y="72"/>
                </a:lnTo>
                <a:lnTo>
                  <a:pt x="5380" y="72"/>
                </a:lnTo>
                <a:lnTo>
                  <a:pt x="5380" y="72"/>
                </a:lnTo>
                <a:lnTo>
                  <a:pt x="5381" y="68"/>
                </a:lnTo>
                <a:lnTo>
                  <a:pt x="5381" y="68"/>
                </a:lnTo>
                <a:lnTo>
                  <a:pt x="5382" y="73"/>
                </a:lnTo>
                <a:lnTo>
                  <a:pt x="5382" y="75"/>
                </a:lnTo>
                <a:lnTo>
                  <a:pt x="5383" y="91"/>
                </a:lnTo>
                <a:lnTo>
                  <a:pt x="5383" y="95"/>
                </a:lnTo>
                <a:lnTo>
                  <a:pt x="5384" y="118"/>
                </a:lnTo>
                <a:lnTo>
                  <a:pt x="5384" y="118"/>
                </a:lnTo>
                <a:lnTo>
                  <a:pt x="5385" y="134"/>
                </a:lnTo>
                <a:lnTo>
                  <a:pt x="5385" y="135"/>
                </a:lnTo>
                <a:lnTo>
                  <a:pt x="5385" y="138"/>
                </a:lnTo>
                <a:lnTo>
                  <a:pt x="5386" y="135"/>
                </a:lnTo>
                <a:lnTo>
                  <a:pt x="5386" y="136"/>
                </a:lnTo>
                <a:lnTo>
                  <a:pt x="5387" y="126"/>
                </a:lnTo>
                <a:lnTo>
                  <a:pt x="5387" y="123"/>
                </a:lnTo>
                <a:lnTo>
                  <a:pt x="5388" y="102"/>
                </a:lnTo>
                <a:lnTo>
                  <a:pt x="5388" y="101"/>
                </a:lnTo>
                <a:lnTo>
                  <a:pt x="5389" y="95"/>
                </a:lnTo>
                <a:lnTo>
                  <a:pt x="5389" y="95"/>
                </a:lnTo>
                <a:lnTo>
                  <a:pt x="5389" y="95"/>
                </a:lnTo>
                <a:lnTo>
                  <a:pt x="5389" y="95"/>
                </a:lnTo>
                <a:lnTo>
                  <a:pt x="5390" y="102"/>
                </a:lnTo>
                <a:lnTo>
                  <a:pt x="5390" y="105"/>
                </a:lnTo>
                <a:lnTo>
                  <a:pt x="5391" y="137"/>
                </a:lnTo>
                <a:lnTo>
                  <a:pt x="5391" y="145"/>
                </a:lnTo>
                <a:lnTo>
                  <a:pt x="5392" y="243"/>
                </a:lnTo>
                <a:lnTo>
                  <a:pt x="5392" y="264"/>
                </a:lnTo>
                <a:lnTo>
                  <a:pt x="5393" y="391"/>
                </a:lnTo>
                <a:lnTo>
                  <a:pt x="5393" y="401"/>
                </a:lnTo>
                <a:lnTo>
                  <a:pt x="5394" y="469"/>
                </a:lnTo>
                <a:lnTo>
                  <a:pt x="5394" y="474"/>
                </a:lnTo>
                <a:lnTo>
                  <a:pt x="5394" y="480"/>
                </a:lnTo>
                <a:lnTo>
                  <a:pt x="5395" y="473"/>
                </a:lnTo>
                <a:lnTo>
                  <a:pt x="5395" y="475"/>
                </a:lnTo>
                <a:lnTo>
                  <a:pt x="5395" y="478"/>
                </a:lnTo>
                <a:lnTo>
                  <a:pt x="5395" y="490"/>
                </a:lnTo>
                <a:lnTo>
                  <a:pt x="5396" y="492"/>
                </a:lnTo>
                <a:lnTo>
                  <a:pt x="5396" y="496"/>
                </a:lnTo>
                <a:lnTo>
                  <a:pt x="5396" y="496"/>
                </a:lnTo>
                <a:lnTo>
                  <a:pt x="5397" y="497"/>
                </a:lnTo>
                <a:lnTo>
                  <a:pt x="5397" y="497"/>
                </a:lnTo>
                <a:lnTo>
                  <a:pt x="5397" y="497"/>
                </a:lnTo>
                <a:lnTo>
                  <a:pt x="5398" y="497"/>
                </a:lnTo>
                <a:lnTo>
                  <a:pt x="5398" y="498"/>
                </a:lnTo>
                <a:lnTo>
                  <a:pt x="5399" y="499"/>
                </a:lnTo>
                <a:lnTo>
                  <a:pt x="5399" y="502"/>
                </a:lnTo>
                <a:lnTo>
                  <a:pt x="5400" y="502"/>
                </a:lnTo>
                <a:lnTo>
                  <a:pt x="5400" y="504"/>
                </a:lnTo>
                <a:lnTo>
                  <a:pt x="5400" y="504"/>
                </a:lnTo>
                <a:lnTo>
                  <a:pt x="5401" y="504"/>
                </a:lnTo>
                <a:lnTo>
                  <a:pt x="5401" y="509"/>
                </a:lnTo>
                <a:lnTo>
                  <a:pt x="5402" y="510"/>
                </a:lnTo>
                <a:lnTo>
                  <a:pt x="5402" y="516"/>
                </a:lnTo>
                <a:lnTo>
                  <a:pt x="5403" y="517"/>
                </a:lnTo>
                <a:lnTo>
                  <a:pt x="5403" y="521"/>
                </a:lnTo>
                <a:lnTo>
                  <a:pt x="5403" y="521"/>
                </a:lnTo>
                <a:lnTo>
                  <a:pt x="5404" y="522"/>
                </a:lnTo>
                <a:lnTo>
                  <a:pt x="5404" y="522"/>
                </a:lnTo>
                <a:lnTo>
                  <a:pt x="5404" y="521"/>
                </a:lnTo>
                <a:lnTo>
                  <a:pt x="5405" y="519"/>
                </a:lnTo>
                <a:lnTo>
                  <a:pt x="5405" y="512"/>
                </a:lnTo>
                <a:lnTo>
                  <a:pt x="5405" y="512"/>
                </a:lnTo>
                <a:lnTo>
                  <a:pt x="5406" y="485"/>
                </a:lnTo>
                <a:lnTo>
                  <a:pt x="5406" y="462"/>
                </a:lnTo>
                <a:lnTo>
                  <a:pt x="5407" y="263"/>
                </a:lnTo>
                <a:lnTo>
                  <a:pt x="5407" y="254"/>
                </a:lnTo>
                <a:lnTo>
                  <a:pt x="5408" y="148"/>
                </a:lnTo>
                <a:lnTo>
                  <a:pt x="5408" y="136"/>
                </a:lnTo>
                <a:lnTo>
                  <a:pt x="5409" y="74"/>
                </a:lnTo>
                <a:lnTo>
                  <a:pt x="5409" y="68"/>
                </a:lnTo>
                <a:lnTo>
                  <a:pt x="5410" y="53"/>
                </a:lnTo>
                <a:lnTo>
                  <a:pt x="5410" y="52"/>
                </a:lnTo>
                <a:lnTo>
                  <a:pt x="5411" y="41"/>
                </a:lnTo>
                <a:lnTo>
                  <a:pt x="5411" y="38"/>
                </a:lnTo>
                <a:lnTo>
                  <a:pt x="5412" y="26"/>
                </a:lnTo>
                <a:lnTo>
                  <a:pt x="5412" y="25"/>
                </a:lnTo>
                <a:lnTo>
                  <a:pt x="5413" y="19"/>
                </a:lnTo>
                <a:lnTo>
                  <a:pt x="5413" y="19"/>
                </a:lnTo>
                <a:lnTo>
                  <a:pt x="5414" y="18"/>
                </a:lnTo>
                <a:lnTo>
                  <a:pt x="5414" y="19"/>
                </a:lnTo>
                <a:lnTo>
                  <a:pt x="5414" y="20"/>
                </a:lnTo>
                <a:lnTo>
                  <a:pt x="5415" y="26"/>
                </a:lnTo>
                <a:lnTo>
                  <a:pt x="5415" y="27"/>
                </a:lnTo>
                <a:lnTo>
                  <a:pt x="5416" y="31"/>
                </a:lnTo>
                <a:lnTo>
                  <a:pt x="5416" y="31"/>
                </a:lnTo>
                <a:lnTo>
                  <a:pt x="5416" y="37"/>
                </a:lnTo>
                <a:lnTo>
                  <a:pt x="5417" y="38"/>
                </a:lnTo>
                <a:lnTo>
                  <a:pt x="5417" y="48"/>
                </a:lnTo>
                <a:lnTo>
                  <a:pt x="5418" y="49"/>
                </a:lnTo>
                <a:lnTo>
                  <a:pt x="5418" y="60"/>
                </a:lnTo>
                <a:lnTo>
                  <a:pt x="5419" y="63"/>
                </a:lnTo>
                <a:lnTo>
                  <a:pt x="5419" y="81"/>
                </a:lnTo>
                <a:lnTo>
                  <a:pt x="5420" y="83"/>
                </a:lnTo>
                <a:lnTo>
                  <a:pt x="5420" y="100"/>
                </a:lnTo>
                <a:lnTo>
                  <a:pt x="5421" y="102"/>
                </a:lnTo>
                <a:lnTo>
                  <a:pt x="5421" y="115"/>
                </a:lnTo>
                <a:lnTo>
                  <a:pt x="5421" y="115"/>
                </a:lnTo>
                <a:lnTo>
                  <a:pt x="5422" y="116"/>
                </a:lnTo>
                <a:lnTo>
                  <a:pt x="5422" y="116"/>
                </a:lnTo>
                <a:lnTo>
                  <a:pt x="5422" y="114"/>
                </a:lnTo>
                <a:lnTo>
                  <a:pt x="5423" y="111"/>
                </a:lnTo>
                <a:lnTo>
                  <a:pt x="5423" y="101"/>
                </a:lnTo>
                <a:lnTo>
                  <a:pt x="5424" y="99"/>
                </a:lnTo>
                <a:lnTo>
                  <a:pt x="5424" y="90"/>
                </a:lnTo>
                <a:lnTo>
                  <a:pt x="5425" y="89"/>
                </a:lnTo>
                <a:lnTo>
                  <a:pt x="5425" y="88"/>
                </a:lnTo>
                <a:lnTo>
                  <a:pt x="5425" y="94"/>
                </a:lnTo>
                <a:lnTo>
                  <a:pt x="5426" y="96"/>
                </a:lnTo>
                <a:lnTo>
                  <a:pt x="5426" y="122"/>
                </a:lnTo>
                <a:lnTo>
                  <a:pt x="5426" y="129"/>
                </a:lnTo>
                <a:lnTo>
                  <a:pt x="5427" y="184"/>
                </a:lnTo>
                <a:lnTo>
                  <a:pt x="5427" y="194"/>
                </a:lnTo>
                <a:lnTo>
                  <a:pt x="5428" y="304"/>
                </a:lnTo>
                <a:lnTo>
                  <a:pt x="5428" y="326"/>
                </a:lnTo>
                <a:lnTo>
                  <a:pt x="5429" y="427"/>
                </a:lnTo>
                <a:lnTo>
                  <a:pt x="5429" y="434"/>
                </a:lnTo>
                <a:lnTo>
                  <a:pt x="5430" y="475"/>
                </a:lnTo>
                <a:lnTo>
                  <a:pt x="5430" y="472"/>
                </a:lnTo>
                <a:lnTo>
                  <a:pt x="5430" y="469"/>
                </a:lnTo>
                <a:lnTo>
                  <a:pt x="5431" y="481"/>
                </a:lnTo>
                <a:lnTo>
                  <a:pt x="5431" y="483"/>
                </a:lnTo>
                <a:lnTo>
                  <a:pt x="5432" y="492"/>
                </a:lnTo>
                <a:lnTo>
                  <a:pt x="5432" y="492"/>
                </a:lnTo>
                <a:lnTo>
                  <a:pt x="5432" y="492"/>
                </a:lnTo>
                <a:lnTo>
                  <a:pt x="5433" y="494"/>
                </a:lnTo>
                <a:lnTo>
                  <a:pt x="5433" y="494"/>
                </a:lnTo>
                <a:lnTo>
                  <a:pt x="5434" y="492"/>
                </a:lnTo>
                <a:lnTo>
                  <a:pt x="5434" y="492"/>
                </a:lnTo>
                <a:lnTo>
                  <a:pt x="5434" y="492"/>
                </a:lnTo>
                <a:lnTo>
                  <a:pt x="5435" y="492"/>
                </a:lnTo>
                <a:lnTo>
                  <a:pt x="5435" y="492"/>
                </a:lnTo>
                <a:lnTo>
                  <a:pt x="5435" y="492"/>
                </a:lnTo>
                <a:lnTo>
                  <a:pt x="5436" y="494"/>
                </a:lnTo>
                <a:lnTo>
                  <a:pt x="5436" y="494"/>
                </a:lnTo>
                <a:lnTo>
                  <a:pt x="5436" y="495"/>
                </a:lnTo>
                <a:lnTo>
                  <a:pt x="5437" y="496"/>
                </a:lnTo>
                <a:lnTo>
                  <a:pt x="5437" y="498"/>
                </a:lnTo>
                <a:lnTo>
                  <a:pt x="5438" y="499"/>
                </a:lnTo>
                <a:lnTo>
                  <a:pt x="5438" y="502"/>
                </a:lnTo>
                <a:lnTo>
                  <a:pt x="5439" y="504"/>
                </a:lnTo>
                <a:lnTo>
                  <a:pt x="5439" y="509"/>
                </a:lnTo>
                <a:lnTo>
                  <a:pt x="5440" y="510"/>
                </a:lnTo>
                <a:lnTo>
                  <a:pt x="5440" y="515"/>
                </a:lnTo>
                <a:lnTo>
                  <a:pt x="5441" y="515"/>
                </a:lnTo>
                <a:lnTo>
                  <a:pt x="5441" y="511"/>
                </a:lnTo>
                <a:lnTo>
                  <a:pt x="5442" y="509"/>
                </a:lnTo>
                <a:lnTo>
                  <a:pt x="5442" y="508"/>
                </a:lnTo>
                <a:lnTo>
                  <a:pt x="5442" y="508"/>
                </a:lnTo>
                <a:lnTo>
                  <a:pt x="5443" y="508"/>
                </a:lnTo>
                <a:lnTo>
                  <a:pt x="5443" y="392"/>
                </a:lnTo>
                <a:lnTo>
                  <a:pt x="5444" y="332"/>
                </a:lnTo>
                <a:lnTo>
                  <a:pt x="5444" y="193"/>
                </a:lnTo>
                <a:lnTo>
                  <a:pt x="5445" y="179"/>
                </a:lnTo>
                <a:lnTo>
                  <a:pt x="5445" y="82"/>
                </a:lnTo>
                <a:lnTo>
                  <a:pt x="5446" y="74"/>
                </a:lnTo>
                <a:lnTo>
                  <a:pt x="5446" y="47"/>
                </a:lnTo>
                <a:lnTo>
                  <a:pt x="5447" y="45"/>
                </a:lnTo>
                <a:lnTo>
                  <a:pt x="5447" y="36"/>
                </a:lnTo>
                <a:lnTo>
                  <a:pt x="5447" y="35"/>
                </a:lnTo>
                <a:lnTo>
                  <a:pt x="5448" y="25"/>
                </a:lnTo>
                <a:lnTo>
                  <a:pt x="5448" y="24"/>
                </a:lnTo>
                <a:lnTo>
                  <a:pt x="5449" y="18"/>
                </a:lnTo>
                <a:lnTo>
                  <a:pt x="5449" y="17"/>
                </a:lnTo>
                <a:lnTo>
                  <a:pt x="5449" y="16"/>
                </a:lnTo>
                <a:lnTo>
                  <a:pt x="5450" y="18"/>
                </a:lnTo>
                <a:lnTo>
                  <a:pt x="5450" y="18"/>
                </a:lnTo>
                <a:lnTo>
                  <a:pt x="5451" y="27"/>
                </a:lnTo>
                <a:lnTo>
                  <a:pt x="5451" y="28"/>
                </a:lnTo>
                <a:lnTo>
                  <a:pt x="5452" y="37"/>
                </a:lnTo>
                <a:lnTo>
                  <a:pt x="5452" y="38"/>
                </a:lnTo>
                <a:lnTo>
                  <a:pt x="5453" y="43"/>
                </a:lnTo>
                <a:lnTo>
                  <a:pt x="5453" y="44"/>
                </a:lnTo>
                <a:lnTo>
                  <a:pt x="5454" y="51"/>
                </a:lnTo>
                <a:lnTo>
                  <a:pt x="5454" y="52"/>
                </a:lnTo>
                <a:lnTo>
                  <a:pt x="5455" y="56"/>
                </a:lnTo>
                <a:lnTo>
                  <a:pt x="5455" y="56"/>
                </a:lnTo>
                <a:lnTo>
                  <a:pt x="5456" y="59"/>
                </a:lnTo>
                <a:lnTo>
                  <a:pt x="5456" y="60"/>
                </a:lnTo>
                <a:lnTo>
                  <a:pt x="5457" y="67"/>
                </a:lnTo>
                <a:lnTo>
                  <a:pt x="5457" y="68"/>
                </a:lnTo>
                <a:lnTo>
                  <a:pt x="5457" y="77"/>
                </a:lnTo>
                <a:lnTo>
                  <a:pt x="5458" y="78"/>
                </a:lnTo>
                <a:lnTo>
                  <a:pt x="5458" y="92"/>
                </a:lnTo>
                <a:lnTo>
                  <a:pt x="5459" y="94"/>
                </a:lnTo>
                <a:lnTo>
                  <a:pt x="5459" y="108"/>
                </a:lnTo>
                <a:lnTo>
                  <a:pt x="5460" y="110"/>
                </a:lnTo>
                <a:lnTo>
                  <a:pt x="5460" y="118"/>
                </a:lnTo>
                <a:lnTo>
                  <a:pt x="5460" y="118"/>
                </a:lnTo>
                <a:lnTo>
                  <a:pt x="5461" y="118"/>
                </a:lnTo>
                <a:lnTo>
                  <a:pt x="5461" y="108"/>
                </a:lnTo>
                <a:lnTo>
                  <a:pt x="5462" y="106"/>
                </a:lnTo>
                <a:lnTo>
                  <a:pt x="5462" y="95"/>
                </a:lnTo>
                <a:lnTo>
                  <a:pt x="5462" y="95"/>
                </a:lnTo>
                <a:lnTo>
                  <a:pt x="5463" y="94"/>
                </a:lnTo>
                <a:lnTo>
                  <a:pt x="5463" y="96"/>
                </a:lnTo>
                <a:lnTo>
                  <a:pt x="5463" y="96"/>
                </a:lnTo>
                <a:lnTo>
                  <a:pt x="5464" y="115"/>
                </a:lnTo>
                <a:lnTo>
                  <a:pt x="5464" y="120"/>
                </a:lnTo>
                <a:lnTo>
                  <a:pt x="5465" y="167"/>
                </a:lnTo>
                <a:lnTo>
                  <a:pt x="5465" y="175"/>
                </a:lnTo>
                <a:lnTo>
                  <a:pt x="5466" y="288"/>
                </a:lnTo>
                <a:lnTo>
                  <a:pt x="5466" y="312"/>
                </a:lnTo>
                <a:lnTo>
                  <a:pt x="5467" y="415"/>
                </a:lnTo>
                <a:lnTo>
                  <a:pt x="5467" y="426"/>
                </a:lnTo>
                <a:lnTo>
                  <a:pt x="5468" y="475"/>
                </a:lnTo>
                <a:lnTo>
                  <a:pt x="5468" y="476"/>
                </a:lnTo>
                <a:lnTo>
                  <a:pt x="5468" y="474"/>
                </a:lnTo>
                <a:lnTo>
                  <a:pt x="5469" y="487"/>
                </a:lnTo>
                <a:lnTo>
                  <a:pt x="5469" y="487"/>
                </a:lnTo>
                <a:lnTo>
                  <a:pt x="5470" y="498"/>
                </a:lnTo>
                <a:lnTo>
                  <a:pt x="5470" y="499"/>
                </a:lnTo>
                <a:lnTo>
                  <a:pt x="5471" y="501"/>
                </a:lnTo>
                <a:lnTo>
                  <a:pt x="5471" y="500"/>
                </a:lnTo>
                <a:lnTo>
                  <a:pt x="5471" y="500"/>
                </a:lnTo>
                <a:lnTo>
                  <a:pt x="5472" y="498"/>
                </a:lnTo>
                <a:lnTo>
                  <a:pt x="5472" y="497"/>
                </a:lnTo>
                <a:lnTo>
                  <a:pt x="5472" y="497"/>
                </a:lnTo>
                <a:lnTo>
                  <a:pt x="5473" y="498"/>
                </a:lnTo>
                <a:lnTo>
                  <a:pt x="5473" y="498"/>
                </a:lnTo>
                <a:lnTo>
                  <a:pt x="5473" y="498"/>
                </a:lnTo>
                <a:lnTo>
                  <a:pt x="5474" y="499"/>
                </a:lnTo>
                <a:lnTo>
                  <a:pt x="5474" y="499"/>
                </a:lnTo>
                <a:lnTo>
                  <a:pt x="5475" y="501"/>
                </a:lnTo>
                <a:lnTo>
                  <a:pt x="5475" y="501"/>
                </a:lnTo>
                <a:lnTo>
                  <a:pt x="5475" y="501"/>
                </a:lnTo>
                <a:lnTo>
                  <a:pt x="5476" y="503"/>
                </a:lnTo>
                <a:lnTo>
                  <a:pt x="5476" y="504"/>
                </a:lnTo>
                <a:lnTo>
                  <a:pt x="5477" y="509"/>
                </a:lnTo>
                <a:lnTo>
                  <a:pt x="5477" y="510"/>
                </a:lnTo>
                <a:lnTo>
                  <a:pt x="5477" y="509"/>
                </a:lnTo>
                <a:lnTo>
                  <a:pt x="5478" y="514"/>
                </a:lnTo>
                <a:lnTo>
                  <a:pt x="5478" y="515"/>
                </a:lnTo>
                <a:lnTo>
                  <a:pt x="5478" y="518"/>
                </a:lnTo>
                <a:lnTo>
                  <a:pt x="5478" y="518"/>
                </a:lnTo>
                <a:lnTo>
                  <a:pt x="5479" y="518"/>
                </a:lnTo>
                <a:lnTo>
                  <a:pt x="5479" y="519"/>
                </a:lnTo>
                <a:lnTo>
                  <a:pt x="5479" y="517"/>
                </a:lnTo>
                <a:lnTo>
                  <a:pt x="5480" y="516"/>
                </a:lnTo>
                <a:lnTo>
                  <a:pt x="5480" y="512"/>
                </a:lnTo>
                <a:lnTo>
                  <a:pt x="5480" y="512"/>
                </a:lnTo>
                <a:lnTo>
                  <a:pt x="5481" y="512"/>
                </a:lnTo>
                <a:lnTo>
                  <a:pt x="5481" y="514"/>
                </a:lnTo>
                <a:lnTo>
                  <a:pt x="5481" y="510"/>
                </a:lnTo>
                <a:lnTo>
                  <a:pt x="5482" y="499"/>
                </a:lnTo>
                <a:lnTo>
                  <a:pt x="5482" y="255"/>
                </a:lnTo>
                <a:lnTo>
                  <a:pt x="5483" y="245"/>
                </a:lnTo>
                <a:lnTo>
                  <a:pt x="5483" y="129"/>
                </a:lnTo>
                <a:lnTo>
                  <a:pt x="5484" y="120"/>
                </a:lnTo>
                <a:lnTo>
                  <a:pt x="5484" y="55"/>
                </a:lnTo>
                <a:lnTo>
                  <a:pt x="5485" y="51"/>
                </a:lnTo>
                <a:lnTo>
                  <a:pt x="5485" y="29"/>
                </a:lnTo>
                <a:lnTo>
                  <a:pt x="5486" y="28"/>
                </a:lnTo>
                <a:lnTo>
                  <a:pt x="5486" y="18"/>
                </a:lnTo>
                <a:lnTo>
                  <a:pt x="5487" y="17"/>
                </a:lnTo>
                <a:lnTo>
                  <a:pt x="5487" y="10"/>
                </a:lnTo>
                <a:lnTo>
                  <a:pt x="5488" y="9"/>
                </a:lnTo>
                <a:lnTo>
                  <a:pt x="5488" y="7"/>
                </a:lnTo>
                <a:lnTo>
                  <a:pt x="5488" y="8"/>
                </a:lnTo>
                <a:lnTo>
                  <a:pt x="5488" y="8"/>
                </a:lnTo>
                <a:lnTo>
                  <a:pt x="5489" y="13"/>
                </a:lnTo>
                <a:lnTo>
                  <a:pt x="5489" y="15"/>
                </a:lnTo>
                <a:lnTo>
                  <a:pt x="5490" y="23"/>
                </a:lnTo>
                <a:lnTo>
                  <a:pt x="5490" y="23"/>
                </a:lnTo>
                <a:lnTo>
                  <a:pt x="5491" y="27"/>
                </a:lnTo>
                <a:lnTo>
                  <a:pt x="5491" y="27"/>
                </a:lnTo>
                <a:lnTo>
                  <a:pt x="5492" y="29"/>
                </a:lnTo>
                <a:lnTo>
                  <a:pt x="5492" y="30"/>
                </a:lnTo>
                <a:lnTo>
                  <a:pt x="5493" y="33"/>
                </a:lnTo>
                <a:lnTo>
                  <a:pt x="5493" y="33"/>
                </a:lnTo>
                <a:lnTo>
                  <a:pt x="5494" y="41"/>
                </a:lnTo>
                <a:lnTo>
                  <a:pt x="5494" y="42"/>
                </a:lnTo>
                <a:lnTo>
                  <a:pt x="5495" y="52"/>
                </a:lnTo>
                <a:lnTo>
                  <a:pt x="5495" y="53"/>
                </a:lnTo>
                <a:lnTo>
                  <a:pt x="5496" y="73"/>
                </a:lnTo>
                <a:lnTo>
                  <a:pt x="5496" y="76"/>
                </a:lnTo>
                <a:lnTo>
                  <a:pt x="5497" y="95"/>
                </a:lnTo>
                <a:lnTo>
                  <a:pt x="5497" y="96"/>
                </a:lnTo>
                <a:lnTo>
                  <a:pt x="5498" y="113"/>
                </a:lnTo>
                <a:lnTo>
                  <a:pt x="5498" y="116"/>
                </a:lnTo>
                <a:lnTo>
                  <a:pt x="5499" y="120"/>
                </a:lnTo>
                <a:lnTo>
                  <a:pt x="5499" y="119"/>
                </a:lnTo>
                <a:lnTo>
                  <a:pt x="5499" y="118"/>
                </a:lnTo>
                <a:lnTo>
                  <a:pt x="5499" y="104"/>
                </a:lnTo>
                <a:lnTo>
                  <a:pt x="5500" y="102"/>
                </a:lnTo>
                <a:lnTo>
                  <a:pt x="5500" y="93"/>
                </a:lnTo>
                <a:lnTo>
                  <a:pt x="5501" y="92"/>
                </a:lnTo>
                <a:lnTo>
                  <a:pt x="5501" y="100"/>
                </a:lnTo>
                <a:lnTo>
                  <a:pt x="5502" y="102"/>
                </a:lnTo>
                <a:lnTo>
                  <a:pt x="5502" y="128"/>
                </a:lnTo>
                <a:lnTo>
                  <a:pt x="5503" y="131"/>
                </a:lnTo>
                <a:lnTo>
                  <a:pt x="5503" y="185"/>
                </a:lnTo>
                <a:lnTo>
                  <a:pt x="5504" y="196"/>
                </a:lnTo>
                <a:lnTo>
                  <a:pt x="5504" y="314"/>
                </a:lnTo>
                <a:lnTo>
                  <a:pt x="5505" y="328"/>
                </a:lnTo>
                <a:lnTo>
                  <a:pt x="5505" y="422"/>
                </a:lnTo>
                <a:lnTo>
                  <a:pt x="5506" y="435"/>
                </a:lnTo>
                <a:lnTo>
                  <a:pt x="5506" y="474"/>
                </a:lnTo>
                <a:lnTo>
                  <a:pt x="5506" y="466"/>
                </a:lnTo>
                <a:lnTo>
                  <a:pt x="5507" y="467"/>
                </a:lnTo>
                <a:lnTo>
                  <a:pt x="5507" y="483"/>
                </a:lnTo>
                <a:lnTo>
                  <a:pt x="5508" y="485"/>
                </a:lnTo>
                <a:lnTo>
                  <a:pt x="5508" y="495"/>
                </a:lnTo>
                <a:lnTo>
                  <a:pt x="5509" y="495"/>
                </a:lnTo>
                <a:lnTo>
                  <a:pt x="5509" y="495"/>
                </a:lnTo>
                <a:lnTo>
                  <a:pt x="5509" y="496"/>
                </a:lnTo>
                <a:lnTo>
                  <a:pt x="5509" y="496"/>
                </a:lnTo>
                <a:lnTo>
                  <a:pt x="5509" y="496"/>
                </a:lnTo>
                <a:lnTo>
                  <a:pt x="5510" y="496"/>
                </a:lnTo>
                <a:lnTo>
                  <a:pt x="5510" y="497"/>
                </a:lnTo>
                <a:lnTo>
                  <a:pt x="5510" y="497"/>
                </a:lnTo>
                <a:lnTo>
                  <a:pt x="5511" y="499"/>
                </a:lnTo>
                <a:lnTo>
                  <a:pt x="5511" y="499"/>
                </a:lnTo>
                <a:lnTo>
                  <a:pt x="5511" y="499"/>
                </a:lnTo>
                <a:lnTo>
                  <a:pt x="5512" y="501"/>
                </a:lnTo>
                <a:lnTo>
                  <a:pt x="5512" y="501"/>
                </a:lnTo>
                <a:lnTo>
                  <a:pt x="5513" y="502"/>
                </a:lnTo>
                <a:lnTo>
                  <a:pt x="5513" y="502"/>
                </a:lnTo>
                <a:lnTo>
                  <a:pt x="5514" y="506"/>
                </a:lnTo>
                <a:lnTo>
                  <a:pt x="5514" y="506"/>
                </a:lnTo>
                <a:lnTo>
                  <a:pt x="5515" y="512"/>
                </a:lnTo>
                <a:lnTo>
                  <a:pt x="5515" y="513"/>
                </a:lnTo>
                <a:lnTo>
                  <a:pt x="5516" y="519"/>
                </a:lnTo>
                <a:lnTo>
                  <a:pt x="5516" y="519"/>
                </a:lnTo>
                <a:lnTo>
                  <a:pt x="5516" y="519"/>
                </a:lnTo>
                <a:lnTo>
                  <a:pt x="5517" y="518"/>
                </a:lnTo>
                <a:lnTo>
                  <a:pt x="5517" y="518"/>
                </a:lnTo>
                <a:lnTo>
                  <a:pt x="5517" y="518"/>
                </a:lnTo>
                <a:lnTo>
                  <a:pt x="5518" y="512"/>
                </a:lnTo>
                <a:lnTo>
                  <a:pt x="5518" y="513"/>
                </a:lnTo>
                <a:lnTo>
                  <a:pt x="5519" y="500"/>
                </a:lnTo>
                <a:lnTo>
                  <a:pt x="5519" y="485"/>
                </a:lnTo>
                <a:lnTo>
                  <a:pt x="5519" y="219"/>
                </a:lnTo>
                <a:lnTo>
                  <a:pt x="5520" y="212"/>
                </a:lnTo>
                <a:lnTo>
                  <a:pt x="5520" y="91"/>
                </a:lnTo>
                <a:lnTo>
                  <a:pt x="5521" y="80"/>
                </a:lnTo>
                <a:lnTo>
                  <a:pt x="5521" y="33"/>
                </a:lnTo>
                <a:lnTo>
                  <a:pt x="5522" y="31"/>
                </a:lnTo>
                <a:lnTo>
                  <a:pt x="5522" y="19"/>
                </a:lnTo>
                <a:lnTo>
                  <a:pt x="5523" y="18"/>
                </a:lnTo>
                <a:lnTo>
                  <a:pt x="5523" y="10"/>
                </a:lnTo>
                <a:lnTo>
                  <a:pt x="5524" y="9"/>
                </a:lnTo>
                <a:lnTo>
                  <a:pt x="5524" y="5"/>
                </a:lnTo>
                <a:lnTo>
                  <a:pt x="5525" y="5"/>
                </a:lnTo>
                <a:lnTo>
                  <a:pt x="5525" y="4"/>
                </a:lnTo>
                <a:lnTo>
                  <a:pt x="5525" y="8"/>
                </a:lnTo>
                <a:lnTo>
                  <a:pt x="5526" y="10"/>
                </a:lnTo>
                <a:lnTo>
                  <a:pt x="5526" y="22"/>
                </a:lnTo>
                <a:lnTo>
                  <a:pt x="5527" y="24"/>
                </a:lnTo>
                <a:lnTo>
                  <a:pt x="5527" y="37"/>
                </a:lnTo>
                <a:lnTo>
                  <a:pt x="5528" y="38"/>
                </a:lnTo>
                <a:lnTo>
                  <a:pt x="5528" y="51"/>
                </a:lnTo>
                <a:lnTo>
                  <a:pt x="5529" y="52"/>
                </a:lnTo>
                <a:lnTo>
                  <a:pt x="5529" y="63"/>
                </a:lnTo>
                <a:lnTo>
                  <a:pt x="5530" y="65"/>
                </a:lnTo>
                <a:lnTo>
                  <a:pt x="5530" y="79"/>
                </a:lnTo>
                <a:lnTo>
                  <a:pt x="5530" y="81"/>
                </a:lnTo>
                <a:lnTo>
                  <a:pt x="5531" y="96"/>
                </a:lnTo>
                <a:lnTo>
                  <a:pt x="5531" y="98"/>
                </a:lnTo>
                <a:lnTo>
                  <a:pt x="5532" y="109"/>
                </a:lnTo>
                <a:lnTo>
                  <a:pt x="5532" y="110"/>
                </a:lnTo>
                <a:lnTo>
                  <a:pt x="5533" y="118"/>
                </a:lnTo>
                <a:lnTo>
                  <a:pt x="5533" y="118"/>
                </a:lnTo>
                <a:lnTo>
                  <a:pt x="5533" y="118"/>
                </a:lnTo>
                <a:lnTo>
                  <a:pt x="5534" y="110"/>
                </a:lnTo>
                <a:lnTo>
                  <a:pt x="5534" y="108"/>
                </a:lnTo>
                <a:lnTo>
                  <a:pt x="5535" y="95"/>
                </a:lnTo>
                <a:lnTo>
                  <a:pt x="5535" y="93"/>
                </a:lnTo>
                <a:lnTo>
                  <a:pt x="5536" y="83"/>
                </a:lnTo>
                <a:lnTo>
                  <a:pt x="5536" y="83"/>
                </a:lnTo>
                <a:lnTo>
                  <a:pt x="5536" y="81"/>
                </a:lnTo>
                <a:lnTo>
                  <a:pt x="5537" y="82"/>
                </a:lnTo>
                <a:lnTo>
                  <a:pt x="5537" y="83"/>
                </a:lnTo>
                <a:lnTo>
                  <a:pt x="5538" y="95"/>
                </a:lnTo>
                <a:lnTo>
                  <a:pt x="5538" y="97"/>
                </a:lnTo>
                <a:lnTo>
                  <a:pt x="5539" y="133"/>
                </a:lnTo>
                <a:lnTo>
                  <a:pt x="5539" y="140"/>
                </a:lnTo>
                <a:lnTo>
                  <a:pt x="5540" y="258"/>
                </a:lnTo>
                <a:lnTo>
                  <a:pt x="5540" y="279"/>
                </a:lnTo>
                <a:lnTo>
                  <a:pt x="5540" y="392"/>
                </a:lnTo>
                <a:lnTo>
                  <a:pt x="5541" y="404"/>
                </a:lnTo>
                <a:lnTo>
                  <a:pt x="5541" y="463"/>
                </a:lnTo>
                <a:lnTo>
                  <a:pt x="5541" y="461"/>
                </a:lnTo>
                <a:lnTo>
                  <a:pt x="5542" y="457"/>
                </a:lnTo>
                <a:lnTo>
                  <a:pt x="5542" y="457"/>
                </a:lnTo>
                <a:lnTo>
                  <a:pt x="5542" y="475"/>
                </a:lnTo>
                <a:lnTo>
                  <a:pt x="5543" y="475"/>
                </a:lnTo>
                <a:lnTo>
                  <a:pt x="5543" y="479"/>
                </a:lnTo>
                <a:lnTo>
                  <a:pt x="5543" y="478"/>
                </a:lnTo>
                <a:lnTo>
                  <a:pt x="5544" y="478"/>
                </a:lnTo>
                <a:lnTo>
                  <a:pt x="5544" y="478"/>
                </a:lnTo>
                <a:lnTo>
                  <a:pt x="5544" y="479"/>
                </a:lnTo>
                <a:lnTo>
                  <a:pt x="5544" y="479"/>
                </a:lnTo>
                <a:lnTo>
                  <a:pt x="5545" y="479"/>
                </a:lnTo>
                <a:lnTo>
                  <a:pt x="5545" y="479"/>
                </a:lnTo>
                <a:lnTo>
                  <a:pt x="5545" y="479"/>
                </a:lnTo>
                <a:lnTo>
                  <a:pt x="5546" y="480"/>
                </a:lnTo>
                <a:lnTo>
                  <a:pt x="5546" y="481"/>
                </a:lnTo>
                <a:lnTo>
                  <a:pt x="5546" y="482"/>
                </a:lnTo>
                <a:lnTo>
                  <a:pt x="5547" y="487"/>
                </a:lnTo>
                <a:lnTo>
                  <a:pt x="5547" y="487"/>
                </a:lnTo>
                <a:lnTo>
                  <a:pt x="5548" y="490"/>
                </a:lnTo>
                <a:lnTo>
                  <a:pt x="5548" y="490"/>
                </a:lnTo>
                <a:lnTo>
                  <a:pt x="5549" y="495"/>
                </a:lnTo>
                <a:lnTo>
                  <a:pt x="5549" y="496"/>
                </a:lnTo>
                <a:lnTo>
                  <a:pt x="5550" y="505"/>
                </a:lnTo>
                <a:lnTo>
                  <a:pt x="5550" y="506"/>
                </a:lnTo>
                <a:lnTo>
                  <a:pt x="5551" y="512"/>
                </a:lnTo>
                <a:lnTo>
                  <a:pt x="5551" y="512"/>
                </a:lnTo>
                <a:lnTo>
                  <a:pt x="5552" y="508"/>
                </a:lnTo>
                <a:lnTo>
                  <a:pt x="5552" y="508"/>
                </a:lnTo>
                <a:lnTo>
                  <a:pt x="5553" y="504"/>
                </a:lnTo>
                <a:lnTo>
                  <a:pt x="5553" y="505"/>
                </a:lnTo>
                <a:lnTo>
                  <a:pt x="5553" y="502"/>
                </a:lnTo>
                <a:lnTo>
                  <a:pt x="5554" y="218"/>
                </a:lnTo>
                <a:lnTo>
                  <a:pt x="5554" y="208"/>
                </a:lnTo>
                <a:lnTo>
                  <a:pt x="5555" y="109"/>
                </a:lnTo>
                <a:lnTo>
                  <a:pt x="5555" y="98"/>
                </a:lnTo>
                <a:lnTo>
                  <a:pt x="5556" y="47"/>
                </a:lnTo>
                <a:lnTo>
                  <a:pt x="5556" y="44"/>
                </a:lnTo>
                <a:lnTo>
                  <a:pt x="5557" y="28"/>
                </a:lnTo>
                <a:lnTo>
                  <a:pt x="5557" y="27"/>
                </a:lnTo>
                <a:lnTo>
                  <a:pt x="5558" y="25"/>
                </a:lnTo>
                <a:lnTo>
                  <a:pt x="5558" y="25"/>
                </a:lnTo>
                <a:lnTo>
                  <a:pt x="5558" y="24"/>
                </a:lnTo>
                <a:lnTo>
                  <a:pt x="5559" y="26"/>
                </a:lnTo>
                <a:lnTo>
                  <a:pt x="5559" y="27"/>
                </a:lnTo>
                <a:lnTo>
                  <a:pt x="5560" y="35"/>
                </a:lnTo>
                <a:lnTo>
                  <a:pt x="5560" y="37"/>
                </a:lnTo>
                <a:lnTo>
                  <a:pt x="5561" y="51"/>
                </a:lnTo>
                <a:lnTo>
                  <a:pt x="5561" y="52"/>
                </a:lnTo>
                <a:lnTo>
                  <a:pt x="5561" y="60"/>
                </a:lnTo>
                <a:lnTo>
                  <a:pt x="5561" y="60"/>
                </a:lnTo>
                <a:lnTo>
                  <a:pt x="5562" y="60"/>
                </a:lnTo>
                <a:lnTo>
                  <a:pt x="5562" y="60"/>
                </a:lnTo>
                <a:lnTo>
                  <a:pt x="5562" y="60"/>
                </a:lnTo>
                <a:lnTo>
                  <a:pt x="5562" y="60"/>
                </a:lnTo>
                <a:lnTo>
                  <a:pt x="5563" y="60"/>
                </a:lnTo>
                <a:lnTo>
                  <a:pt x="5563" y="58"/>
                </a:lnTo>
                <a:lnTo>
                  <a:pt x="5563" y="58"/>
                </a:lnTo>
                <a:lnTo>
                  <a:pt x="5564" y="57"/>
                </a:lnTo>
                <a:lnTo>
                  <a:pt x="5564" y="57"/>
                </a:lnTo>
                <a:lnTo>
                  <a:pt x="5564" y="60"/>
                </a:lnTo>
                <a:lnTo>
                  <a:pt x="5565" y="61"/>
                </a:lnTo>
                <a:lnTo>
                  <a:pt x="5565" y="68"/>
                </a:lnTo>
                <a:lnTo>
                  <a:pt x="5566" y="70"/>
                </a:lnTo>
                <a:lnTo>
                  <a:pt x="5566" y="85"/>
                </a:lnTo>
                <a:lnTo>
                  <a:pt x="5567" y="86"/>
                </a:lnTo>
                <a:lnTo>
                  <a:pt x="5567" y="101"/>
                </a:lnTo>
                <a:lnTo>
                  <a:pt x="5568" y="104"/>
                </a:lnTo>
                <a:lnTo>
                  <a:pt x="5568" y="117"/>
                </a:lnTo>
                <a:lnTo>
                  <a:pt x="5569" y="118"/>
                </a:lnTo>
                <a:lnTo>
                  <a:pt x="5569" y="120"/>
                </a:lnTo>
                <a:lnTo>
                  <a:pt x="5569" y="116"/>
                </a:lnTo>
                <a:lnTo>
                  <a:pt x="5570" y="116"/>
                </a:lnTo>
                <a:lnTo>
                  <a:pt x="5570" y="100"/>
                </a:lnTo>
                <a:lnTo>
                  <a:pt x="5571" y="98"/>
                </a:lnTo>
                <a:lnTo>
                  <a:pt x="5571" y="88"/>
                </a:lnTo>
                <a:lnTo>
                  <a:pt x="5571" y="87"/>
                </a:lnTo>
                <a:lnTo>
                  <a:pt x="5571" y="86"/>
                </a:lnTo>
                <a:lnTo>
                  <a:pt x="5572" y="90"/>
                </a:lnTo>
                <a:lnTo>
                  <a:pt x="5572" y="92"/>
                </a:lnTo>
                <a:lnTo>
                  <a:pt x="5573" y="122"/>
                </a:lnTo>
                <a:lnTo>
                  <a:pt x="5573" y="129"/>
                </a:lnTo>
                <a:lnTo>
                  <a:pt x="5574" y="198"/>
                </a:lnTo>
                <a:lnTo>
                  <a:pt x="5574" y="208"/>
                </a:lnTo>
                <a:lnTo>
                  <a:pt x="5575" y="334"/>
                </a:lnTo>
                <a:lnTo>
                  <a:pt x="5575" y="351"/>
                </a:lnTo>
                <a:lnTo>
                  <a:pt x="5576" y="434"/>
                </a:lnTo>
                <a:lnTo>
                  <a:pt x="5576" y="444"/>
                </a:lnTo>
                <a:lnTo>
                  <a:pt x="5577" y="473"/>
                </a:lnTo>
                <a:lnTo>
                  <a:pt x="5577" y="463"/>
                </a:lnTo>
                <a:lnTo>
                  <a:pt x="5577" y="462"/>
                </a:lnTo>
                <a:lnTo>
                  <a:pt x="5577" y="460"/>
                </a:lnTo>
                <a:lnTo>
                  <a:pt x="5578" y="484"/>
                </a:lnTo>
                <a:lnTo>
                  <a:pt x="5578" y="485"/>
                </a:lnTo>
                <a:lnTo>
                  <a:pt x="5579" y="494"/>
                </a:lnTo>
                <a:lnTo>
                  <a:pt x="5579" y="494"/>
                </a:lnTo>
                <a:lnTo>
                  <a:pt x="5579" y="492"/>
                </a:lnTo>
                <a:lnTo>
                  <a:pt x="5579" y="490"/>
                </a:lnTo>
                <a:lnTo>
                  <a:pt x="5580" y="490"/>
                </a:lnTo>
                <a:lnTo>
                  <a:pt x="5580" y="490"/>
                </a:lnTo>
                <a:lnTo>
                  <a:pt x="5580" y="491"/>
                </a:lnTo>
                <a:lnTo>
                  <a:pt x="5581" y="490"/>
                </a:lnTo>
                <a:lnTo>
                  <a:pt x="5581" y="489"/>
                </a:lnTo>
                <a:lnTo>
                  <a:pt x="5582" y="487"/>
                </a:lnTo>
                <a:lnTo>
                  <a:pt x="5582" y="487"/>
                </a:lnTo>
                <a:lnTo>
                  <a:pt x="5582" y="488"/>
                </a:lnTo>
                <a:lnTo>
                  <a:pt x="5582" y="488"/>
                </a:lnTo>
                <a:lnTo>
                  <a:pt x="5583" y="488"/>
                </a:lnTo>
                <a:lnTo>
                  <a:pt x="5583" y="487"/>
                </a:lnTo>
                <a:lnTo>
                  <a:pt x="5583" y="487"/>
                </a:lnTo>
                <a:lnTo>
                  <a:pt x="5584" y="487"/>
                </a:lnTo>
                <a:lnTo>
                  <a:pt x="5584" y="486"/>
                </a:lnTo>
                <a:lnTo>
                  <a:pt x="5584" y="486"/>
                </a:lnTo>
                <a:lnTo>
                  <a:pt x="5585" y="487"/>
                </a:lnTo>
                <a:lnTo>
                  <a:pt x="5585" y="491"/>
                </a:lnTo>
                <a:lnTo>
                  <a:pt x="5586" y="491"/>
                </a:lnTo>
                <a:lnTo>
                  <a:pt x="5586" y="496"/>
                </a:lnTo>
                <a:lnTo>
                  <a:pt x="5587" y="497"/>
                </a:lnTo>
                <a:lnTo>
                  <a:pt x="5587" y="502"/>
                </a:lnTo>
                <a:lnTo>
                  <a:pt x="5588" y="503"/>
                </a:lnTo>
                <a:lnTo>
                  <a:pt x="5588" y="505"/>
                </a:lnTo>
                <a:lnTo>
                  <a:pt x="5588" y="504"/>
                </a:lnTo>
                <a:lnTo>
                  <a:pt x="5589" y="504"/>
                </a:lnTo>
                <a:lnTo>
                  <a:pt x="5589" y="502"/>
                </a:lnTo>
                <a:lnTo>
                  <a:pt x="5590" y="502"/>
                </a:lnTo>
                <a:lnTo>
                  <a:pt x="5590" y="339"/>
                </a:lnTo>
                <a:lnTo>
                  <a:pt x="5591" y="293"/>
                </a:lnTo>
                <a:lnTo>
                  <a:pt x="5591" y="131"/>
                </a:lnTo>
                <a:lnTo>
                  <a:pt x="5592" y="117"/>
                </a:lnTo>
                <a:lnTo>
                  <a:pt x="5592" y="44"/>
                </a:lnTo>
                <a:lnTo>
                  <a:pt x="5592" y="40"/>
                </a:lnTo>
                <a:lnTo>
                  <a:pt x="5593" y="25"/>
                </a:lnTo>
                <a:lnTo>
                  <a:pt x="5593" y="24"/>
                </a:lnTo>
                <a:lnTo>
                  <a:pt x="5594" y="17"/>
                </a:lnTo>
                <a:lnTo>
                  <a:pt x="5594" y="16"/>
                </a:lnTo>
                <a:lnTo>
                  <a:pt x="5594" y="16"/>
                </a:lnTo>
                <a:lnTo>
                  <a:pt x="5595" y="18"/>
                </a:lnTo>
                <a:lnTo>
                  <a:pt x="5595" y="18"/>
                </a:lnTo>
                <a:lnTo>
                  <a:pt x="5596" y="28"/>
                </a:lnTo>
                <a:lnTo>
                  <a:pt x="5596" y="30"/>
                </a:lnTo>
                <a:lnTo>
                  <a:pt x="5597" y="47"/>
                </a:lnTo>
                <a:lnTo>
                  <a:pt x="5597" y="48"/>
                </a:lnTo>
                <a:lnTo>
                  <a:pt x="5598" y="64"/>
                </a:lnTo>
                <a:lnTo>
                  <a:pt x="5598" y="66"/>
                </a:lnTo>
                <a:lnTo>
                  <a:pt x="5599" y="80"/>
                </a:lnTo>
                <a:lnTo>
                  <a:pt x="5599" y="81"/>
                </a:lnTo>
                <a:lnTo>
                  <a:pt x="5600" y="90"/>
                </a:lnTo>
                <a:lnTo>
                  <a:pt x="5600" y="91"/>
                </a:lnTo>
                <a:lnTo>
                  <a:pt x="5601" y="96"/>
                </a:lnTo>
                <a:lnTo>
                  <a:pt x="5601" y="96"/>
                </a:lnTo>
                <a:lnTo>
                  <a:pt x="5602" y="106"/>
                </a:lnTo>
                <a:lnTo>
                  <a:pt x="5602" y="107"/>
                </a:lnTo>
                <a:lnTo>
                  <a:pt x="5603" y="119"/>
                </a:lnTo>
                <a:lnTo>
                  <a:pt x="5603" y="120"/>
                </a:lnTo>
                <a:lnTo>
                  <a:pt x="5603" y="128"/>
                </a:lnTo>
                <a:lnTo>
                  <a:pt x="5604" y="129"/>
                </a:lnTo>
                <a:lnTo>
                  <a:pt x="5604" y="136"/>
                </a:lnTo>
                <a:lnTo>
                  <a:pt x="5605" y="136"/>
                </a:lnTo>
                <a:lnTo>
                  <a:pt x="5605" y="125"/>
                </a:lnTo>
                <a:lnTo>
                  <a:pt x="5606" y="121"/>
                </a:lnTo>
                <a:lnTo>
                  <a:pt x="5606" y="100"/>
                </a:lnTo>
                <a:lnTo>
                  <a:pt x="5607" y="97"/>
                </a:lnTo>
                <a:lnTo>
                  <a:pt x="5607" y="82"/>
                </a:lnTo>
                <a:lnTo>
                  <a:pt x="5608" y="80"/>
                </a:lnTo>
                <a:lnTo>
                  <a:pt x="5608" y="75"/>
                </a:lnTo>
                <a:lnTo>
                  <a:pt x="5608" y="75"/>
                </a:lnTo>
                <a:lnTo>
                  <a:pt x="5609" y="76"/>
                </a:lnTo>
                <a:lnTo>
                  <a:pt x="5609" y="85"/>
                </a:lnTo>
                <a:lnTo>
                  <a:pt x="5610" y="86"/>
                </a:lnTo>
                <a:lnTo>
                  <a:pt x="5610" y="120"/>
                </a:lnTo>
                <a:lnTo>
                  <a:pt x="5611" y="127"/>
                </a:lnTo>
                <a:lnTo>
                  <a:pt x="5611" y="221"/>
                </a:lnTo>
                <a:lnTo>
                  <a:pt x="5612" y="240"/>
                </a:lnTo>
                <a:lnTo>
                  <a:pt x="5612" y="356"/>
                </a:lnTo>
                <a:lnTo>
                  <a:pt x="5613" y="366"/>
                </a:lnTo>
                <a:lnTo>
                  <a:pt x="5613" y="448"/>
                </a:lnTo>
                <a:lnTo>
                  <a:pt x="5613" y="451"/>
                </a:lnTo>
                <a:lnTo>
                  <a:pt x="5614" y="467"/>
                </a:lnTo>
                <a:lnTo>
                  <a:pt x="5614" y="470"/>
                </a:lnTo>
                <a:lnTo>
                  <a:pt x="5615" y="487"/>
                </a:lnTo>
                <a:lnTo>
                  <a:pt x="5615" y="488"/>
                </a:lnTo>
                <a:lnTo>
                  <a:pt x="5616" y="491"/>
                </a:lnTo>
                <a:lnTo>
                  <a:pt x="5616" y="491"/>
                </a:lnTo>
                <a:lnTo>
                  <a:pt x="5616" y="491"/>
                </a:lnTo>
                <a:lnTo>
                  <a:pt x="5617" y="494"/>
                </a:lnTo>
                <a:lnTo>
                  <a:pt x="5617" y="494"/>
                </a:lnTo>
                <a:lnTo>
                  <a:pt x="5618" y="496"/>
                </a:lnTo>
                <a:lnTo>
                  <a:pt x="5618" y="496"/>
                </a:lnTo>
                <a:lnTo>
                  <a:pt x="5619" y="498"/>
                </a:lnTo>
                <a:lnTo>
                  <a:pt x="5619" y="498"/>
                </a:lnTo>
                <a:lnTo>
                  <a:pt x="5620" y="499"/>
                </a:lnTo>
                <a:lnTo>
                  <a:pt x="5620" y="499"/>
                </a:lnTo>
                <a:lnTo>
                  <a:pt x="5620" y="499"/>
                </a:lnTo>
                <a:lnTo>
                  <a:pt x="5621" y="502"/>
                </a:lnTo>
                <a:lnTo>
                  <a:pt x="5621" y="502"/>
                </a:lnTo>
                <a:lnTo>
                  <a:pt x="5622" y="509"/>
                </a:lnTo>
                <a:lnTo>
                  <a:pt x="5622" y="509"/>
                </a:lnTo>
                <a:lnTo>
                  <a:pt x="5623" y="517"/>
                </a:lnTo>
                <a:lnTo>
                  <a:pt x="5623" y="517"/>
                </a:lnTo>
                <a:lnTo>
                  <a:pt x="5623" y="519"/>
                </a:lnTo>
                <a:lnTo>
                  <a:pt x="5623" y="518"/>
                </a:lnTo>
                <a:lnTo>
                  <a:pt x="5624" y="517"/>
                </a:lnTo>
                <a:lnTo>
                  <a:pt x="5624" y="514"/>
                </a:lnTo>
                <a:lnTo>
                  <a:pt x="5625" y="514"/>
                </a:lnTo>
                <a:lnTo>
                  <a:pt x="5625" y="492"/>
                </a:lnTo>
                <a:lnTo>
                  <a:pt x="5626" y="474"/>
                </a:lnTo>
                <a:lnTo>
                  <a:pt x="5626" y="243"/>
                </a:lnTo>
                <a:lnTo>
                  <a:pt x="5627" y="233"/>
                </a:lnTo>
                <a:lnTo>
                  <a:pt x="5627" y="135"/>
                </a:lnTo>
                <a:lnTo>
                  <a:pt x="5628" y="125"/>
                </a:lnTo>
                <a:lnTo>
                  <a:pt x="5628" y="65"/>
                </a:lnTo>
                <a:lnTo>
                  <a:pt x="5629" y="61"/>
                </a:lnTo>
                <a:lnTo>
                  <a:pt x="5629" y="43"/>
                </a:lnTo>
                <a:lnTo>
                  <a:pt x="5630" y="42"/>
                </a:lnTo>
                <a:lnTo>
                  <a:pt x="5630" y="30"/>
                </a:lnTo>
                <a:lnTo>
                  <a:pt x="5631" y="27"/>
                </a:lnTo>
                <a:lnTo>
                  <a:pt x="5631" y="20"/>
                </a:lnTo>
                <a:lnTo>
                  <a:pt x="5631" y="20"/>
                </a:lnTo>
                <a:lnTo>
                  <a:pt x="5632" y="20"/>
                </a:lnTo>
                <a:lnTo>
                  <a:pt x="5632" y="21"/>
                </a:lnTo>
                <a:lnTo>
                  <a:pt x="5632" y="22"/>
                </a:lnTo>
                <a:lnTo>
                  <a:pt x="5633" y="35"/>
                </a:lnTo>
                <a:lnTo>
                  <a:pt x="5633" y="36"/>
                </a:lnTo>
                <a:lnTo>
                  <a:pt x="5634" y="49"/>
                </a:lnTo>
                <a:lnTo>
                  <a:pt x="5634" y="51"/>
                </a:lnTo>
                <a:lnTo>
                  <a:pt x="5635" y="63"/>
                </a:lnTo>
                <a:lnTo>
                  <a:pt x="5635" y="64"/>
                </a:lnTo>
                <a:lnTo>
                  <a:pt x="5636" y="78"/>
                </a:lnTo>
                <a:lnTo>
                  <a:pt x="5636" y="80"/>
                </a:lnTo>
                <a:lnTo>
                  <a:pt x="5637" y="92"/>
                </a:lnTo>
                <a:lnTo>
                  <a:pt x="5637" y="93"/>
                </a:lnTo>
                <a:lnTo>
                  <a:pt x="5638" y="107"/>
                </a:lnTo>
                <a:lnTo>
                  <a:pt x="5638" y="108"/>
                </a:lnTo>
                <a:lnTo>
                  <a:pt x="5639" y="122"/>
                </a:lnTo>
                <a:lnTo>
                  <a:pt x="5639" y="122"/>
                </a:lnTo>
                <a:lnTo>
                  <a:pt x="5639" y="127"/>
                </a:lnTo>
                <a:lnTo>
                  <a:pt x="5640" y="124"/>
                </a:lnTo>
                <a:lnTo>
                  <a:pt x="5640" y="123"/>
                </a:lnTo>
                <a:lnTo>
                  <a:pt x="5641" y="110"/>
                </a:lnTo>
                <a:lnTo>
                  <a:pt x="5641" y="108"/>
                </a:lnTo>
                <a:lnTo>
                  <a:pt x="5642" y="92"/>
                </a:lnTo>
                <a:lnTo>
                  <a:pt x="5642" y="90"/>
                </a:lnTo>
                <a:lnTo>
                  <a:pt x="5643" y="79"/>
                </a:lnTo>
                <a:lnTo>
                  <a:pt x="5643" y="78"/>
                </a:lnTo>
                <a:lnTo>
                  <a:pt x="5643" y="77"/>
                </a:lnTo>
                <a:lnTo>
                  <a:pt x="5644" y="78"/>
                </a:lnTo>
                <a:lnTo>
                  <a:pt x="5644" y="80"/>
                </a:lnTo>
                <a:lnTo>
                  <a:pt x="5644" y="97"/>
                </a:lnTo>
                <a:lnTo>
                  <a:pt x="5645" y="101"/>
                </a:lnTo>
                <a:lnTo>
                  <a:pt x="5645" y="144"/>
                </a:lnTo>
                <a:lnTo>
                  <a:pt x="5646" y="153"/>
                </a:lnTo>
                <a:lnTo>
                  <a:pt x="5646" y="268"/>
                </a:lnTo>
                <a:lnTo>
                  <a:pt x="5647" y="289"/>
                </a:lnTo>
                <a:lnTo>
                  <a:pt x="5647" y="392"/>
                </a:lnTo>
                <a:lnTo>
                  <a:pt x="5648" y="405"/>
                </a:lnTo>
                <a:lnTo>
                  <a:pt x="5648" y="461"/>
                </a:lnTo>
                <a:lnTo>
                  <a:pt x="5648" y="459"/>
                </a:lnTo>
                <a:lnTo>
                  <a:pt x="5649" y="449"/>
                </a:lnTo>
                <a:lnTo>
                  <a:pt x="5649" y="446"/>
                </a:lnTo>
                <a:lnTo>
                  <a:pt x="5649" y="474"/>
                </a:lnTo>
                <a:lnTo>
                  <a:pt x="5650" y="476"/>
                </a:lnTo>
                <a:lnTo>
                  <a:pt x="5650" y="485"/>
                </a:lnTo>
                <a:lnTo>
                  <a:pt x="5650" y="485"/>
                </a:lnTo>
                <a:lnTo>
                  <a:pt x="5651" y="485"/>
                </a:lnTo>
                <a:lnTo>
                  <a:pt x="5651" y="489"/>
                </a:lnTo>
                <a:lnTo>
                  <a:pt x="5652" y="489"/>
                </a:lnTo>
                <a:lnTo>
                  <a:pt x="5652" y="492"/>
                </a:lnTo>
                <a:lnTo>
                  <a:pt x="5652" y="492"/>
                </a:lnTo>
                <a:lnTo>
                  <a:pt x="5653" y="492"/>
                </a:lnTo>
                <a:lnTo>
                  <a:pt x="5653" y="495"/>
                </a:lnTo>
                <a:lnTo>
                  <a:pt x="5654" y="496"/>
                </a:lnTo>
                <a:lnTo>
                  <a:pt x="5654" y="498"/>
                </a:lnTo>
                <a:lnTo>
                  <a:pt x="5654" y="498"/>
                </a:lnTo>
                <a:lnTo>
                  <a:pt x="5655" y="498"/>
                </a:lnTo>
                <a:lnTo>
                  <a:pt x="5655" y="502"/>
                </a:lnTo>
                <a:lnTo>
                  <a:pt x="5655" y="503"/>
                </a:lnTo>
                <a:lnTo>
                  <a:pt x="5656" y="509"/>
                </a:lnTo>
                <a:lnTo>
                  <a:pt x="5656" y="511"/>
                </a:lnTo>
                <a:lnTo>
                  <a:pt x="5657" y="515"/>
                </a:lnTo>
                <a:lnTo>
                  <a:pt x="5657" y="515"/>
                </a:lnTo>
                <a:lnTo>
                  <a:pt x="5657" y="515"/>
                </a:lnTo>
                <a:lnTo>
                  <a:pt x="5657" y="516"/>
                </a:lnTo>
                <a:lnTo>
                  <a:pt x="5658" y="514"/>
                </a:lnTo>
                <a:lnTo>
                  <a:pt x="5658" y="514"/>
                </a:lnTo>
                <a:lnTo>
                  <a:pt x="5658" y="514"/>
                </a:lnTo>
                <a:lnTo>
                  <a:pt x="5659" y="510"/>
                </a:lnTo>
                <a:lnTo>
                  <a:pt x="5659" y="510"/>
                </a:lnTo>
                <a:lnTo>
                  <a:pt x="5660" y="353"/>
                </a:lnTo>
                <a:lnTo>
                  <a:pt x="5660" y="289"/>
                </a:lnTo>
                <a:lnTo>
                  <a:pt x="5661" y="149"/>
                </a:lnTo>
                <a:lnTo>
                  <a:pt x="5661" y="136"/>
                </a:lnTo>
                <a:lnTo>
                  <a:pt x="5662" y="54"/>
                </a:lnTo>
                <a:lnTo>
                  <a:pt x="5662" y="50"/>
                </a:lnTo>
                <a:lnTo>
                  <a:pt x="5663" y="33"/>
                </a:lnTo>
                <a:lnTo>
                  <a:pt x="5663" y="33"/>
                </a:lnTo>
                <a:lnTo>
                  <a:pt x="5664" y="31"/>
                </a:lnTo>
                <a:lnTo>
                  <a:pt x="5664" y="30"/>
                </a:lnTo>
                <a:lnTo>
                  <a:pt x="5665" y="27"/>
                </a:lnTo>
                <a:lnTo>
                  <a:pt x="5665" y="26"/>
                </a:lnTo>
                <a:lnTo>
                  <a:pt x="5665" y="25"/>
                </a:lnTo>
                <a:lnTo>
                  <a:pt x="5665" y="26"/>
                </a:lnTo>
                <a:lnTo>
                  <a:pt x="5666" y="26"/>
                </a:lnTo>
                <a:lnTo>
                  <a:pt x="5666" y="28"/>
                </a:lnTo>
                <a:lnTo>
                  <a:pt x="5667" y="28"/>
                </a:lnTo>
                <a:lnTo>
                  <a:pt x="5667" y="30"/>
                </a:lnTo>
                <a:lnTo>
                  <a:pt x="5668" y="30"/>
                </a:lnTo>
                <a:lnTo>
                  <a:pt x="5668" y="30"/>
                </a:lnTo>
                <a:lnTo>
                  <a:pt x="5668" y="30"/>
                </a:lnTo>
                <a:lnTo>
                  <a:pt x="5669" y="30"/>
                </a:lnTo>
                <a:lnTo>
                  <a:pt x="5669" y="30"/>
                </a:lnTo>
                <a:lnTo>
                  <a:pt x="5669" y="30"/>
                </a:lnTo>
                <a:lnTo>
                  <a:pt x="5670" y="30"/>
                </a:lnTo>
                <a:lnTo>
                  <a:pt x="5670" y="30"/>
                </a:lnTo>
                <a:lnTo>
                  <a:pt x="5671" y="31"/>
                </a:lnTo>
                <a:lnTo>
                  <a:pt x="5671" y="35"/>
                </a:lnTo>
                <a:lnTo>
                  <a:pt x="5672" y="36"/>
                </a:lnTo>
                <a:lnTo>
                  <a:pt x="5672" y="44"/>
                </a:lnTo>
                <a:lnTo>
                  <a:pt x="5673" y="45"/>
                </a:lnTo>
                <a:lnTo>
                  <a:pt x="5673" y="55"/>
                </a:lnTo>
                <a:lnTo>
                  <a:pt x="5674" y="56"/>
                </a:lnTo>
                <a:lnTo>
                  <a:pt x="5674" y="71"/>
                </a:lnTo>
                <a:lnTo>
                  <a:pt x="5675" y="73"/>
                </a:lnTo>
                <a:lnTo>
                  <a:pt x="5675" y="91"/>
                </a:lnTo>
                <a:lnTo>
                  <a:pt x="5675" y="93"/>
                </a:lnTo>
                <a:lnTo>
                  <a:pt x="5676" y="105"/>
                </a:lnTo>
                <a:lnTo>
                  <a:pt x="5676" y="107"/>
                </a:lnTo>
                <a:lnTo>
                  <a:pt x="5677" y="113"/>
                </a:lnTo>
                <a:lnTo>
                  <a:pt x="5677" y="112"/>
                </a:lnTo>
                <a:lnTo>
                  <a:pt x="5677" y="110"/>
                </a:lnTo>
                <a:lnTo>
                  <a:pt x="5678" y="93"/>
                </a:lnTo>
                <a:lnTo>
                  <a:pt x="5678" y="91"/>
                </a:lnTo>
                <a:lnTo>
                  <a:pt x="5679" y="80"/>
                </a:lnTo>
                <a:lnTo>
                  <a:pt x="5679" y="79"/>
                </a:lnTo>
                <a:lnTo>
                  <a:pt x="5680" y="83"/>
                </a:lnTo>
                <a:lnTo>
                  <a:pt x="5680" y="85"/>
                </a:lnTo>
                <a:lnTo>
                  <a:pt x="5681" y="107"/>
                </a:lnTo>
                <a:lnTo>
                  <a:pt x="5681" y="113"/>
                </a:lnTo>
                <a:lnTo>
                  <a:pt x="5682" y="191"/>
                </a:lnTo>
                <a:lnTo>
                  <a:pt x="5682" y="206"/>
                </a:lnTo>
                <a:lnTo>
                  <a:pt x="5683" y="342"/>
                </a:lnTo>
                <a:lnTo>
                  <a:pt x="5683" y="358"/>
                </a:lnTo>
                <a:lnTo>
                  <a:pt x="5684" y="449"/>
                </a:lnTo>
                <a:lnTo>
                  <a:pt x="5684" y="458"/>
                </a:lnTo>
                <a:lnTo>
                  <a:pt x="5684" y="469"/>
                </a:lnTo>
                <a:lnTo>
                  <a:pt x="5685" y="465"/>
                </a:lnTo>
                <a:lnTo>
                  <a:pt x="5685" y="468"/>
                </a:lnTo>
                <a:lnTo>
                  <a:pt x="5686" y="488"/>
                </a:lnTo>
                <a:lnTo>
                  <a:pt x="5686" y="489"/>
                </a:lnTo>
                <a:lnTo>
                  <a:pt x="5686" y="494"/>
                </a:lnTo>
                <a:lnTo>
                  <a:pt x="5687" y="494"/>
                </a:lnTo>
                <a:lnTo>
                  <a:pt x="5687" y="496"/>
                </a:lnTo>
                <a:lnTo>
                  <a:pt x="5687" y="496"/>
                </a:lnTo>
                <a:lnTo>
                  <a:pt x="5688" y="496"/>
                </a:lnTo>
                <a:lnTo>
                  <a:pt x="5688" y="495"/>
                </a:lnTo>
                <a:lnTo>
                  <a:pt x="5688" y="496"/>
                </a:lnTo>
                <a:lnTo>
                  <a:pt x="5689" y="496"/>
                </a:lnTo>
                <a:lnTo>
                  <a:pt x="5689" y="499"/>
                </a:lnTo>
                <a:lnTo>
                  <a:pt x="5689" y="499"/>
                </a:lnTo>
                <a:lnTo>
                  <a:pt x="5690" y="499"/>
                </a:lnTo>
                <a:lnTo>
                  <a:pt x="5690" y="503"/>
                </a:lnTo>
                <a:lnTo>
                  <a:pt x="5691" y="503"/>
                </a:lnTo>
                <a:lnTo>
                  <a:pt x="5691" y="509"/>
                </a:lnTo>
                <a:lnTo>
                  <a:pt x="5692" y="510"/>
                </a:lnTo>
                <a:lnTo>
                  <a:pt x="5692" y="517"/>
                </a:lnTo>
                <a:lnTo>
                  <a:pt x="5693" y="518"/>
                </a:lnTo>
                <a:lnTo>
                  <a:pt x="5693" y="522"/>
                </a:lnTo>
                <a:lnTo>
                  <a:pt x="5693" y="522"/>
                </a:lnTo>
                <a:lnTo>
                  <a:pt x="5694" y="522"/>
                </a:lnTo>
                <a:lnTo>
                  <a:pt x="5694" y="522"/>
                </a:lnTo>
                <a:lnTo>
                  <a:pt x="5694" y="517"/>
                </a:lnTo>
                <a:lnTo>
                  <a:pt x="5695" y="515"/>
                </a:lnTo>
                <a:lnTo>
                  <a:pt x="5695" y="512"/>
                </a:lnTo>
                <a:lnTo>
                  <a:pt x="5695" y="512"/>
                </a:lnTo>
                <a:lnTo>
                  <a:pt x="5696" y="512"/>
                </a:lnTo>
                <a:lnTo>
                  <a:pt x="5696" y="288"/>
                </a:lnTo>
                <a:lnTo>
                  <a:pt x="5696" y="245"/>
                </a:lnTo>
                <a:lnTo>
                  <a:pt x="5697" y="145"/>
                </a:lnTo>
                <a:lnTo>
                  <a:pt x="5697" y="130"/>
                </a:lnTo>
                <a:lnTo>
                  <a:pt x="5698" y="54"/>
                </a:lnTo>
                <a:lnTo>
                  <a:pt x="5698" y="49"/>
                </a:lnTo>
                <a:lnTo>
                  <a:pt x="5699" y="27"/>
                </a:lnTo>
                <a:lnTo>
                  <a:pt x="5699" y="26"/>
                </a:lnTo>
                <a:lnTo>
                  <a:pt x="5700" y="18"/>
                </a:lnTo>
                <a:lnTo>
                  <a:pt x="5700" y="17"/>
                </a:lnTo>
                <a:lnTo>
                  <a:pt x="5701" y="15"/>
                </a:lnTo>
                <a:lnTo>
                  <a:pt x="5701" y="15"/>
                </a:lnTo>
                <a:lnTo>
                  <a:pt x="5701" y="15"/>
                </a:lnTo>
                <a:lnTo>
                  <a:pt x="5702" y="20"/>
                </a:lnTo>
                <a:lnTo>
                  <a:pt x="5702" y="20"/>
                </a:lnTo>
                <a:lnTo>
                  <a:pt x="5703" y="29"/>
                </a:lnTo>
                <a:lnTo>
                  <a:pt x="5703" y="30"/>
                </a:lnTo>
                <a:lnTo>
                  <a:pt x="5704" y="38"/>
                </a:lnTo>
                <a:lnTo>
                  <a:pt x="5704" y="38"/>
                </a:lnTo>
                <a:lnTo>
                  <a:pt x="5705" y="44"/>
                </a:lnTo>
                <a:lnTo>
                  <a:pt x="5705" y="45"/>
                </a:lnTo>
                <a:lnTo>
                  <a:pt x="5706" y="48"/>
                </a:lnTo>
                <a:lnTo>
                  <a:pt x="5706" y="48"/>
                </a:lnTo>
                <a:lnTo>
                  <a:pt x="5706" y="50"/>
                </a:lnTo>
                <a:lnTo>
                  <a:pt x="5706" y="50"/>
                </a:lnTo>
                <a:lnTo>
                  <a:pt x="5707" y="50"/>
                </a:lnTo>
                <a:lnTo>
                  <a:pt x="5707" y="54"/>
                </a:lnTo>
                <a:lnTo>
                  <a:pt x="5708" y="55"/>
                </a:lnTo>
                <a:lnTo>
                  <a:pt x="5708" y="61"/>
                </a:lnTo>
                <a:lnTo>
                  <a:pt x="5709" y="62"/>
                </a:lnTo>
                <a:lnTo>
                  <a:pt x="5709" y="74"/>
                </a:lnTo>
                <a:lnTo>
                  <a:pt x="5710" y="77"/>
                </a:lnTo>
                <a:lnTo>
                  <a:pt x="5710" y="98"/>
                </a:lnTo>
                <a:lnTo>
                  <a:pt x="5711" y="100"/>
                </a:lnTo>
                <a:lnTo>
                  <a:pt x="5711" y="117"/>
                </a:lnTo>
                <a:lnTo>
                  <a:pt x="5712" y="120"/>
                </a:lnTo>
                <a:lnTo>
                  <a:pt x="5712" y="128"/>
                </a:lnTo>
                <a:lnTo>
                  <a:pt x="5713" y="128"/>
                </a:lnTo>
                <a:lnTo>
                  <a:pt x="5713" y="112"/>
                </a:lnTo>
                <a:lnTo>
                  <a:pt x="5714" y="109"/>
                </a:lnTo>
                <a:lnTo>
                  <a:pt x="5714" y="89"/>
                </a:lnTo>
                <a:lnTo>
                  <a:pt x="5715" y="87"/>
                </a:lnTo>
                <a:lnTo>
                  <a:pt x="5715" y="81"/>
                </a:lnTo>
                <a:lnTo>
                  <a:pt x="5715" y="81"/>
                </a:lnTo>
                <a:lnTo>
                  <a:pt x="5715" y="82"/>
                </a:lnTo>
                <a:lnTo>
                  <a:pt x="5716" y="93"/>
                </a:lnTo>
                <a:lnTo>
                  <a:pt x="5716" y="96"/>
                </a:lnTo>
                <a:lnTo>
                  <a:pt x="5717" y="158"/>
                </a:lnTo>
                <a:lnTo>
                  <a:pt x="5717" y="175"/>
                </a:lnTo>
                <a:lnTo>
                  <a:pt x="5718" y="322"/>
                </a:lnTo>
                <a:lnTo>
                  <a:pt x="5718" y="337"/>
                </a:lnTo>
                <a:lnTo>
                  <a:pt x="5719" y="434"/>
                </a:lnTo>
                <a:lnTo>
                  <a:pt x="5719" y="445"/>
                </a:lnTo>
                <a:lnTo>
                  <a:pt x="5720" y="470"/>
                </a:lnTo>
                <a:lnTo>
                  <a:pt x="5720" y="463"/>
                </a:lnTo>
                <a:lnTo>
                  <a:pt x="5720" y="465"/>
                </a:lnTo>
                <a:lnTo>
                  <a:pt x="5721" y="487"/>
                </a:lnTo>
                <a:lnTo>
                  <a:pt x="5721" y="491"/>
                </a:lnTo>
                <a:lnTo>
                  <a:pt x="5722" y="499"/>
                </a:lnTo>
                <a:lnTo>
                  <a:pt x="5722" y="500"/>
                </a:lnTo>
                <a:lnTo>
                  <a:pt x="5723" y="502"/>
                </a:lnTo>
                <a:lnTo>
                  <a:pt x="5723" y="500"/>
                </a:lnTo>
                <a:lnTo>
                  <a:pt x="5723" y="501"/>
                </a:lnTo>
                <a:lnTo>
                  <a:pt x="5724" y="499"/>
                </a:lnTo>
                <a:lnTo>
                  <a:pt x="5724" y="499"/>
                </a:lnTo>
                <a:lnTo>
                  <a:pt x="5724" y="500"/>
                </a:lnTo>
                <a:lnTo>
                  <a:pt x="5725" y="501"/>
                </a:lnTo>
                <a:lnTo>
                  <a:pt x="5725" y="501"/>
                </a:lnTo>
                <a:lnTo>
                  <a:pt x="5725" y="501"/>
                </a:lnTo>
                <a:lnTo>
                  <a:pt x="5726" y="505"/>
                </a:lnTo>
                <a:lnTo>
                  <a:pt x="5726" y="505"/>
                </a:lnTo>
                <a:lnTo>
                  <a:pt x="5727" y="509"/>
                </a:lnTo>
                <a:lnTo>
                  <a:pt x="5727" y="510"/>
                </a:lnTo>
                <a:lnTo>
                  <a:pt x="5727" y="520"/>
                </a:lnTo>
                <a:lnTo>
                  <a:pt x="5728" y="520"/>
                </a:lnTo>
                <a:lnTo>
                  <a:pt x="5728" y="522"/>
                </a:lnTo>
                <a:lnTo>
                  <a:pt x="5728" y="522"/>
                </a:lnTo>
                <a:lnTo>
                  <a:pt x="5729" y="522"/>
                </a:lnTo>
                <a:lnTo>
                  <a:pt x="5729" y="518"/>
                </a:lnTo>
                <a:lnTo>
                  <a:pt x="5730" y="517"/>
                </a:lnTo>
                <a:lnTo>
                  <a:pt x="5730" y="513"/>
                </a:lnTo>
                <a:lnTo>
                  <a:pt x="5731" y="513"/>
                </a:lnTo>
                <a:lnTo>
                  <a:pt x="5731" y="360"/>
                </a:lnTo>
                <a:lnTo>
                  <a:pt x="5732" y="305"/>
                </a:lnTo>
                <a:lnTo>
                  <a:pt x="5732" y="203"/>
                </a:lnTo>
                <a:lnTo>
                  <a:pt x="5733" y="193"/>
                </a:lnTo>
                <a:lnTo>
                  <a:pt x="5733" y="97"/>
                </a:lnTo>
                <a:lnTo>
                  <a:pt x="5734" y="89"/>
                </a:lnTo>
                <a:lnTo>
                  <a:pt x="5734" y="56"/>
                </a:lnTo>
                <a:lnTo>
                  <a:pt x="5735" y="55"/>
                </a:lnTo>
                <a:lnTo>
                  <a:pt x="5735" y="45"/>
                </a:lnTo>
                <a:lnTo>
                  <a:pt x="5736" y="43"/>
                </a:lnTo>
                <a:lnTo>
                  <a:pt x="5736" y="36"/>
                </a:lnTo>
                <a:lnTo>
                  <a:pt x="5737" y="36"/>
                </a:lnTo>
                <a:lnTo>
                  <a:pt x="5737" y="36"/>
                </a:lnTo>
                <a:lnTo>
                  <a:pt x="5737" y="40"/>
                </a:lnTo>
                <a:lnTo>
                  <a:pt x="5738" y="41"/>
                </a:lnTo>
                <a:lnTo>
                  <a:pt x="5738" y="57"/>
                </a:lnTo>
                <a:lnTo>
                  <a:pt x="5738" y="60"/>
                </a:lnTo>
                <a:lnTo>
                  <a:pt x="5739" y="86"/>
                </a:lnTo>
                <a:lnTo>
                  <a:pt x="5739" y="91"/>
                </a:lnTo>
                <a:lnTo>
                  <a:pt x="5740" y="118"/>
                </a:lnTo>
                <a:lnTo>
                  <a:pt x="5740" y="121"/>
                </a:lnTo>
                <a:lnTo>
                  <a:pt x="5741" y="141"/>
                </a:lnTo>
                <a:lnTo>
                  <a:pt x="5741" y="144"/>
                </a:lnTo>
                <a:lnTo>
                  <a:pt x="5742" y="160"/>
                </a:lnTo>
                <a:lnTo>
                  <a:pt x="5742" y="162"/>
                </a:lnTo>
                <a:lnTo>
                  <a:pt x="5743" y="176"/>
                </a:lnTo>
                <a:lnTo>
                  <a:pt x="5743" y="178"/>
                </a:lnTo>
                <a:lnTo>
                  <a:pt x="5744" y="186"/>
                </a:lnTo>
                <a:lnTo>
                  <a:pt x="5744" y="186"/>
                </a:lnTo>
                <a:lnTo>
                  <a:pt x="5745" y="193"/>
                </a:lnTo>
                <a:lnTo>
                  <a:pt x="5745" y="193"/>
                </a:lnTo>
                <a:lnTo>
                  <a:pt x="5745" y="193"/>
                </a:lnTo>
                <a:lnTo>
                  <a:pt x="5746" y="189"/>
                </a:lnTo>
                <a:lnTo>
                  <a:pt x="5746" y="188"/>
                </a:lnTo>
                <a:lnTo>
                  <a:pt x="5747" y="166"/>
                </a:lnTo>
                <a:lnTo>
                  <a:pt x="5747" y="162"/>
                </a:lnTo>
                <a:lnTo>
                  <a:pt x="5748" y="133"/>
                </a:lnTo>
                <a:lnTo>
                  <a:pt x="5748" y="131"/>
                </a:lnTo>
                <a:lnTo>
                  <a:pt x="5748" y="105"/>
                </a:lnTo>
                <a:lnTo>
                  <a:pt x="5749" y="102"/>
                </a:lnTo>
                <a:lnTo>
                  <a:pt x="5749" y="85"/>
                </a:lnTo>
                <a:lnTo>
                  <a:pt x="5750" y="85"/>
                </a:lnTo>
                <a:lnTo>
                  <a:pt x="5750" y="77"/>
                </a:lnTo>
                <a:lnTo>
                  <a:pt x="5751" y="77"/>
                </a:lnTo>
                <a:lnTo>
                  <a:pt x="5751" y="88"/>
                </a:lnTo>
                <a:lnTo>
                  <a:pt x="5752" y="91"/>
                </a:lnTo>
                <a:lnTo>
                  <a:pt x="5752" y="161"/>
                </a:lnTo>
                <a:lnTo>
                  <a:pt x="5753" y="178"/>
                </a:lnTo>
                <a:lnTo>
                  <a:pt x="5753" y="320"/>
                </a:lnTo>
                <a:lnTo>
                  <a:pt x="5754" y="336"/>
                </a:lnTo>
                <a:lnTo>
                  <a:pt x="5754" y="443"/>
                </a:lnTo>
                <a:lnTo>
                  <a:pt x="5755" y="452"/>
                </a:lnTo>
                <a:lnTo>
                  <a:pt x="5755" y="473"/>
                </a:lnTo>
                <a:lnTo>
                  <a:pt x="5756" y="476"/>
                </a:lnTo>
                <a:lnTo>
                  <a:pt x="5756" y="491"/>
                </a:lnTo>
                <a:lnTo>
                  <a:pt x="5757" y="492"/>
                </a:lnTo>
                <a:lnTo>
                  <a:pt x="5757" y="495"/>
                </a:lnTo>
                <a:lnTo>
                  <a:pt x="5757" y="494"/>
                </a:lnTo>
                <a:lnTo>
                  <a:pt x="5758" y="495"/>
                </a:lnTo>
                <a:lnTo>
                  <a:pt x="5758" y="499"/>
                </a:lnTo>
                <a:lnTo>
                  <a:pt x="5758" y="499"/>
                </a:lnTo>
                <a:lnTo>
                  <a:pt x="5759" y="500"/>
                </a:lnTo>
                <a:lnTo>
                  <a:pt x="5759" y="500"/>
                </a:lnTo>
                <a:lnTo>
                  <a:pt x="5759" y="500"/>
                </a:lnTo>
                <a:lnTo>
                  <a:pt x="5760" y="503"/>
                </a:lnTo>
                <a:lnTo>
                  <a:pt x="5760" y="503"/>
                </a:lnTo>
                <a:lnTo>
                  <a:pt x="5761" y="507"/>
                </a:lnTo>
                <a:lnTo>
                  <a:pt x="5761" y="507"/>
                </a:lnTo>
                <a:lnTo>
                  <a:pt x="5762" y="510"/>
                </a:lnTo>
                <a:lnTo>
                  <a:pt x="5762" y="510"/>
                </a:lnTo>
                <a:lnTo>
                  <a:pt x="5762" y="510"/>
                </a:lnTo>
                <a:lnTo>
                  <a:pt x="5763" y="518"/>
                </a:lnTo>
                <a:lnTo>
                  <a:pt x="5763" y="519"/>
                </a:lnTo>
                <a:lnTo>
                  <a:pt x="5764" y="522"/>
                </a:lnTo>
                <a:lnTo>
                  <a:pt x="5764" y="522"/>
                </a:lnTo>
                <a:lnTo>
                  <a:pt x="5764" y="522"/>
                </a:lnTo>
                <a:lnTo>
                  <a:pt x="5765" y="523"/>
                </a:lnTo>
                <a:lnTo>
                  <a:pt x="5765" y="523"/>
                </a:lnTo>
                <a:lnTo>
                  <a:pt x="5765" y="523"/>
                </a:lnTo>
                <a:lnTo>
                  <a:pt x="5766" y="518"/>
                </a:lnTo>
                <a:lnTo>
                  <a:pt x="5766" y="518"/>
                </a:lnTo>
                <a:lnTo>
                  <a:pt x="5767" y="499"/>
                </a:lnTo>
                <a:lnTo>
                  <a:pt x="5767" y="489"/>
                </a:lnTo>
                <a:lnTo>
                  <a:pt x="5768" y="268"/>
                </a:lnTo>
                <a:lnTo>
                  <a:pt x="5768" y="259"/>
                </a:lnTo>
                <a:lnTo>
                  <a:pt x="5769" y="158"/>
                </a:lnTo>
                <a:lnTo>
                  <a:pt x="5769" y="145"/>
                </a:lnTo>
                <a:lnTo>
                  <a:pt x="5769" y="72"/>
                </a:lnTo>
                <a:lnTo>
                  <a:pt x="5770" y="68"/>
                </a:lnTo>
                <a:lnTo>
                  <a:pt x="5770" y="49"/>
                </a:lnTo>
                <a:lnTo>
                  <a:pt x="5771" y="48"/>
                </a:lnTo>
                <a:lnTo>
                  <a:pt x="5771" y="36"/>
                </a:lnTo>
                <a:lnTo>
                  <a:pt x="5772" y="35"/>
                </a:lnTo>
                <a:lnTo>
                  <a:pt x="5772" y="29"/>
                </a:lnTo>
                <a:lnTo>
                  <a:pt x="5773" y="28"/>
                </a:lnTo>
                <a:lnTo>
                  <a:pt x="5773" y="26"/>
                </a:lnTo>
                <a:lnTo>
                  <a:pt x="5773" y="26"/>
                </a:lnTo>
                <a:lnTo>
                  <a:pt x="5774" y="26"/>
                </a:lnTo>
                <a:lnTo>
                  <a:pt x="5774" y="33"/>
                </a:lnTo>
                <a:lnTo>
                  <a:pt x="5775" y="35"/>
                </a:lnTo>
                <a:lnTo>
                  <a:pt x="5775" y="50"/>
                </a:lnTo>
                <a:lnTo>
                  <a:pt x="5776" y="52"/>
                </a:lnTo>
                <a:lnTo>
                  <a:pt x="5776" y="64"/>
                </a:lnTo>
                <a:lnTo>
                  <a:pt x="5777" y="65"/>
                </a:lnTo>
                <a:lnTo>
                  <a:pt x="5777" y="78"/>
                </a:lnTo>
                <a:lnTo>
                  <a:pt x="5778" y="80"/>
                </a:lnTo>
                <a:lnTo>
                  <a:pt x="5778" y="93"/>
                </a:lnTo>
                <a:lnTo>
                  <a:pt x="5779" y="95"/>
                </a:lnTo>
                <a:lnTo>
                  <a:pt x="5779" y="108"/>
                </a:lnTo>
                <a:lnTo>
                  <a:pt x="5779" y="109"/>
                </a:lnTo>
                <a:lnTo>
                  <a:pt x="5780" y="129"/>
                </a:lnTo>
                <a:lnTo>
                  <a:pt x="5780" y="130"/>
                </a:lnTo>
                <a:lnTo>
                  <a:pt x="5781" y="153"/>
                </a:lnTo>
                <a:lnTo>
                  <a:pt x="5781" y="156"/>
                </a:lnTo>
                <a:lnTo>
                  <a:pt x="5782" y="171"/>
                </a:lnTo>
                <a:lnTo>
                  <a:pt x="5782" y="172"/>
                </a:lnTo>
                <a:lnTo>
                  <a:pt x="5783" y="168"/>
                </a:lnTo>
                <a:lnTo>
                  <a:pt x="5783" y="165"/>
                </a:lnTo>
                <a:lnTo>
                  <a:pt x="5784" y="143"/>
                </a:lnTo>
                <a:lnTo>
                  <a:pt x="5784" y="141"/>
                </a:lnTo>
                <a:lnTo>
                  <a:pt x="5785" y="120"/>
                </a:lnTo>
                <a:lnTo>
                  <a:pt x="5785" y="119"/>
                </a:lnTo>
                <a:lnTo>
                  <a:pt x="5786" y="113"/>
                </a:lnTo>
                <a:lnTo>
                  <a:pt x="5786" y="113"/>
                </a:lnTo>
                <a:lnTo>
                  <a:pt x="5787" y="127"/>
                </a:lnTo>
                <a:lnTo>
                  <a:pt x="5787" y="132"/>
                </a:lnTo>
                <a:lnTo>
                  <a:pt x="5788" y="211"/>
                </a:lnTo>
                <a:lnTo>
                  <a:pt x="5788" y="223"/>
                </a:lnTo>
                <a:lnTo>
                  <a:pt x="5789" y="369"/>
                </a:lnTo>
                <a:lnTo>
                  <a:pt x="5789" y="383"/>
                </a:lnTo>
                <a:lnTo>
                  <a:pt x="5790" y="464"/>
                </a:lnTo>
                <a:lnTo>
                  <a:pt x="5790" y="470"/>
                </a:lnTo>
                <a:lnTo>
                  <a:pt x="5790" y="466"/>
                </a:lnTo>
                <a:lnTo>
                  <a:pt x="5790" y="475"/>
                </a:lnTo>
                <a:lnTo>
                  <a:pt x="5791" y="481"/>
                </a:lnTo>
                <a:lnTo>
                  <a:pt x="5791" y="493"/>
                </a:lnTo>
                <a:lnTo>
                  <a:pt x="5792" y="494"/>
                </a:lnTo>
                <a:lnTo>
                  <a:pt x="5792" y="497"/>
                </a:lnTo>
                <a:lnTo>
                  <a:pt x="5793" y="497"/>
                </a:lnTo>
                <a:lnTo>
                  <a:pt x="5793" y="498"/>
                </a:lnTo>
                <a:lnTo>
                  <a:pt x="5793" y="498"/>
                </a:lnTo>
                <a:lnTo>
                  <a:pt x="5794" y="498"/>
                </a:lnTo>
                <a:lnTo>
                  <a:pt x="5794" y="500"/>
                </a:lnTo>
                <a:lnTo>
                  <a:pt x="5795" y="500"/>
                </a:lnTo>
                <a:lnTo>
                  <a:pt x="5795" y="503"/>
                </a:lnTo>
                <a:lnTo>
                  <a:pt x="5796" y="503"/>
                </a:lnTo>
                <a:lnTo>
                  <a:pt x="5796" y="505"/>
                </a:lnTo>
                <a:lnTo>
                  <a:pt x="5796" y="505"/>
                </a:lnTo>
                <a:lnTo>
                  <a:pt x="5797" y="505"/>
                </a:lnTo>
                <a:lnTo>
                  <a:pt x="5797" y="510"/>
                </a:lnTo>
                <a:lnTo>
                  <a:pt x="5798" y="511"/>
                </a:lnTo>
                <a:lnTo>
                  <a:pt x="5798" y="518"/>
                </a:lnTo>
                <a:lnTo>
                  <a:pt x="5799" y="519"/>
                </a:lnTo>
                <a:lnTo>
                  <a:pt x="5799" y="521"/>
                </a:lnTo>
                <a:lnTo>
                  <a:pt x="5799" y="521"/>
                </a:lnTo>
                <a:lnTo>
                  <a:pt x="5799" y="521"/>
                </a:lnTo>
                <a:lnTo>
                  <a:pt x="5800" y="522"/>
                </a:lnTo>
                <a:lnTo>
                  <a:pt x="5800" y="517"/>
                </a:lnTo>
                <a:lnTo>
                  <a:pt x="5800" y="516"/>
                </a:lnTo>
                <a:lnTo>
                  <a:pt x="5801" y="510"/>
                </a:lnTo>
                <a:lnTo>
                  <a:pt x="5801" y="510"/>
                </a:lnTo>
                <a:lnTo>
                  <a:pt x="5802" y="251"/>
                </a:lnTo>
                <a:lnTo>
                  <a:pt x="5802" y="233"/>
                </a:lnTo>
                <a:lnTo>
                  <a:pt x="5803" y="141"/>
                </a:lnTo>
                <a:lnTo>
                  <a:pt x="5803" y="128"/>
                </a:lnTo>
                <a:lnTo>
                  <a:pt x="5804" y="51"/>
                </a:lnTo>
                <a:lnTo>
                  <a:pt x="5804" y="44"/>
                </a:lnTo>
                <a:lnTo>
                  <a:pt x="5805" y="25"/>
                </a:lnTo>
                <a:lnTo>
                  <a:pt x="5805" y="23"/>
                </a:lnTo>
                <a:lnTo>
                  <a:pt x="5806" y="14"/>
                </a:lnTo>
                <a:lnTo>
                  <a:pt x="5806" y="13"/>
                </a:lnTo>
                <a:lnTo>
                  <a:pt x="5806" y="13"/>
                </a:lnTo>
                <a:lnTo>
                  <a:pt x="5807" y="15"/>
                </a:lnTo>
                <a:lnTo>
                  <a:pt x="5807" y="15"/>
                </a:lnTo>
                <a:lnTo>
                  <a:pt x="5808" y="30"/>
                </a:lnTo>
                <a:lnTo>
                  <a:pt x="5808" y="33"/>
                </a:lnTo>
                <a:lnTo>
                  <a:pt x="5809" y="58"/>
                </a:lnTo>
                <a:lnTo>
                  <a:pt x="5809" y="60"/>
                </a:lnTo>
                <a:lnTo>
                  <a:pt x="5810" y="76"/>
                </a:lnTo>
                <a:lnTo>
                  <a:pt x="5810" y="78"/>
                </a:lnTo>
                <a:lnTo>
                  <a:pt x="5810" y="80"/>
                </a:lnTo>
                <a:lnTo>
                  <a:pt x="5810" y="80"/>
                </a:lnTo>
                <a:lnTo>
                  <a:pt x="5811" y="80"/>
                </a:lnTo>
                <a:lnTo>
                  <a:pt x="5811" y="73"/>
                </a:lnTo>
                <a:lnTo>
                  <a:pt x="5812" y="73"/>
                </a:lnTo>
                <a:lnTo>
                  <a:pt x="5812" y="66"/>
                </a:lnTo>
                <a:lnTo>
                  <a:pt x="5813" y="66"/>
                </a:lnTo>
                <a:lnTo>
                  <a:pt x="5813" y="62"/>
                </a:lnTo>
                <a:lnTo>
                  <a:pt x="5814" y="62"/>
                </a:lnTo>
                <a:lnTo>
                  <a:pt x="5814" y="68"/>
                </a:lnTo>
                <a:lnTo>
                  <a:pt x="5815" y="70"/>
                </a:lnTo>
                <a:lnTo>
                  <a:pt x="5815" y="88"/>
                </a:lnTo>
                <a:lnTo>
                  <a:pt x="5816" y="89"/>
                </a:lnTo>
                <a:lnTo>
                  <a:pt x="5816" y="105"/>
                </a:lnTo>
                <a:lnTo>
                  <a:pt x="5817" y="105"/>
                </a:lnTo>
                <a:lnTo>
                  <a:pt x="5817" y="120"/>
                </a:lnTo>
                <a:lnTo>
                  <a:pt x="5818" y="121"/>
                </a:lnTo>
                <a:lnTo>
                  <a:pt x="5818" y="121"/>
                </a:lnTo>
                <a:lnTo>
                  <a:pt x="5818" y="104"/>
                </a:lnTo>
                <a:lnTo>
                  <a:pt x="5819" y="101"/>
                </a:lnTo>
                <a:lnTo>
                  <a:pt x="5819" y="86"/>
                </a:lnTo>
                <a:lnTo>
                  <a:pt x="5820" y="86"/>
                </a:lnTo>
                <a:lnTo>
                  <a:pt x="5820" y="84"/>
                </a:lnTo>
                <a:lnTo>
                  <a:pt x="5820" y="86"/>
                </a:lnTo>
                <a:lnTo>
                  <a:pt x="5821" y="88"/>
                </a:lnTo>
                <a:lnTo>
                  <a:pt x="5821" y="125"/>
                </a:lnTo>
                <a:lnTo>
                  <a:pt x="5821" y="132"/>
                </a:lnTo>
                <a:lnTo>
                  <a:pt x="5822" y="264"/>
                </a:lnTo>
                <a:lnTo>
                  <a:pt x="5822" y="283"/>
                </a:lnTo>
                <a:lnTo>
                  <a:pt x="5823" y="408"/>
                </a:lnTo>
                <a:lnTo>
                  <a:pt x="5823" y="416"/>
                </a:lnTo>
                <a:lnTo>
                  <a:pt x="5824" y="474"/>
                </a:lnTo>
                <a:lnTo>
                  <a:pt x="5824" y="471"/>
                </a:lnTo>
                <a:lnTo>
                  <a:pt x="5824" y="469"/>
                </a:lnTo>
                <a:lnTo>
                  <a:pt x="5824" y="465"/>
                </a:lnTo>
                <a:lnTo>
                  <a:pt x="5825" y="478"/>
                </a:lnTo>
                <a:lnTo>
                  <a:pt x="5825" y="479"/>
                </a:lnTo>
                <a:lnTo>
                  <a:pt x="5826" y="492"/>
                </a:lnTo>
                <a:lnTo>
                  <a:pt x="5826" y="491"/>
                </a:lnTo>
                <a:lnTo>
                  <a:pt x="5826" y="491"/>
                </a:lnTo>
                <a:lnTo>
                  <a:pt x="5827" y="495"/>
                </a:lnTo>
                <a:lnTo>
                  <a:pt x="5827" y="495"/>
                </a:lnTo>
                <a:lnTo>
                  <a:pt x="5828" y="498"/>
                </a:lnTo>
                <a:lnTo>
                  <a:pt x="5828" y="498"/>
                </a:lnTo>
                <a:lnTo>
                  <a:pt x="5828" y="498"/>
                </a:lnTo>
                <a:lnTo>
                  <a:pt x="5829" y="501"/>
                </a:lnTo>
                <a:lnTo>
                  <a:pt x="5829" y="501"/>
                </a:lnTo>
                <a:lnTo>
                  <a:pt x="5830" y="505"/>
                </a:lnTo>
                <a:lnTo>
                  <a:pt x="5830" y="505"/>
                </a:lnTo>
                <a:lnTo>
                  <a:pt x="5831" y="509"/>
                </a:lnTo>
                <a:lnTo>
                  <a:pt x="5831" y="510"/>
                </a:lnTo>
                <a:lnTo>
                  <a:pt x="5831" y="514"/>
                </a:lnTo>
                <a:lnTo>
                  <a:pt x="5832" y="515"/>
                </a:lnTo>
                <a:lnTo>
                  <a:pt x="5832" y="520"/>
                </a:lnTo>
                <a:lnTo>
                  <a:pt x="5833" y="520"/>
                </a:lnTo>
                <a:lnTo>
                  <a:pt x="5833" y="522"/>
                </a:lnTo>
                <a:lnTo>
                  <a:pt x="5833" y="522"/>
                </a:lnTo>
                <a:lnTo>
                  <a:pt x="5834" y="522"/>
                </a:lnTo>
                <a:lnTo>
                  <a:pt x="5834" y="514"/>
                </a:lnTo>
                <a:lnTo>
                  <a:pt x="5835" y="514"/>
                </a:lnTo>
                <a:lnTo>
                  <a:pt x="5835" y="505"/>
                </a:lnTo>
                <a:lnTo>
                  <a:pt x="5836" y="495"/>
                </a:lnTo>
                <a:lnTo>
                  <a:pt x="5836" y="255"/>
                </a:lnTo>
                <a:lnTo>
                  <a:pt x="5837" y="246"/>
                </a:lnTo>
                <a:lnTo>
                  <a:pt x="5837" y="122"/>
                </a:lnTo>
                <a:lnTo>
                  <a:pt x="5838" y="107"/>
                </a:lnTo>
                <a:lnTo>
                  <a:pt x="5838" y="53"/>
                </a:lnTo>
                <a:lnTo>
                  <a:pt x="5839" y="51"/>
                </a:lnTo>
                <a:lnTo>
                  <a:pt x="5839" y="41"/>
                </a:lnTo>
                <a:lnTo>
                  <a:pt x="5840" y="40"/>
                </a:lnTo>
                <a:lnTo>
                  <a:pt x="5840" y="31"/>
                </a:lnTo>
                <a:lnTo>
                  <a:pt x="5841" y="30"/>
                </a:lnTo>
                <a:lnTo>
                  <a:pt x="5841" y="29"/>
                </a:lnTo>
                <a:lnTo>
                  <a:pt x="5841" y="29"/>
                </a:lnTo>
                <a:lnTo>
                  <a:pt x="5842" y="29"/>
                </a:lnTo>
                <a:lnTo>
                  <a:pt x="5842" y="43"/>
                </a:lnTo>
                <a:lnTo>
                  <a:pt x="5842" y="45"/>
                </a:lnTo>
                <a:lnTo>
                  <a:pt x="5843" y="75"/>
                </a:lnTo>
                <a:lnTo>
                  <a:pt x="5843" y="80"/>
                </a:lnTo>
                <a:lnTo>
                  <a:pt x="5844" y="111"/>
                </a:lnTo>
                <a:lnTo>
                  <a:pt x="5844" y="115"/>
                </a:lnTo>
                <a:lnTo>
                  <a:pt x="5845" y="142"/>
                </a:lnTo>
                <a:lnTo>
                  <a:pt x="5845" y="147"/>
                </a:lnTo>
                <a:lnTo>
                  <a:pt x="5846" y="168"/>
                </a:lnTo>
                <a:lnTo>
                  <a:pt x="5846" y="170"/>
                </a:lnTo>
                <a:lnTo>
                  <a:pt x="5847" y="181"/>
                </a:lnTo>
                <a:lnTo>
                  <a:pt x="5847" y="183"/>
                </a:lnTo>
                <a:lnTo>
                  <a:pt x="5848" y="189"/>
                </a:lnTo>
                <a:lnTo>
                  <a:pt x="5848" y="190"/>
                </a:lnTo>
                <a:lnTo>
                  <a:pt x="5849" y="197"/>
                </a:lnTo>
                <a:lnTo>
                  <a:pt x="5849" y="197"/>
                </a:lnTo>
                <a:lnTo>
                  <a:pt x="5850" y="201"/>
                </a:lnTo>
                <a:lnTo>
                  <a:pt x="5850" y="200"/>
                </a:lnTo>
                <a:lnTo>
                  <a:pt x="5851" y="193"/>
                </a:lnTo>
                <a:lnTo>
                  <a:pt x="5851" y="192"/>
                </a:lnTo>
                <a:lnTo>
                  <a:pt x="5852" y="175"/>
                </a:lnTo>
                <a:lnTo>
                  <a:pt x="5852" y="174"/>
                </a:lnTo>
                <a:lnTo>
                  <a:pt x="5852" y="150"/>
                </a:lnTo>
                <a:lnTo>
                  <a:pt x="5853" y="146"/>
                </a:lnTo>
                <a:lnTo>
                  <a:pt x="5853" y="116"/>
                </a:lnTo>
                <a:lnTo>
                  <a:pt x="5854" y="114"/>
                </a:lnTo>
                <a:lnTo>
                  <a:pt x="5854" y="96"/>
                </a:lnTo>
                <a:lnTo>
                  <a:pt x="5855" y="96"/>
                </a:lnTo>
                <a:lnTo>
                  <a:pt x="5855" y="91"/>
                </a:lnTo>
                <a:lnTo>
                  <a:pt x="5856" y="92"/>
                </a:lnTo>
                <a:lnTo>
                  <a:pt x="5856" y="103"/>
                </a:lnTo>
                <a:lnTo>
                  <a:pt x="5857" y="106"/>
                </a:lnTo>
                <a:lnTo>
                  <a:pt x="5857" y="167"/>
                </a:lnTo>
                <a:lnTo>
                  <a:pt x="5858" y="179"/>
                </a:lnTo>
                <a:lnTo>
                  <a:pt x="5858" y="316"/>
                </a:lnTo>
                <a:lnTo>
                  <a:pt x="5859" y="332"/>
                </a:lnTo>
                <a:lnTo>
                  <a:pt x="5859" y="439"/>
                </a:lnTo>
                <a:lnTo>
                  <a:pt x="5860" y="447"/>
                </a:lnTo>
                <a:lnTo>
                  <a:pt x="5860" y="476"/>
                </a:lnTo>
                <a:lnTo>
                  <a:pt x="5860" y="467"/>
                </a:lnTo>
                <a:lnTo>
                  <a:pt x="5861" y="471"/>
                </a:lnTo>
                <a:lnTo>
                  <a:pt x="5861" y="490"/>
                </a:lnTo>
                <a:lnTo>
                  <a:pt x="5862" y="491"/>
                </a:lnTo>
                <a:lnTo>
                  <a:pt x="5862" y="494"/>
                </a:lnTo>
                <a:lnTo>
                  <a:pt x="5862" y="493"/>
                </a:lnTo>
                <a:lnTo>
                  <a:pt x="5862" y="493"/>
                </a:lnTo>
                <a:lnTo>
                  <a:pt x="5863" y="497"/>
                </a:lnTo>
                <a:lnTo>
                  <a:pt x="5863" y="497"/>
                </a:lnTo>
                <a:lnTo>
                  <a:pt x="5863" y="497"/>
                </a:lnTo>
                <a:lnTo>
                  <a:pt x="5863" y="497"/>
                </a:lnTo>
                <a:lnTo>
                  <a:pt x="5864" y="498"/>
                </a:lnTo>
                <a:lnTo>
                  <a:pt x="5864" y="498"/>
                </a:lnTo>
                <a:lnTo>
                  <a:pt x="5864" y="497"/>
                </a:lnTo>
                <a:lnTo>
                  <a:pt x="5864" y="497"/>
                </a:lnTo>
                <a:lnTo>
                  <a:pt x="5865" y="500"/>
                </a:lnTo>
                <a:lnTo>
                  <a:pt x="5865" y="501"/>
                </a:lnTo>
                <a:lnTo>
                  <a:pt x="5866" y="504"/>
                </a:lnTo>
                <a:lnTo>
                  <a:pt x="5866" y="504"/>
                </a:lnTo>
                <a:lnTo>
                  <a:pt x="5867" y="507"/>
                </a:lnTo>
                <a:lnTo>
                  <a:pt x="5867" y="509"/>
                </a:lnTo>
                <a:lnTo>
                  <a:pt x="5868" y="512"/>
                </a:lnTo>
                <a:lnTo>
                  <a:pt x="5868" y="512"/>
                </a:lnTo>
                <a:lnTo>
                  <a:pt x="5869" y="521"/>
                </a:lnTo>
                <a:lnTo>
                  <a:pt x="5869" y="522"/>
                </a:lnTo>
                <a:lnTo>
                  <a:pt x="5869" y="522"/>
                </a:lnTo>
                <a:lnTo>
                  <a:pt x="5870" y="522"/>
                </a:lnTo>
                <a:lnTo>
                  <a:pt x="5870" y="522"/>
                </a:lnTo>
                <a:lnTo>
                  <a:pt x="5871" y="517"/>
                </a:lnTo>
                <a:lnTo>
                  <a:pt x="5871" y="517"/>
                </a:lnTo>
                <a:lnTo>
                  <a:pt x="5872" y="515"/>
                </a:lnTo>
                <a:lnTo>
                  <a:pt x="5872" y="515"/>
                </a:lnTo>
                <a:lnTo>
                  <a:pt x="5872" y="514"/>
                </a:lnTo>
                <a:lnTo>
                  <a:pt x="5873" y="268"/>
                </a:lnTo>
                <a:lnTo>
                  <a:pt x="5873" y="248"/>
                </a:lnTo>
                <a:lnTo>
                  <a:pt x="5873" y="133"/>
                </a:lnTo>
                <a:lnTo>
                  <a:pt x="5874" y="111"/>
                </a:lnTo>
                <a:lnTo>
                  <a:pt x="5874" y="44"/>
                </a:lnTo>
                <a:lnTo>
                  <a:pt x="5875" y="41"/>
                </a:lnTo>
                <a:lnTo>
                  <a:pt x="5875" y="26"/>
                </a:lnTo>
                <a:lnTo>
                  <a:pt x="5876" y="25"/>
                </a:lnTo>
                <a:lnTo>
                  <a:pt x="5876" y="19"/>
                </a:lnTo>
                <a:lnTo>
                  <a:pt x="5877" y="19"/>
                </a:lnTo>
                <a:lnTo>
                  <a:pt x="5877" y="18"/>
                </a:lnTo>
                <a:lnTo>
                  <a:pt x="5877" y="19"/>
                </a:lnTo>
                <a:lnTo>
                  <a:pt x="5877" y="19"/>
                </a:lnTo>
                <a:lnTo>
                  <a:pt x="5878" y="20"/>
                </a:lnTo>
                <a:lnTo>
                  <a:pt x="5878" y="36"/>
                </a:lnTo>
                <a:lnTo>
                  <a:pt x="5879" y="38"/>
                </a:lnTo>
                <a:lnTo>
                  <a:pt x="5879" y="64"/>
                </a:lnTo>
                <a:lnTo>
                  <a:pt x="5880" y="67"/>
                </a:lnTo>
                <a:lnTo>
                  <a:pt x="5880" y="95"/>
                </a:lnTo>
                <a:lnTo>
                  <a:pt x="5881" y="97"/>
                </a:lnTo>
                <a:lnTo>
                  <a:pt x="5881" y="115"/>
                </a:lnTo>
                <a:lnTo>
                  <a:pt x="5882" y="117"/>
                </a:lnTo>
                <a:lnTo>
                  <a:pt x="5882" y="125"/>
                </a:lnTo>
                <a:lnTo>
                  <a:pt x="5883" y="124"/>
                </a:lnTo>
                <a:lnTo>
                  <a:pt x="5883" y="125"/>
                </a:lnTo>
                <a:lnTo>
                  <a:pt x="5883" y="123"/>
                </a:lnTo>
                <a:lnTo>
                  <a:pt x="5883" y="123"/>
                </a:lnTo>
                <a:lnTo>
                  <a:pt x="5884" y="118"/>
                </a:lnTo>
                <a:lnTo>
                  <a:pt x="5884" y="117"/>
                </a:lnTo>
                <a:lnTo>
                  <a:pt x="5885" y="122"/>
                </a:lnTo>
                <a:lnTo>
                  <a:pt x="5885" y="123"/>
                </a:lnTo>
                <a:lnTo>
                  <a:pt x="5886" y="129"/>
                </a:lnTo>
                <a:lnTo>
                  <a:pt x="5886" y="130"/>
                </a:lnTo>
                <a:lnTo>
                  <a:pt x="5886" y="130"/>
                </a:lnTo>
                <a:lnTo>
                  <a:pt x="5887" y="127"/>
                </a:lnTo>
                <a:lnTo>
                  <a:pt x="5887" y="126"/>
                </a:lnTo>
                <a:lnTo>
                  <a:pt x="5888" y="108"/>
                </a:lnTo>
                <a:lnTo>
                  <a:pt x="5888" y="106"/>
                </a:lnTo>
                <a:lnTo>
                  <a:pt x="5889" y="89"/>
                </a:lnTo>
                <a:lnTo>
                  <a:pt x="5889" y="88"/>
                </a:lnTo>
                <a:lnTo>
                  <a:pt x="5890" y="82"/>
                </a:lnTo>
                <a:lnTo>
                  <a:pt x="5890" y="82"/>
                </a:lnTo>
                <a:lnTo>
                  <a:pt x="5890" y="83"/>
                </a:lnTo>
                <a:lnTo>
                  <a:pt x="5891" y="96"/>
                </a:lnTo>
                <a:lnTo>
                  <a:pt x="5891" y="100"/>
                </a:lnTo>
                <a:lnTo>
                  <a:pt x="5892" y="144"/>
                </a:lnTo>
                <a:lnTo>
                  <a:pt x="5892" y="151"/>
                </a:lnTo>
                <a:lnTo>
                  <a:pt x="5893" y="266"/>
                </a:lnTo>
                <a:lnTo>
                  <a:pt x="5893" y="288"/>
                </a:lnTo>
                <a:lnTo>
                  <a:pt x="5894" y="410"/>
                </a:lnTo>
                <a:lnTo>
                  <a:pt x="5894" y="419"/>
                </a:lnTo>
                <a:lnTo>
                  <a:pt x="5894" y="474"/>
                </a:lnTo>
                <a:lnTo>
                  <a:pt x="5894" y="467"/>
                </a:lnTo>
                <a:lnTo>
                  <a:pt x="5895" y="465"/>
                </a:lnTo>
                <a:lnTo>
                  <a:pt x="5895" y="483"/>
                </a:lnTo>
                <a:lnTo>
                  <a:pt x="5896" y="484"/>
                </a:lnTo>
                <a:lnTo>
                  <a:pt x="5896" y="494"/>
                </a:lnTo>
                <a:lnTo>
                  <a:pt x="5896" y="494"/>
                </a:lnTo>
                <a:lnTo>
                  <a:pt x="5897" y="493"/>
                </a:lnTo>
                <a:lnTo>
                  <a:pt x="5897" y="491"/>
                </a:lnTo>
                <a:lnTo>
                  <a:pt x="5897" y="493"/>
                </a:lnTo>
                <a:lnTo>
                  <a:pt x="5897" y="493"/>
                </a:lnTo>
                <a:lnTo>
                  <a:pt x="5898" y="494"/>
                </a:lnTo>
                <a:lnTo>
                  <a:pt x="5898" y="493"/>
                </a:lnTo>
                <a:lnTo>
                  <a:pt x="5898" y="493"/>
                </a:lnTo>
                <a:lnTo>
                  <a:pt x="5899" y="492"/>
                </a:lnTo>
                <a:lnTo>
                  <a:pt x="5899" y="494"/>
                </a:lnTo>
                <a:lnTo>
                  <a:pt x="5899" y="494"/>
                </a:lnTo>
                <a:lnTo>
                  <a:pt x="5900" y="494"/>
                </a:lnTo>
                <a:lnTo>
                  <a:pt x="5900" y="495"/>
                </a:lnTo>
                <a:lnTo>
                  <a:pt x="5901" y="495"/>
                </a:lnTo>
                <a:lnTo>
                  <a:pt x="5901" y="498"/>
                </a:lnTo>
                <a:lnTo>
                  <a:pt x="5902" y="499"/>
                </a:lnTo>
                <a:lnTo>
                  <a:pt x="5902" y="504"/>
                </a:lnTo>
                <a:lnTo>
                  <a:pt x="5903" y="505"/>
                </a:lnTo>
                <a:lnTo>
                  <a:pt x="5903" y="512"/>
                </a:lnTo>
                <a:lnTo>
                  <a:pt x="5904" y="514"/>
                </a:lnTo>
                <a:lnTo>
                  <a:pt x="5904" y="517"/>
                </a:lnTo>
                <a:lnTo>
                  <a:pt x="5904" y="517"/>
                </a:lnTo>
                <a:lnTo>
                  <a:pt x="5904" y="517"/>
                </a:lnTo>
                <a:lnTo>
                  <a:pt x="5905" y="512"/>
                </a:lnTo>
                <a:lnTo>
                  <a:pt x="5905" y="510"/>
                </a:lnTo>
                <a:lnTo>
                  <a:pt x="5906" y="496"/>
                </a:lnTo>
                <a:lnTo>
                  <a:pt x="5906" y="489"/>
                </a:lnTo>
                <a:lnTo>
                  <a:pt x="5907" y="240"/>
                </a:lnTo>
                <a:lnTo>
                  <a:pt x="5907" y="226"/>
                </a:lnTo>
                <a:lnTo>
                  <a:pt x="5908" y="135"/>
                </a:lnTo>
                <a:lnTo>
                  <a:pt x="5908" y="123"/>
                </a:lnTo>
                <a:lnTo>
                  <a:pt x="5909" y="62"/>
                </a:lnTo>
                <a:lnTo>
                  <a:pt x="5909" y="58"/>
                </a:lnTo>
                <a:lnTo>
                  <a:pt x="5910" y="37"/>
                </a:lnTo>
                <a:lnTo>
                  <a:pt x="5910" y="36"/>
                </a:lnTo>
                <a:lnTo>
                  <a:pt x="5911" y="28"/>
                </a:lnTo>
                <a:lnTo>
                  <a:pt x="5911" y="27"/>
                </a:lnTo>
                <a:lnTo>
                  <a:pt x="5912" y="23"/>
                </a:lnTo>
                <a:lnTo>
                  <a:pt x="5912" y="23"/>
                </a:lnTo>
                <a:lnTo>
                  <a:pt x="5912" y="23"/>
                </a:lnTo>
                <a:lnTo>
                  <a:pt x="5913" y="25"/>
                </a:lnTo>
                <a:lnTo>
                  <a:pt x="5913" y="26"/>
                </a:lnTo>
                <a:lnTo>
                  <a:pt x="5914" y="35"/>
                </a:lnTo>
                <a:lnTo>
                  <a:pt x="5914" y="36"/>
                </a:lnTo>
                <a:lnTo>
                  <a:pt x="5914" y="45"/>
                </a:lnTo>
                <a:lnTo>
                  <a:pt x="5915" y="46"/>
                </a:lnTo>
                <a:lnTo>
                  <a:pt x="5915" y="50"/>
                </a:lnTo>
                <a:lnTo>
                  <a:pt x="5916" y="50"/>
                </a:lnTo>
                <a:lnTo>
                  <a:pt x="5916" y="50"/>
                </a:lnTo>
                <a:lnTo>
                  <a:pt x="5916" y="50"/>
                </a:lnTo>
                <a:lnTo>
                  <a:pt x="5917" y="50"/>
                </a:lnTo>
                <a:lnTo>
                  <a:pt x="5917" y="51"/>
                </a:lnTo>
                <a:lnTo>
                  <a:pt x="5918" y="52"/>
                </a:lnTo>
                <a:lnTo>
                  <a:pt x="5918" y="56"/>
                </a:lnTo>
                <a:lnTo>
                  <a:pt x="5919" y="56"/>
                </a:lnTo>
                <a:lnTo>
                  <a:pt x="5919" y="63"/>
                </a:lnTo>
                <a:lnTo>
                  <a:pt x="5920" y="64"/>
                </a:lnTo>
                <a:lnTo>
                  <a:pt x="5920" y="75"/>
                </a:lnTo>
                <a:lnTo>
                  <a:pt x="5921" y="78"/>
                </a:lnTo>
                <a:lnTo>
                  <a:pt x="5921" y="96"/>
                </a:lnTo>
                <a:lnTo>
                  <a:pt x="5922" y="99"/>
                </a:lnTo>
                <a:lnTo>
                  <a:pt x="5922" y="127"/>
                </a:lnTo>
                <a:lnTo>
                  <a:pt x="5923" y="130"/>
                </a:lnTo>
                <a:lnTo>
                  <a:pt x="5923" y="161"/>
                </a:lnTo>
                <a:lnTo>
                  <a:pt x="5924" y="161"/>
                </a:lnTo>
                <a:lnTo>
                  <a:pt x="5924" y="177"/>
                </a:lnTo>
                <a:lnTo>
                  <a:pt x="5925" y="177"/>
                </a:lnTo>
                <a:lnTo>
                  <a:pt x="5925" y="178"/>
                </a:lnTo>
                <a:lnTo>
                  <a:pt x="5925" y="156"/>
                </a:lnTo>
                <a:lnTo>
                  <a:pt x="5925" y="153"/>
                </a:lnTo>
                <a:lnTo>
                  <a:pt x="5926" y="121"/>
                </a:lnTo>
                <a:lnTo>
                  <a:pt x="5926" y="117"/>
                </a:lnTo>
                <a:lnTo>
                  <a:pt x="5927" y="103"/>
                </a:lnTo>
                <a:lnTo>
                  <a:pt x="5927" y="103"/>
                </a:lnTo>
                <a:lnTo>
                  <a:pt x="5927" y="102"/>
                </a:lnTo>
                <a:lnTo>
                  <a:pt x="5928" y="110"/>
                </a:lnTo>
                <a:lnTo>
                  <a:pt x="5928" y="115"/>
                </a:lnTo>
                <a:lnTo>
                  <a:pt x="5929" y="201"/>
                </a:lnTo>
                <a:lnTo>
                  <a:pt x="5929" y="222"/>
                </a:lnTo>
                <a:lnTo>
                  <a:pt x="5930" y="370"/>
                </a:lnTo>
                <a:lnTo>
                  <a:pt x="5930" y="384"/>
                </a:lnTo>
                <a:lnTo>
                  <a:pt x="5931" y="464"/>
                </a:lnTo>
                <a:lnTo>
                  <a:pt x="5931" y="464"/>
                </a:lnTo>
                <a:lnTo>
                  <a:pt x="5931" y="453"/>
                </a:lnTo>
                <a:lnTo>
                  <a:pt x="5932" y="474"/>
                </a:lnTo>
                <a:lnTo>
                  <a:pt x="5932" y="477"/>
                </a:lnTo>
                <a:lnTo>
                  <a:pt x="5933" y="487"/>
                </a:lnTo>
                <a:lnTo>
                  <a:pt x="5933" y="487"/>
                </a:lnTo>
                <a:lnTo>
                  <a:pt x="5934" y="491"/>
                </a:lnTo>
                <a:lnTo>
                  <a:pt x="5934" y="492"/>
                </a:lnTo>
                <a:lnTo>
                  <a:pt x="5935" y="495"/>
                </a:lnTo>
                <a:lnTo>
                  <a:pt x="5935" y="496"/>
                </a:lnTo>
                <a:lnTo>
                  <a:pt x="5935" y="500"/>
                </a:lnTo>
                <a:lnTo>
                  <a:pt x="5936" y="501"/>
                </a:lnTo>
                <a:lnTo>
                  <a:pt x="5936" y="505"/>
                </a:lnTo>
                <a:lnTo>
                  <a:pt x="5937" y="505"/>
                </a:lnTo>
                <a:lnTo>
                  <a:pt x="5937" y="509"/>
                </a:lnTo>
                <a:lnTo>
                  <a:pt x="5938" y="510"/>
                </a:lnTo>
                <a:lnTo>
                  <a:pt x="5938" y="515"/>
                </a:lnTo>
                <a:lnTo>
                  <a:pt x="5939" y="515"/>
                </a:lnTo>
                <a:lnTo>
                  <a:pt x="5939" y="522"/>
                </a:lnTo>
                <a:lnTo>
                  <a:pt x="5939" y="522"/>
                </a:lnTo>
                <a:lnTo>
                  <a:pt x="5940" y="522"/>
                </a:lnTo>
                <a:lnTo>
                  <a:pt x="5940" y="523"/>
                </a:lnTo>
                <a:lnTo>
                  <a:pt x="5941" y="523"/>
                </a:lnTo>
                <a:lnTo>
                  <a:pt x="5941" y="524"/>
                </a:lnTo>
                <a:lnTo>
                  <a:pt x="5941" y="519"/>
                </a:lnTo>
                <a:lnTo>
                  <a:pt x="5942" y="518"/>
                </a:lnTo>
                <a:lnTo>
                  <a:pt x="5942" y="515"/>
                </a:lnTo>
                <a:lnTo>
                  <a:pt x="5943" y="515"/>
                </a:lnTo>
                <a:lnTo>
                  <a:pt x="5943" y="281"/>
                </a:lnTo>
                <a:lnTo>
                  <a:pt x="5944" y="256"/>
                </a:lnTo>
                <a:lnTo>
                  <a:pt x="5944" y="167"/>
                </a:lnTo>
                <a:lnTo>
                  <a:pt x="5945" y="149"/>
                </a:lnTo>
                <a:lnTo>
                  <a:pt x="5945" y="77"/>
                </a:lnTo>
                <a:lnTo>
                  <a:pt x="5945" y="72"/>
                </a:lnTo>
                <a:lnTo>
                  <a:pt x="5946" y="53"/>
                </a:lnTo>
                <a:lnTo>
                  <a:pt x="5946" y="51"/>
                </a:lnTo>
                <a:lnTo>
                  <a:pt x="5947" y="37"/>
                </a:lnTo>
                <a:lnTo>
                  <a:pt x="5947" y="35"/>
                </a:lnTo>
                <a:lnTo>
                  <a:pt x="5948" y="22"/>
                </a:lnTo>
                <a:lnTo>
                  <a:pt x="5948" y="21"/>
                </a:lnTo>
                <a:lnTo>
                  <a:pt x="5949" y="18"/>
                </a:lnTo>
                <a:lnTo>
                  <a:pt x="5949" y="18"/>
                </a:lnTo>
                <a:lnTo>
                  <a:pt x="5949" y="19"/>
                </a:lnTo>
                <a:lnTo>
                  <a:pt x="5950" y="30"/>
                </a:lnTo>
                <a:lnTo>
                  <a:pt x="5950" y="32"/>
                </a:lnTo>
                <a:lnTo>
                  <a:pt x="5951" y="47"/>
                </a:lnTo>
                <a:lnTo>
                  <a:pt x="5951" y="49"/>
                </a:lnTo>
                <a:lnTo>
                  <a:pt x="5952" y="60"/>
                </a:lnTo>
                <a:lnTo>
                  <a:pt x="5952" y="61"/>
                </a:lnTo>
                <a:lnTo>
                  <a:pt x="5953" y="72"/>
                </a:lnTo>
                <a:lnTo>
                  <a:pt x="5953" y="72"/>
                </a:lnTo>
                <a:lnTo>
                  <a:pt x="5954" y="84"/>
                </a:lnTo>
                <a:lnTo>
                  <a:pt x="5954" y="86"/>
                </a:lnTo>
                <a:lnTo>
                  <a:pt x="5955" y="96"/>
                </a:lnTo>
                <a:lnTo>
                  <a:pt x="5955" y="98"/>
                </a:lnTo>
                <a:lnTo>
                  <a:pt x="5956" y="107"/>
                </a:lnTo>
                <a:lnTo>
                  <a:pt x="5956" y="108"/>
                </a:lnTo>
                <a:lnTo>
                  <a:pt x="5956" y="120"/>
                </a:lnTo>
                <a:lnTo>
                  <a:pt x="5957" y="120"/>
                </a:lnTo>
                <a:lnTo>
                  <a:pt x="5957" y="129"/>
                </a:lnTo>
                <a:lnTo>
                  <a:pt x="5958" y="130"/>
                </a:lnTo>
                <a:lnTo>
                  <a:pt x="5958" y="131"/>
                </a:lnTo>
                <a:lnTo>
                  <a:pt x="5958" y="130"/>
                </a:lnTo>
                <a:lnTo>
                  <a:pt x="5958" y="130"/>
                </a:lnTo>
                <a:lnTo>
                  <a:pt x="5959" y="129"/>
                </a:lnTo>
                <a:lnTo>
                  <a:pt x="5959" y="113"/>
                </a:lnTo>
                <a:lnTo>
                  <a:pt x="5960" y="110"/>
                </a:lnTo>
                <a:lnTo>
                  <a:pt x="5960" y="92"/>
                </a:lnTo>
                <a:lnTo>
                  <a:pt x="5961" y="89"/>
                </a:lnTo>
                <a:lnTo>
                  <a:pt x="5961" y="74"/>
                </a:lnTo>
                <a:lnTo>
                  <a:pt x="5962" y="73"/>
                </a:lnTo>
                <a:lnTo>
                  <a:pt x="5962" y="69"/>
                </a:lnTo>
                <a:lnTo>
                  <a:pt x="5962" y="70"/>
                </a:lnTo>
                <a:lnTo>
                  <a:pt x="5963" y="70"/>
                </a:lnTo>
                <a:lnTo>
                  <a:pt x="5963" y="84"/>
                </a:lnTo>
                <a:lnTo>
                  <a:pt x="5964" y="88"/>
                </a:lnTo>
                <a:lnTo>
                  <a:pt x="5964" y="163"/>
                </a:lnTo>
                <a:lnTo>
                  <a:pt x="5965" y="184"/>
                </a:lnTo>
                <a:lnTo>
                  <a:pt x="5965" y="346"/>
                </a:lnTo>
                <a:lnTo>
                  <a:pt x="5966" y="361"/>
                </a:lnTo>
                <a:lnTo>
                  <a:pt x="5966" y="457"/>
                </a:lnTo>
                <a:lnTo>
                  <a:pt x="5966" y="465"/>
                </a:lnTo>
                <a:lnTo>
                  <a:pt x="5966" y="459"/>
                </a:lnTo>
                <a:lnTo>
                  <a:pt x="5967" y="475"/>
                </a:lnTo>
                <a:lnTo>
                  <a:pt x="5967" y="475"/>
                </a:lnTo>
                <a:lnTo>
                  <a:pt x="5968" y="482"/>
                </a:lnTo>
                <a:lnTo>
                  <a:pt x="5968" y="482"/>
                </a:lnTo>
                <a:lnTo>
                  <a:pt x="5968" y="482"/>
                </a:lnTo>
                <a:lnTo>
                  <a:pt x="5969" y="485"/>
                </a:lnTo>
                <a:lnTo>
                  <a:pt x="5969" y="486"/>
                </a:lnTo>
                <a:lnTo>
                  <a:pt x="5970" y="491"/>
                </a:lnTo>
                <a:lnTo>
                  <a:pt x="5970" y="491"/>
                </a:lnTo>
                <a:lnTo>
                  <a:pt x="5971" y="494"/>
                </a:lnTo>
                <a:lnTo>
                  <a:pt x="5971" y="494"/>
                </a:lnTo>
                <a:lnTo>
                  <a:pt x="5972" y="497"/>
                </a:lnTo>
                <a:lnTo>
                  <a:pt x="5972" y="497"/>
                </a:lnTo>
                <a:lnTo>
                  <a:pt x="5973" y="501"/>
                </a:lnTo>
                <a:lnTo>
                  <a:pt x="5973" y="501"/>
                </a:lnTo>
                <a:lnTo>
                  <a:pt x="5974" y="505"/>
                </a:lnTo>
                <a:lnTo>
                  <a:pt x="5974" y="506"/>
                </a:lnTo>
                <a:lnTo>
                  <a:pt x="5975" y="512"/>
                </a:lnTo>
                <a:lnTo>
                  <a:pt x="5975" y="514"/>
                </a:lnTo>
                <a:lnTo>
                  <a:pt x="5976" y="520"/>
                </a:lnTo>
                <a:lnTo>
                  <a:pt x="5976" y="520"/>
                </a:lnTo>
                <a:lnTo>
                  <a:pt x="5976" y="520"/>
                </a:lnTo>
                <a:lnTo>
                  <a:pt x="5977" y="515"/>
                </a:lnTo>
                <a:lnTo>
                  <a:pt x="5977" y="515"/>
                </a:lnTo>
                <a:lnTo>
                  <a:pt x="5977" y="510"/>
                </a:lnTo>
                <a:lnTo>
                  <a:pt x="5977" y="510"/>
                </a:lnTo>
                <a:lnTo>
                  <a:pt x="5977" y="510"/>
                </a:lnTo>
                <a:lnTo>
                  <a:pt x="5978" y="510"/>
                </a:lnTo>
                <a:lnTo>
                  <a:pt x="5978" y="397"/>
                </a:lnTo>
                <a:lnTo>
                  <a:pt x="5978" y="346"/>
                </a:lnTo>
                <a:lnTo>
                  <a:pt x="5979" y="168"/>
                </a:lnTo>
                <a:lnTo>
                  <a:pt x="5980" y="153"/>
                </a:lnTo>
                <a:lnTo>
                  <a:pt x="5980" y="58"/>
                </a:lnTo>
                <a:lnTo>
                  <a:pt x="5981" y="52"/>
                </a:lnTo>
                <a:lnTo>
                  <a:pt x="5981" y="25"/>
                </a:lnTo>
                <a:lnTo>
                  <a:pt x="5982" y="24"/>
                </a:lnTo>
                <a:lnTo>
                  <a:pt x="5982" y="16"/>
                </a:lnTo>
                <a:lnTo>
                  <a:pt x="5983" y="15"/>
                </a:lnTo>
                <a:lnTo>
                  <a:pt x="5983" y="14"/>
                </a:lnTo>
                <a:lnTo>
                  <a:pt x="5983" y="15"/>
                </a:lnTo>
                <a:lnTo>
                  <a:pt x="5984" y="16"/>
                </a:lnTo>
                <a:lnTo>
                  <a:pt x="5984" y="29"/>
                </a:lnTo>
                <a:lnTo>
                  <a:pt x="5985" y="32"/>
                </a:lnTo>
                <a:lnTo>
                  <a:pt x="5985" y="61"/>
                </a:lnTo>
                <a:lnTo>
                  <a:pt x="5986" y="65"/>
                </a:lnTo>
                <a:lnTo>
                  <a:pt x="5986" y="99"/>
                </a:lnTo>
                <a:lnTo>
                  <a:pt x="5987" y="103"/>
                </a:lnTo>
                <a:lnTo>
                  <a:pt x="5987" y="132"/>
                </a:lnTo>
                <a:lnTo>
                  <a:pt x="5987" y="134"/>
                </a:lnTo>
                <a:lnTo>
                  <a:pt x="5988" y="154"/>
                </a:lnTo>
                <a:lnTo>
                  <a:pt x="5988" y="157"/>
                </a:lnTo>
                <a:lnTo>
                  <a:pt x="5989" y="168"/>
                </a:lnTo>
                <a:lnTo>
                  <a:pt x="5989" y="169"/>
                </a:lnTo>
                <a:lnTo>
                  <a:pt x="5990" y="174"/>
                </a:lnTo>
                <a:lnTo>
                  <a:pt x="5990" y="174"/>
                </a:lnTo>
                <a:lnTo>
                  <a:pt x="5990" y="174"/>
                </a:lnTo>
                <a:lnTo>
                  <a:pt x="5991" y="179"/>
                </a:lnTo>
                <a:lnTo>
                  <a:pt x="5991" y="180"/>
                </a:lnTo>
                <a:lnTo>
                  <a:pt x="5992" y="186"/>
                </a:lnTo>
                <a:lnTo>
                  <a:pt x="5992" y="186"/>
                </a:lnTo>
                <a:lnTo>
                  <a:pt x="5992" y="186"/>
                </a:lnTo>
                <a:lnTo>
                  <a:pt x="5993" y="183"/>
                </a:lnTo>
                <a:lnTo>
                  <a:pt x="5993" y="183"/>
                </a:lnTo>
                <a:lnTo>
                  <a:pt x="5994" y="171"/>
                </a:lnTo>
                <a:lnTo>
                  <a:pt x="5994" y="168"/>
                </a:lnTo>
                <a:lnTo>
                  <a:pt x="5995" y="144"/>
                </a:lnTo>
                <a:lnTo>
                  <a:pt x="5995" y="142"/>
                </a:lnTo>
                <a:lnTo>
                  <a:pt x="5996" y="125"/>
                </a:lnTo>
                <a:lnTo>
                  <a:pt x="5996" y="123"/>
                </a:lnTo>
                <a:lnTo>
                  <a:pt x="5997" y="119"/>
                </a:lnTo>
                <a:lnTo>
                  <a:pt x="5997" y="120"/>
                </a:lnTo>
                <a:lnTo>
                  <a:pt x="5997" y="120"/>
                </a:lnTo>
                <a:lnTo>
                  <a:pt x="5997" y="134"/>
                </a:lnTo>
                <a:lnTo>
                  <a:pt x="5998" y="137"/>
                </a:lnTo>
                <a:lnTo>
                  <a:pt x="5998" y="212"/>
                </a:lnTo>
                <a:lnTo>
                  <a:pt x="5999" y="227"/>
                </a:lnTo>
                <a:lnTo>
                  <a:pt x="5999" y="384"/>
                </a:lnTo>
                <a:lnTo>
                  <a:pt x="6000" y="403"/>
                </a:lnTo>
                <a:lnTo>
                  <a:pt x="6000" y="472"/>
                </a:lnTo>
                <a:lnTo>
                  <a:pt x="6001" y="474"/>
                </a:lnTo>
                <a:lnTo>
                  <a:pt x="6001" y="484"/>
                </a:lnTo>
                <a:lnTo>
                  <a:pt x="6002" y="487"/>
                </a:lnTo>
                <a:lnTo>
                  <a:pt x="6002" y="502"/>
                </a:lnTo>
                <a:lnTo>
                  <a:pt x="6003" y="503"/>
                </a:lnTo>
                <a:lnTo>
                  <a:pt x="6003" y="504"/>
                </a:lnTo>
                <a:lnTo>
                  <a:pt x="6003" y="502"/>
                </a:lnTo>
                <a:lnTo>
                  <a:pt x="6003" y="503"/>
                </a:lnTo>
                <a:lnTo>
                  <a:pt x="6004" y="503"/>
                </a:lnTo>
                <a:lnTo>
                  <a:pt x="6004" y="501"/>
                </a:lnTo>
                <a:lnTo>
                  <a:pt x="6005" y="501"/>
                </a:lnTo>
                <a:lnTo>
                  <a:pt x="6005" y="499"/>
                </a:lnTo>
                <a:lnTo>
                  <a:pt x="6005" y="499"/>
                </a:lnTo>
                <a:lnTo>
                  <a:pt x="6006" y="500"/>
                </a:lnTo>
                <a:lnTo>
                  <a:pt x="6006" y="501"/>
                </a:lnTo>
                <a:lnTo>
                  <a:pt x="6007" y="502"/>
                </a:lnTo>
                <a:lnTo>
                  <a:pt x="6007" y="505"/>
                </a:lnTo>
                <a:lnTo>
                  <a:pt x="6008" y="507"/>
                </a:lnTo>
                <a:lnTo>
                  <a:pt x="6008" y="511"/>
                </a:lnTo>
                <a:lnTo>
                  <a:pt x="6008" y="511"/>
                </a:lnTo>
                <a:lnTo>
                  <a:pt x="6009" y="520"/>
                </a:lnTo>
                <a:lnTo>
                  <a:pt x="6009" y="520"/>
                </a:lnTo>
                <a:lnTo>
                  <a:pt x="6009" y="521"/>
                </a:lnTo>
                <a:lnTo>
                  <a:pt x="6010" y="522"/>
                </a:lnTo>
                <a:lnTo>
                  <a:pt x="6010" y="522"/>
                </a:lnTo>
                <a:lnTo>
                  <a:pt x="6010" y="522"/>
                </a:lnTo>
                <a:lnTo>
                  <a:pt x="6011" y="522"/>
                </a:lnTo>
                <a:lnTo>
                  <a:pt x="6011" y="521"/>
                </a:lnTo>
                <a:lnTo>
                  <a:pt x="6011" y="520"/>
                </a:lnTo>
                <a:lnTo>
                  <a:pt x="6012" y="514"/>
                </a:lnTo>
                <a:lnTo>
                  <a:pt x="6012" y="514"/>
                </a:lnTo>
                <a:lnTo>
                  <a:pt x="6013" y="337"/>
                </a:lnTo>
                <a:lnTo>
                  <a:pt x="6013" y="291"/>
                </a:lnTo>
                <a:lnTo>
                  <a:pt x="6014" y="198"/>
                </a:lnTo>
                <a:lnTo>
                  <a:pt x="6014" y="186"/>
                </a:lnTo>
                <a:lnTo>
                  <a:pt x="6015" y="89"/>
                </a:lnTo>
                <a:lnTo>
                  <a:pt x="6015" y="81"/>
                </a:lnTo>
                <a:lnTo>
                  <a:pt x="6016" y="45"/>
                </a:lnTo>
                <a:lnTo>
                  <a:pt x="6016" y="44"/>
                </a:lnTo>
                <a:lnTo>
                  <a:pt x="6017" y="36"/>
                </a:lnTo>
                <a:lnTo>
                  <a:pt x="6017" y="35"/>
                </a:lnTo>
                <a:lnTo>
                  <a:pt x="6018" y="28"/>
                </a:lnTo>
                <a:lnTo>
                  <a:pt x="6018" y="28"/>
                </a:lnTo>
                <a:lnTo>
                  <a:pt x="6018" y="28"/>
                </a:lnTo>
                <a:lnTo>
                  <a:pt x="6018" y="29"/>
                </a:lnTo>
                <a:lnTo>
                  <a:pt x="6019" y="30"/>
                </a:lnTo>
                <a:lnTo>
                  <a:pt x="6019" y="46"/>
                </a:lnTo>
                <a:lnTo>
                  <a:pt x="6020" y="49"/>
                </a:lnTo>
                <a:lnTo>
                  <a:pt x="6020" y="76"/>
                </a:lnTo>
                <a:lnTo>
                  <a:pt x="6021" y="80"/>
                </a:lnTo>
                <a:lnTo>
                  <a:pt x="6021" y="102"/>
                </a:lnTo>
                <a:lnTo>
                  <a:pt x="6022" y="104"/>
                </a:lnTo>
                <a:lnTo>
                  <a:pt x="6022" y="123"/>
                </a:lnTo>
                <a:lnTo>
                  <a:pt x="6023" y="126"/>
                </a:lnTo>
                <a:lnTo>
                  <a:pt x="6023" y="136"/>
                </a:lnTo>
                <a:lnTo>
                  <a:pt x="6024" y="137"/>
                </a:lnTo>
                <a:lnTo>
                  <a:pt x="6024" y="138"/>
                </a:lnTo>
                <a:lnTo>
                  <a:pt x="6024" y="137"/>
                </a:lnTo>
                <a:lnTo>
                  <a:pt x="6025" y="135"/>
                </a:lnTo>
                <a:lnTo>
                  <a:pt x="6025" y="131"/>
                </a:lnTo>
                <a:lnTo>
                  <a:pt x="6025" y="132"/>
                </a:lnTo>
                <a:lnTo>
                  <a:pt x="6026" y="133"/>
                </a:lnTo>
                <a:lnTo>
                  <a:pt x="6026" y="131"/>
                </a:lnTo>
                <a:lnTo>
                  <a:pt x="6026" y="137"/>
                </a:lnTo>
                <a:lnTo>
                  <a:pt x="6027" y="138"/>
                </a:lnTo>
                <a:lnTo>
                  <a:pt x="6027" y="144"/>
                </a:lnTo>
                <a:lnTo>
                  <a:pt x="6027" y="144"/>
                </a:lnTo>
                <a:lnTo>
                  <a:pt x="6028" y="144"/>
                </a:lnTo>
                <a:lnTo>
                  <a:pt x="6028" y="145"/>
                </a:lnTo>
                <a:lnTo>
                  <a:pt x="6028" y="144"/>
                </a:lnTo>
                <a:lnTo>
                  <a:pt x="6029" y="142"/>
                </a:lnTo>
                <a:lnTo>
                  <a:pt x="6029" y="122"/>
                </a:lnTo>
                <a:lnTo>
                  <a:pt x="6029" y="120"/>
                </a:lnTo>
                <a:lnTo>
                  <a:pt x="6030" y="95"/>
                </a:lnTo>
                <a:lnTo>
                  <a:pt x="6030" y="92"/>
                </a:lnTo>
                <a:lnTo>
                  <a:pt x="6031" y="79"/>
                </a:lnTo>
                <a:lnTo>
                  <a:pt x="6031" y="78"/>
                </a:lnTo>
                <a:lnTo>
                  <a:pt x="6032" y="76"/>
                </a:lnTo>
                <a:lnTo>
                  <a:pt x="6032" y="76"/>
                </a:lnTo>
                <a:lnTo>
                  <a:pt x="6032" y="76"/>
                </a:lnTo>
                <a:lnTo>
                  <a:pt x="6033" y="90"/>
                </a:lnTo>
                <a:lnTo>
                  <a:pt x="6033" y="95"/>
                </a:lnTo>
                <a:lnTo>
                  <a:pt x="6034" y="206"/>
                </a:lnTo>
                <a:lnTo>
                  <a:pt x="6034" y="228"/>
                </a:lnTo>
                <a:lnTo>
                  <a:pt x="6035" y="365"/>
                </a:lnTo>
                <a:lnTo>
                  <a:pt x="6035" y="379"/>
                </a:lnTo>
                <a:lnTo>
                  <a:pt x="6036" y="464"/>
                </a:lnTo>
                <a:lnTo>
                  <a:pt x="6036" y="462"/>
                </a:lnTo>
                <a:lnTo>
                  <a:pt x="6036" y="461"/>
                </a:lnTo>
                <a:lnTo>
                  <a:pt x="6037" y="489"/>
                </a:lnTo>
                <a:lnTo>
                  <a:pt x="6037" y="492"/>
                </a:lnTo>
                <a:lnTo>
                  <a:pt x="6038" y="500"/>
                </a:lnTo>
                <a:lnTo>
                  <a:pt x="6038" y="499"/>
                </a:lnTo>
                <a:lnTo>
                  <a:pt x="6038" y="498"/>
                </a:lnTo>
                <a:lnTo>
                  <a:pt x="6038" y="498"/>
                </a:lnTo>
                <a:lnTo>
                  <a:pt x="6039" y="501"/>
                </a:lnTo>
                <a:lnTo>
                  <a:pt x="6039" y="501"/>
                </a:lnTo>
                <a:lnTo>
                  <a:pt x="6039" y="501"/>
                </a:lnTo>
                <a:lnTo>
                  <a:pt x="6039" y="503"/>
                </a:lnTo>
                <a:lnTo>
                  <a:pt x="6039" y="503"/>
                </a:lnTo>
                <a:lnTo>
                  <a:pt x="6040" y="502"/>
                </a:lnTo>
                <a:lnTo>
                  <a:pt x="6040" y="502"/>
                </a:lnTo>
                <a:lnTo>
                  <a:pt x="6040" y="502"/>
                </a:lnTo>
                <a:lnTo>
                  <a:pt x="6041" y="502"/>
                </a:lnTo>
                <a:lnTo>
                  <a:pt x="6041" y="505"/>
                </a:lnTo>
                <a:lnTo>
                  <a:pt x="6042" y="506"/>
                </a:lnTo>
                <a:lnTo>
                  <a:pt x="6042" y="510"/>
                </a:lnTo>
                <a:lnTo>
                  <a:pt x="6043" y="511"/>
                </a:lnTo>
                <a:lnTo>
                  <a:pt x="6043" y="518"/>
                </a:lnTo>
                <a:lnTo>
                  <a:pt x="6044" y="519"/>
                </a:lnTo>
                <a:lnTo>
                  <a:pt x="6044" y="522"/>
                </a:lnTo>
                <a:lnTo>
                  <a:pt x="6044" y="522"/>
                </a:lnTo>
                <a:lnTo>
                  <a:pt x="6045" y="522"/>
                </a:lnTo>
                <a:lnTo>
                  <a:pt x="6045" y="522"/>
                </a:lnTo>
                <a:lnTo>
                  <a:pt x="6045" y="522"/>
                </a:lnTo>
                <a:lnTo>
                  <a:pt x="6046" y="522"/>
                </a:lnTo>
                <a:lnTo>
                  <a:pt x="6046" y="516"/>
                </a:lnTo>
                <a:lnTo>
                  <a:pt x="6047" y="515"/>
                </a:lnTo>
                <a:lnTo>
                  <a:pt x="6047" y="477"/>
                </a:lnTo>
                <a:lnTo>
                  <a:pt x="6048" y="449"/>
                </a:lnTo>
                <a:lnTo>
                  <a:pt x="6048" y="245"/>
                </a:lnTo>
                <a:lnTo>
                  <a:pt x="6049" y="239"/>
                </a:lnTo>
                <a:lnTo>
                  <a:pt x="6049" y="137"/>
                </a:lnTo>
                <a:lnTo>
                  <a:pt x="6049" y="124"/>
                </a:lnTo>
                <a:lnTo>
                  <a:pt x="6050" y="67"/>
                </a:lnTo>
                <a:lnTo>
                  <a:pt x="6050" y="64"/>
                </a:lnTo>
                <a:lnTo>
                  <a:pt x="6051" y="46"/>
                </a:lnTo>
                <a:lnTo>
                  <a:pt x="6051" y="45"/>
                </a:lnTo>
                <a:lnTo>
                  <a:pt x="6052" y="32"/>
                </a:lnTo>
                <a:lnTo>
                  <a:pt x="6052" y="31"/>
                </a:lnTo>
                <a:lnTo>
                  <a:pt x="6053" y="29"/>
                </a:lnTo>
                <a:lnTo>
                  <a:pt x="6053" y="29"/>
                </a:lnTo>
                <a:lnTo>
                  <a:pt x="6053" y="29"/>
                </a:lnTo>
                <a:lnTo>
                  <a:pt x="6054" y="40"/>
                </a:lnTo>
                <a:lnTo>
                  <a:pt x="6054" y="42"/>
                </a:lnTo>
                <a:lnTo>
                  <a:pt x="6055" y="65"/>
                </a:lnTo>
                <a:lnTo>
                  <a:pt x="6055" y="68"/>
                </a:lnTo>
                <a:lnTo>
                  <a:pt x="6056" y="92"/>
                </a:lnTo>
                <a:lnTo>
                  <a:pt x="6056" y="95"/>
                </a:lnTo>
                <a:lnTo>
                  <a:pt x="6057" y="121"/>
                </a:lnTo>
                <a:lnTo>
                  <a:pt x="6057" y="124"/>
                </a:lnTo>
                <a:lnTo>
                  <a:pt x="6058" y="140"/>
                </a:lnTo>
                <a:lnTo>
                  <a:pt x="6058" y="141"/>
                </a:lnTo>
                <a:lnTo>
                  <a:pt x="6059" y="143"/>
                </a:lnTo>
                <a:lnTo>
                  <a:pt x="6059" y="143"/>
                </a:lnTo>
                <a:lnTo>
                  <a:pt x="6059" y="141"/>
                </a:lnTo>
                <a:lnTo>
                  <a:pt x="6060" y="136"/>
                </a:lnTo>
                <a:lnTo>
                  <a:pt x="6060" y="136"/>
                </a:lnTo>
                <a:lnTo>
                  <a:pt x="6060" y="135"/>
                </a:lnTo>
                <a:lnTo>
                  <a:pt x="6060" y="137"/>
                </a:lnTo>
                <a:lnTo>
                  <a:pt x="6060" y="138"/>
                </a:lnTo>
                <a:lnTo>
                  <a:pt x="6061" y="152"/>
                </a:lnTo>
                <a:lnTo>
                  <a:pt x="6061" y="153"/>
                </a:lnTo>
                <a:lnTo>
                  <a:pt x="6062" y="165"/>
                </a:lnTo>
                <a:lnTo>
                  <a:pt x="6062" y="166"/>
                </a:lnTo>
                <a:lnTo>
                  <a:pt x="6063" y="167"/>
                </a:lnTo>
                <a:lnTo>
                  <a:pt x="6063" y="165"/>
                </a:lnTo>
                <a:lnTo>
                  <a:pt x="6063" y="165"/>
                </a:lnTo>
                <a:lnTo>
                  <a:pt x="6064" y="164"/>
                </a:lnTo>
                <a:lnTo>
                  <a:pt x="6064" y="165"/>
                </a:lnTo>
                <a:lnTo>
                  <a:pt x="6064" y="148"/>
                </a:lnTo>
                <a:lnTo>
                  <a:pt x="6065" y="145"/>
                </a:lnTo>
                <a:lnTo>
                  <a:pt x="6065" y="126"/>
                </a:lnTo>
                <a:lnTo>
                  <a:pt x="6066" y="123"/>
                </a:lnTo>
                <a:lnTo>
                  <a:pt x="6066" y="114"/>
                </a:lnTo>
                <a:lnTo>
                  <a:pt x="6067" y="113"/>
                </a:lnTo>
                <a:lnTo>
                  <a:pt x="6067" y="113"/>
                </a:lnTo>
                <a:lnTo>
                  <a:pt x="6067" y="122"/>
                </a:lnTo>
                <a:lnTo>
                  <a:pt x="6068" y="126"/>
                </a:lnTo>
                <a:lnTo>
                  <a:pt x="6068" y="187"/>
                </a:lnTo>
                <a:lnTo>
                  <a:pt x="6069" y="196"/>
                </a:lnTo>
                <a:lnTo>
                  <a:pt x="6069" y="347"/>
                </a:lnTo>
                <a:lnTo>
                  <a:pt x="6070" y="367"/>
                </a:lnTo>
                <a:lnTo>
                  <a:pt x="6070" y="461"/>
                </a:lnTo>
                <a:lnTo>
                  <a:pt x="6070" y="466"/>
                </a:lnTo>
                <a:lnTo>
                  <a:pt x="6071" y="480"/>
                </a:lnTo>
                <a:lnTo>
                  <a:pt x="6071" y="469"/>
                </a:lnTo>
                <a:lnTo>
                  <a:pt x="6071" y="472"/>
                </a:lnTo>
                <a:lnTo>
                  <a:pt x="6072" y="491"/>
                </a:lnTo>
                <a:lnTo>
                  <a:pt x="6072" y="492"/>
                </a:lnTo>
                <a:lnTo>
                  <a:pt x="6073" y="498"/>
                </a:lnTo>
                <a:lnTo>
                  <a:pt x="6073" y="497"/>
                </a:lnTo>
                <a:lnTo>
                  <a:pt x="6073" y="497"/>
                </a:lnTo>
                <a:lnTo>
                  <a:pt x="6074" y="499"/>
                </a:lnTo>
                <a:lnTo>
                  <a:pt x="6074" y="498"/>
                </a:lnTo>
                <a:lnTo>
                  <a:pt x="6074" y="498"/>
                </a:lnTo>
                <a:lnTo>
                  <a:pt x="6075" y="499"/>
                </a:lnTo>
                <a:lnTo>
                  <a:pt x="6075" y="499"/>
                </a:lnTo>
                <a:lnTo>
                  <a:pt x="6076" y="500"/>
                </a:lnTo>
                <a:lnTo>
                  <a:pt x="6076" y="501"/>
                </a:lnTo>
                <a:lnTo>
                  <a:pt x="6077" y="505"/>
                </a:lnTo>
                <a:lnTo>
                  <a:pt x="6077" y="505"/>
                </a:lnTo>
                <a:lnTo>
                  <a:pt x="6078" y="508"/>
                </a:lnTo>
                <a:lnTo>
                  <a:pt x="6078" y="509"/>
                </a:lnTo>
                <a:lnTo>
                  <a:pt x="6079" y="514"/>
                </a:lnTo>
                <a:lnTo>
                  <a:pt x="6079" y="514"/>
                </a:lnTo>
                <a:lnTo>
                  <a:pt x="6079" y="514"/>
                </a:lnTo>
                <a:lnTo>
                  <a:pt x="6080" y="519"/>
                </a:lnTo>
                <a:lnTo>
                  <a:pt x="6080" y="514"/>
                </a:lnTo>
                <a:lnTo>
                  <a:pt x="6081" y="508"/>
                </a:lnTo>
                <a:lnTo>
                  <a:pt x="6081" y="509"/>
                </a:lnTo>
                <a:lnTo>
                  <a:pt x="6081" y="511"/>
                </a:lnTo>
                <a:lnTo>
                  <a:pt x="6081" y="512"/>
                </a:lnTo>
                <a:lnTo>
                  <a:pt x="6081" y="500"/>
                </a:lnTo>
                <a:lnTo>
                  <a:pt x="6082" y="497"/>
                </a:lnTo>
                <a:lnTo>
                  <a:pt x="6082" y="316"/>
                </a:lnTo>
                <a:lnTo>
                  <a:pt x="6083" y="275"/>
                </a:lnTo>
                <a:lnTo>
                  <a:pt x="6083" y="152"/>
                </a:lnTo>
                <a:lnTo>
                  <a:pt x="6084" y="144"/>
                </a:lnTo>
                <a:lnTo>
                  <a:pt x="6084" y="90"/>
                </a:lnTo>
                <a:lnTo>
                  <a:pt x="6085" y="88"/>
                </a:lnTo>
                <a:lnTo>
                  <a:pt x="6085" y="75"/>
                </a:lnTo>
                <a:lnTo>
                  <a:pt x="6086" y="75"/>
                </a:lnTo>
                <a:lnTo>
                  <a:pt x="6086" y="59"/>
                </a:lnTo>
                <a:lnTo>
                  <a:pt x="6087" y="56"/>
                </a:lnTo>
                <a:lnTo>
                  <a:pt x="6087" y="43"/>
                </a:lnTo>
                <a:lnTo>
                  <a:pt x="6088" y="42"/>
                </a:lnTo>
                <a:lnTo>
                  <a:pt x="6088" y="38"/>
                </a:lnTo>
                <a:lnTo>
                  <a:pt x="6089" y="39"/>
                </a:lnTo>
                <a:lnTo>
                  <a:pt x="6089" y="40"/>
                </a:lnTo>
                <a:lnTo>
                  <a:pt x="6089" y="40"/>
                </a:lnTo>
                <a:lnTo>
                  <a:pt x="6090" y="40"/>
                </a:lnTo>
                <a:lnTo>
                  <a:pt x="6090" y="39"/>
                </a:lnTo>
                <a:lnTo>
                  <a:pt x="6090" y="40"/>
                </a:lnTo>
                <a:lnTo>
                  <a:pt x="6090" y="40"/>
                </a:lnTo>
                <a:lnTo>
                  <a:pt x="6091" y="40"/>
                </a:lnTo>
                <a:lnTo>
                  <a:pt x="6091" y="40"/>
                </a:lnTo>
                <a:lnTo>
                  <a:pt x="6091" y="40"/>
                </a:lnTo>
                <a:lnTo>
                  <a:pt x="6091" y="40"/>
                </a:lnTo>
                <a:lnTo>
                  <a:pt x="6092" y="40"/>
                </a:lnTo>
                <a:lnTo>
                  <a:pt x="6092" y="40"/>
                </a:lnTo>
                <a:lnTo>
                  <a:pt x="6092" y="40"/>
                </a:lnTo>
                <a:lnTo>
                  <a:pt x="6093" y="41"/>
                </a:lnTo>
                <a:lnTo>
                  <a:pt x="6093" y="41"/>
                </a:lnTo>
                <a:lnTo>
                  <a:pt x="6093" y="41"/>
                </a:lnTo>
                <a:lnTo>
                  <a:pt x="6094" y="45"/>
                </a:lnTo>
                <a:lnTo>
                  <a:pt x="6094" y="46"/>
                </a:lnTo>
                <a:lnTo>
                  <a:pt x="6095" y="58"/>
                </a:lnTo>
                <a:lnTo>
                  <a:pt x="6095" y="61"/>
                </a:lnTo>
                <a:lnTo>
                  <a:pt x="6096" y="77"/>
                </a:lnTo>
                <a:lnTo>
                  <a:pt x="6096" y="80"/>
                </a:lnTo>
                <a:lnTo>
                  <a:pt x="6097" y="101"/>
                </a:lnTo>
                <a:lnTo>
                  <a:pt x="6097" y="103"/>
                </a:lnTo>
                <a:lnTo>
                  <a:pt x="6098" y="117"/>
                </a:lnTo>
                <a:lnTo>
                  <a:pt x="6098" y="120"/>
                </a:lnTo>
                <a:lnTo>
                  <a:pt x="6098" y="122"/>
                </a:lnTo>
                <a:lnTo>
                  <a:pt x="6099" y="120"/>
                </a:lnTo>
                <a:lnTo>
                  <a:pt x="6099" y="120"/>
                </a:lnTo>
                <a:lnTo>
                  <a:pt x="6100" y="103"/>
                </a:lnTo>
                <a:lnTo>
                  <a:pt x="6100" y="100"/>
                </a:lnTo>
                <a:lnTo>
                  <a:pt x="6101" y="79"/>
                </a:lnTo>
                <a:lnTo>
                  <a:pt x="6101" y="77"/>
                </a:lnTo>
                <a:lnTo>
                  <a:pt x="6101" y="71"/>
                </a:lnTo>
                <a:lnTo>
                  <a:pt x="6101" y="71"/>
                </a:lnTo>
                <a:lnTo>
                  <a:pt x="6102" y="72"/>
                </a:lnTo>
                <a:lnTo>
                  <a:pt x="6102" y="83"/>
                </a:lnTo>
                <a:lnTo>
                  <a:pt x="6103" y="85"/>
                </a:lnTo>
                <a:lnTo>
                  <a:pt x="6103" y="131"/>
                </a:lnTo>
                <a:lnTo>
                  <a:pt x="6104" y="144"/>
                </a:lnTo>
                <a:lnTo>
                  <a:pt x="6104" y="275"/>
                </a:lnTo>
                <a:lnTo>
                  <a:pt x="6105" y="291"/>
                </a:lnTo>
                <a:lnTo>
                  <a:pt x="6105" y="412"/>
                </a:lnTo>
                <a:lnTo>
                  <a:pt x="6106" y="424"/>
                </a:lnTo>
                <a:lnTo>
                  <a:pt x="6106" y="472"/>
                </a:lnTo>
                <a:lnTo>
                  <a:pt x="6106" y="468"/>
                </a:lnTo>
                <a:lnTo>
                  <a:pt x="6107" y="467"/>
                </a:lnTo>
                <a:lnTo>
                  <a:pt x="6107" y="463"/>
                </a:lnTo>
                <a:lnTo>
                  <a:pt x="6107" y="482"/>
                </a:lnTo>
                <a:lnTo>
                  <a:pt x="6108" y="483"/>
                </a:lnTo>
                <a:lnTo>
                  <a:pt x="6108" y="490"/>
                </a:lnTo>
                <a:lnTo>
                  <a:pt x="6108" y="490"/>
                </a:lnTo>
                <a:lnTo>
                  <a:pt x="6109" y="490"/>
                </a:lnTo>
                <a:lnTo>
                  <a:pt x="6109" y="491"/>
                </a:lnTo>
                <a:lnTo>
                  <a:pt x="6109" y="490"/>
                </a:lnTo>
                <a:lnTo>
                  <a:pt x="6110" y="491"/>
                </a:lnTo>
                <a:lnTo>
                  <a:pt x="6110" y="493"/>
                </a:lnTo>
                <a:lnTo>
                  <a:pt x="6111" y="493"/>
                </a:lnTo>
                <a:lnTo>
                  <a:pt x="6111" y="496"/>
                </a:lnTo>
                <a:lnTo>
                  <a:pt x="6112" y="496"/>
                </a:lnTo>
                <a:lnTo>
                  <a:pt x="6112" y="498"/>
                </a:lnTo>
                <a:lnTo>
                  <a:pt x="6112" y="498"/>
                </a:lnTo>
                <a:lnTo>
                  <a:pt x="6112" y="499"/>
                </a:lnTo>
                <a:lnTo>
                  <a:pt x="6113" y="501"/>
                </a:lnTo>
                <a:lnTo>
                  <a:pt x="6113" y="502"/>
                </a:lnTo>
                <a:lnTo>
                  <a:pt x="6114" y="508"/>
                </a:lnTo>
                <a:lnTo>
                  <a:pt x="6114" y="508"/>
                </a:lnTo>
                <a:lnTo>
                  <a:pt x="6115" y="515"/>
                </a:lnTo>
                <a:lnTo>
                  <a:pt x="6115" y="516"/>
                </a:lnTo>
                <a:lnTo>
                  <a:pt x="6116" y="521"/>
                </a:lnTo>
                <a:lnTo>
                  <a:pt x="6116" y="521"/>
                </a:lnTo>
                <a:lnTo>
                  <a:pt x="6116" y="521"/>
                </a:lnTo>
                <a:lnTo>
                  <a:pt x="6116" y="522"/>
                </a:lnTo>
                <a:lnTo>
                  <a:pt x="6117" y="517"/>
                </a:lnTo>
                <a:lnTo>
                  <a:pt x="6117" y="517"/>
                </a:lnTo>
                <a:lnTo>
                  <a:pt x="6118" y="513"/>
                </a:lnTo>
                <a:lnTo>
                  <a:pt x="6118" y="513"/>
                </a:lnTo>
                <a:lnTo>
                  <a:pt x="6118" y="512"/>
                </a:lnTo>
                <a:lnTo>
                  <a:pt x="6119" y="400"/>
                </a:lnTo>
                <a:lnTo>
                  <a:pt x="6119" y="351"/>
                </a:lnTo>
                <a:lnTo>
                  <a:pt x="6120" y="199"/>
                </a:lnTo>
                <a:lnTo>
                  <a:pt x="6120" y="189"/>
                </a:lnTo>
                <a:lnTo>
                  <a:pt x="6121" y="86"/>
                </a:lnTo>
                <a:lnTo>
                  <a:pt x="6121" y="78"/>
                </a:lnTo>
                <a:lnTo>
                  <a:pt x="6122" y="46"/>
                </a:lnTo>
                <a:lnTo>
                  <a:pt x="6122" y="45"/>
                </a:lnTo>
                <a:lnTo>
                  <a:pt x="6122" y="36"/>
                </a:lnTo>
                <a:lnTo>
                  <a:pt x="6123" y="35"/>
                </a:lnTo>
                <a:lnTo>
                  <a:pt x="6123" y="26"/>
                </a:lnTo>
                <a:lnTo>
                  <a:pt x="6124" y="25"/>
                </a:lnTo>
                <a:lnTo>
                  <a:pt x="6124" y="21"/>
                </a:lnTo>
                <a:lnTo>
                  <a:pt x="6125" y="20"/>
                </a:lnTo>
                <a:lnTo>
                  <a:pt x="6125" y="22"/>
                </a:lnTo>
                <a:lnTo>
                  <a:pt x="6126" y="23"/>
                </a:lnTo>
                <a:lnTo>
                  <a:pt x="6126" y="30"/>
                </a:lnTo>
                <a:lnTo>
                  <a:pt x="6127" y="31"/>
                </a:lnTo>
                <a:lnTo>
                  <a:pt x="6127" y="37"/>
                </a:lnTo>
                <a:lnTo>
                  <a:pt x="6127" y="37"/>
                </a:lnTo>
                <a:lnTo>
                  <a:pt x="6128" y="38"/>
                </a:lnTo>
                <a:lnTo>
                  <a:pt x="6128" y="39"/>
                </a:lnTo>
                <a:lnTo>
                  <a:pt x="6128" y="39"/>
                </a:lnTo>
                <a:lnTo>
                  <a:pt x="6129" y="39"/>
                </a:lnTo>
                <a:lnTo>
                  <a:pt x="6129" y="43"/>
                </a:lnTo>
                <a:lnTo>
                  <a:pt x="6130" y="43"/>
                </a:lnTo>
                <a:lnTo>
                  <a:pt x="6130" y="46"/>
                </a:lnTo>
                <a:lnTo>
                  <a:pt x="6131" y="47"/>
                </a:lnTo>
                <a:lnTo>
                  <a:pt x="6131" y="55"/>
                </a:lnTo>
                <a:lnTo>
                  <a:pt x="6132" y="56"/>
                </a:lnTo>
                <a:lnTo>
                  <a:pt x="6132" y="64"/>
                </a:lnTo>
                <a:lnTo>
                  <a:pt x="6133" y="66"/>
                </a:lnTo>
                <a:lnTo>
                  <a:pt x="6133" y="78"/>
                </a:lnTo>
                <a:lnTo>
                  <a:pt x="6133" y="78"/>
                </a:lnTo>
                <a:lnTo>
                  <a:pt x="6134" y="91"/>
                </a:lnTo>
                <a:lnTo>
                  <a:pt x="6134" y="92"/>
                </a:lnTo>
                <a:lnTo>
                  <a:pt x="6135" y="103"/>
                </a:lnTo>
                <a:lnTo>
                  <a:pt x="6135" y="103"/>
                </a:lnTo>
                <a:lnTo>
                  <a:pt x="6135" y="103"/>
                </a:lnTo>
                <a:lnTo>
                  <a:pt x="6136" y="93"/>
                </a:lnTo>
                <a:lnTo>
                  <a:pt x="6136" y="91"/>
                </a:lnTo>
                <a:lnTo>
                  <a:pt x="6137" y="83"/>
                </a:lnTo>
                <a:lnTo>
                  <a:pt x="6137" y="83"/>
                </a:lnTo>
                <a:lnTo>
                  <a:pt x="6137" y="84"/>
                </a:lnTo>
                <a:lnTo>
                  <a:pt x="6138" y="95"/>
                </a:lnTo>
                <a:lnTo>
                  <a:pt x="6138" y="98"/>
                </a:lnTo>
                <a:lnTo>
                  <a:pt x="6139" y="140"/>
                </a:lnTo>
                <a:lnTo>
                  <a:pt x="6139" y="146"/>
                </a:lnTo>
                <a:lnTo>
                  <a:pt x="6140" y="238"/>
                </a:lnTo>
                <a:lnTo>
                  <a:pt x="6140" y="258"/>
                </a:lnTo>
                <a:lnTo>
                  <a:pt x="6141" y="386"/>
                </a:lnTo>
                <a:lnTo>
                  <a:pt x="6141" y="396"/>
                </a:lnTo>
                <a:lnTo>
                  <a:pt x="6142" y="467"/>
                </a:lnTo>
                <a:lnTo>
                  <a:pt x="6142" y="474"/>
                </a:lnTo>
                <a:lnTo>
                  <a:pt x="6142" y="469"/>
                </a:lnTo>
                <a:lnTo>
                  <a:pt x="6143" y="481"/>
                </a:lnTo>
                <a:lnTo>
                  <a:pt x="6143" y="483"/>
                </a:lnTo>
                <a:lnTo>
                  <a:pt x="6143" y="497"/>
                </a:lnTo>
                <a:lnTo>
                  <a:pt x="6143" y="498"/>
                </a:lnTo>
                <a:lnTo>
                  <a:pt x="6144" y="495"/>
                </a:lnTo>
                <a:lnTo>
                  <a:pt x="6144" y="496"/>
                </a:lnTo>
                <a:lnTo>
                  <a:pt x="6144" y="495"/>
                </a:lnTo>
                <a:lnTo>
                  <a:pt x="6145" y="494"/>
                </a:lnTo>
                <a:lnTo>
                  <a:pt x="6145" y="494"/>
                </a:lnTo>
                <a:lnTo>
                  <a:pt x="6146" y="494"/>
                </a:lnTo>
                <a:lnTo>
                  <a:pt x="6146" y="494"/>
                </a:lnTo>
                <a:lnTo>
                  <a:pt x="6146" y="495"/>
                </a:lnTo>
                <a:lnTo>
                  <a:pt x="6147" y="496"/>
                </a:lnTo>
                <a:lnTo>
                  <a:pt x="6148" y="496"/>
                </a:lnTo>
                <a:lnTo>
                  <a:pt x="6148" y="500"/>
                </a:lnTo>
                <a:lnTo>
                  <a:pt x="6149" y="500"/>
                </a:lnTo>
                <a:lnTo>
                  <a:pt x="6149" y="503"/>
                </a:lnTo>
                <a:lnTo>
                  <a:pt x="6150" y="504"/>
                </a:lnTo>
                <a:lnTo>
                  <a:pt x="6150" y="511"/>
                </a:lnTo>
                <a:lnTo>
                  <a:pt x="6150" y="511"/>
                </a:lnTo>
                <a:lnTo>
                  <a:pt x="6151" y="511"/>
                </a:lnTo>
                <a:lnTo>
                  <a:pt x="6151" y="518"/>
                </a:lnTo>
                <a:lnTo>
                  <a:pt x="6151" y="518"/>
                </a:lnTo>
                <a:lnTo>
                  <a:pt x="6152" y="519"/>
                </a:lnTo>
                <a:lnTo>
                  <a:pt x="6152" y="519"/>
                </a:lnTo>
                <a:lnTo>
                  <a:pt x="6152" y="518"/>
                </a:lnTo>
                <a:lnTo>
                  <a:pt x="6153" y="516"/>
                </a:lnTo>
                <a:lnTo>
                  <a:pt x="6153" y="511"/>
                </a:lnTo>
                <a:lnTo>
                  <a:pt x="6153" y="511"/>
                </a:lnTo>
                <a:lnTo>
                  <a:pt x="6154" y="462"/>
                </a:lnTo>
                <a:lnTo>
                  <a:pt x="6154" y="432"/>
                </a:lnTo>
                <a:lnTo>
                  <a:pt x="6155" y="201"/>
                </a:lnTo>
                <a:lnTo>
                  <a:pt x="6155" y="189"/>
                </a:lnTo>
                <a:lnTo>
                  <a:pt x="6156" y="81"/>
                </a:lnTo>
                <a:lnTo>
                  <a:pt x="6156" y="73"/>
                </a:lnTo>
                <a:lnTo>
                  <a:pt x="6157" y="45"/>
                </a:lnTo>
                <a:lnTo>
                  <a:pt x="6157" y="44"/>
                </a:lnTo>
                <a:lnTo>
                  <a:pt x="6158" y="28"/>
                </a:lnTo>
                <a:lnTo>
                  <a:pt x="6158" y="26"/>
                </a:lnTo>
                <a:lnTo>
                  <a:pt x="6159" y="17"/>
                </a:lnTo>
                <a:lnTo>
                  <a:pt x="6159" y="16"/>
                </a:lnTo>
                <a:lnTo>
                  <a:pt x="6160" y="15"/>
                </a:lnTo>
                <a:lnTo>
                  <a:pt x="6160" y="16"/>
                </a:lnTo>
                <a:lnTo>
                  <a:pt x="6161" y="20"/>
                </a:lnTo>
                <a:lnTo>
                  <a:pt x="6161" y="22"/>
                </a:lnTo>
                <a:lnTo>
                  <a:pt x="6162" y="34"/>
                </a:lnTo>
                <a:lnTo>
                  <a:pt x="6162" y="36"/>
                </a:lnTo>
                <a:lnTo>
                  <a:pt x="6163" y="44"/>
                </a:lnTo>
                <a:lnTo>
                  <a:pt x="6163" y="45"/>
                </a:lnTo>
                <a:lnTo>
                  <a:pt x="6164" y="51"/>
                </a:lnTo>
                <a:lnTo>
                  <a:pt x="6164" y="52"/>
                </a:lnTo>
                <a:lnTo>
                  <a:pt x="6164" y="63"/>
                </a:lnTo>
                <a:lnTo>
                  <a:pt x="6165" y="63"/>
                </a:lnTo>
                <a:lnTo>
                  <a:pt x="6165" y="73"/>
                </a:lnTo>
                <a:lnTo>
                  <a:pt x="6166" y="76"/>
                </a:lnTo>
                <a:lnTo>
                  <a:pt x="6166" y="90"/>
                </a:lnTo>
                <a:lnTo>
                  <a:pt x="6167" y="93"/>
                </a:lnTo>
                <a:lnTo>
                  <a:pt x="6167" y="109"/>
                </a:lnTo>
                <a:lnTo>
                  <a:pt x="6168" y="112"/>
                </a:lnTo>
                <a:lnTo>
                  <a:pt x="6168" y="121"/>
                </a:lnTo>
                <a:lnTo>
                  <a:pt x="6169" y="121"/>
                </a:lnTo>
                <a:lnTo>
                  <a:pt x="6169" y="117"/>
                </a:lnTo>
                <a:lnTo>
                  <a:pt x="6170" y="116"/>
                </a:lnTo>
                <a:lnTo>
                  <a:pt x="6170" y="102"/>
                </a:lnTo>
                <a:lnTo>
                  <a:pt x="6171" y="101"/>
                </a:lnTo>
                <a:lnTo>
                  <a:pt x="6171" y="90"/>
                </a:lnTo>
                <a:lnTo>
                  <a:pt x="6172" y="89"/>
                </a:lnTo>
                <a:lnTo>
                  <a:pt x="6172" y="86"/>
                </a:lnTo>
                <a:lnTo>
                  <a:pt x="6172" y="86"/>
                </a:lnTo>
                <a:lnTo>
                  <a:pt x="6173" y="86"/>
                </a:lnTo>
                <a:lnTo>
                  <a:pt x="6173" y="96"/>
                </a:lnTo>
                <a:lnTo>
                  <a:pt x="6174" y="99"/>
                </a:lnTo>
                <a:lnTo>
                  <a:pt x="6174" y="126"/>
                </a:lnTo>
                <a:lnTo>
                  <a:pt x="6174" y="130"/>
                </a:lnTo>
                <a:lnTo>
                  <a:pt x="6175" y="188"/>
                </a:lnTo>
                <a:lnTo>
                  <a:pt x="6175" y="202"/>
                </a:lnTo>
                <a:lnTo>
                  <a:pt x="6176" y="332"/>
                </a:lnTo>
                <a:lnTo>
                  <a:pt x="6176" y="345"/>
                </a:lnTo>
                <a:lnTo>
                  <a:pt x="6177" y="442"/>
                </a:lnTo>
                <a:lnTo>
                  <a:pt x="6177" y="454"/>
                </a:lnTo>
                <a:lnTo>
                  <a:pt x="6178" y="471"/>
                </a:lnTo>
                <a:lnTo>
                  <a:pt x="6178" y="461"/>
                </a:lnTo>
                <a:lnTo>
                  <a:pt x="6178" y="467"/>
                </a:lnTo>
                <a:lnTo>
                  <a:pt x="6179" y="487"/>
                </a:lnTo>
                <a:lnTo>
                  <a:pt x="6179" y="489"/>
                </a:lnTo>
                <a:lnTo>
                  <a:pt x="6180" y="491"/>
                </a:lnTo>
                <a:lnTo>
                  <a:pt x="6180" y="491"/>
                </a:lnTo>
                <a:lnTo>
                  <a:pt x="6181" y="493"/>
                </a:lnTo>
                <a:lnTo>
                  <a:pt x="6181" y="493"/>
                </a:lnTo>
                <a:lnTo>
                  <a:pt x="6181" y="493"/>
                </a:lnTo>
                <a:lnTo>
                  <a:pt x="6182" y="494"/>
                </a:lnTo>
                <a:lnTo>
                  <a:pt x="6182" y="494"/>
                </a:lnTo>
                <a:lnTo>
                  <a:pt x="6182" y="495"/>
                </a:lnTo>
                <a:lnTo>
                  <a:pt x="6183" y="498"/>
                </a:lnTo>
                <a:lnTo>
                  <a:pt x="6183" y="499"/>
                </a:lnTo>
                <a:lnTo>
                  <a:pt x="6184" y="501"/>
                </a:lnTo>
                <a:lnTo>
                  <a:pt x="6184" y="502"/>
                </a:lnTo>
                <a:lnTo>
                  <a:pt x="6184" y="509"/>
                </a:lnTo>
                <a:lnTo>
                  <a:pt x="6184" y="509"/>
                </a:lnTo>
                <a:lnTo>
                  <a:pt x="6185" y="509"/>
                </a:lnTo>
                <a:lnTo>
                  <a:pt x="6185" y="517"/>
                </a:lnTo>
                <a:lnTo>
                  <a:pt x="6186" y="517"/>
                </a:lnTo>
                <a:lnTo>
                  <a:pt x="6186" y="521"/>
                </a:lnTo>
                <a:lnTo>
                  <a:pt x="6186" y="521"/>
                </a:lnTo>
                <a:lnTo>
                  <a:pt x="6187" y="521"/>
                </a:lnTo>
                <a:lnTo>
                  <a:pt x="6187" y="519"/>
                </a:lnTo>
                <a:lnTo>
                  <a:pt x="6188" y="517"/>
                </a:lnTo>
                <a:lnTo>
                  <a:pt x="6188" y="513"/>
                </a:lnTo>
                <a:lnTo>
                  <a:pt x="6188" y="513"/>
                </a:lnTo>
                <a:lnTo>
                  <a:pt x="6189" y="513"/>
                </a:lnTo>
                <a:lnTo>
                  <a:pt x="6189" y="344"/>
                </a:lnTo>
                <a:lnTo>
                  <a:pt x="6190" y="303"/>
                </a:lnTo>
                <a:lnTo>
                  <a:pt x="6190" y="221"/>
                </a:lnTo>
                <a:lnTo>
                  <a:pt x="6191" y="208"/>
                </a:lnTo>
                <a:lnTo>
                  <a:pt x="6191" y="129"/>
                </a:lnTo>
                <a:lnTo>
                  <a:pt x="6192" y="120"/>
                </a:lnTo>
                <a:lnTo>
                  <a:pt x="6192" y="89"/>
                </a:lnTo>
                <a:lnTo>
                  <a:pt x="6193" y="88"/>
                </a:lnTo>
                <a:lnTo>
                  <a:pt x="6193" y="60"/>
                </a:lnTo>
                <a:lnTo>
                  <a:pt x="6194" y="56"/>
                </a:lnTo>
                <a:lnTo>
                  <a:pt x="6194" y="29"/>
                </a:lnTo>
                <a:lnTo>
                  <a:pt x="6195" y="26"/>
                </a:lnTo>
                <a:lnTo>
                  <a:pt x="6195" y="10"/>
                </a:lnTo>
                <a:lnTo>
                  <a:pt x="6195" y="8"/>
                </a:lnTo>
                <a:lnTo>
                  <a:pt x="6196" y="3"/>
                </a:lnTo>
                <a:lnTo>
                  <a:pt x="6196" y="3"/>
                </a:lnTo>
                <a:lnTo>
                  <a:pt x="6196" y="3"/>
                </a:lnTo>
                <a:lnTo>
                  <a:pt x="6197" y="11"/>
                </a:lnTo>
                <a:lnTo>
                  <a:pt x="6197" y="13"/>
                </a:lnTo>
                <a:lnTo>
                  <a:pt x="6198" y="23"/>
                </a:lnTo>
                <a:lnTo>
                  <a:pt x="6198" y="25"/>
                </a:lnTo>
                <a:lnTo>
                  <a:pt x="6199" y="38"/>
                </a:lnTo>
                <a:lnTo>
                  <a:pt x="6199" y="40"/>
                </a:lnTo>
                <a:lnTo>
                  <a:pt x="6200" y="55"/>
                </a:lnTo>
                <a:lnTo>
                  <a:pt x="6200" y="57"/>
                </a:lnTo>
                <a:lnTo>
                  <a:pt x="6201" y="77"/>
                </a:lnTo>
                <a:lnTo>
                  <a:pt x="6201" y="80"/>
                </a:lnTo>
                <a:lnTo>
                  <a:pt x="6202" y="103"/>
                </a:lnTo>
                <a:lnTo>
                  <a:pt x="6202" y="107"/>
                </a:lnTo>
                <a:lnTo>
                  <a:pt x="6203" y="125"/>
                </a:lnTo>
                <a:lnTo>
                  <a:pt x="6203" y="126"/>
                </a:lnTo>
                <a:lnTo>
                  <a:pt x="6204" y="135"/>
                </a:lnTo>
                <a:lnTo>
                  <a:pt x="6204" y="135"/>
                </a:lnTo>
                <a:lnTo>
                  <a:pt x="6205" y="137"/>
                </a:lnTo>
                <a:lnTo>
                  <a:pt x="6205" y="136"/>
                </a:lnTo>
                <a:lnTo>
                  <a:pt x="6205" y="136"/>
                </a:lnTo>
                <a:lnTo>
                  <a:pt x="6205" y="140"/>
                </a:lnTo>
                <a:lnTo>
                  <a:pt x="6206" y="141"/>
                </a:lnTo>
                <a:lnTo>
                  <a:pt x="6206" y="175"/>
                </a:lnTo>
                <a:lnTo>
                  <a:pt x="6207" y="182"/>
                </a:lnTo>
                <a:lnTo>
                  <a:pt x="6207" y="271"/>
                </a:lnTo>
                <a:lnTo>
                  <a:pt x="6208" y="287"/>
                </a:lnTo>
                <a:lnTo>
                  <a:pt x="6208" y="396"/>
                </a:lnTo>
                <a:lnTo>
                  <a:pt x="6209" y="405"/>
                </a:lnTo>
                <a:lnTo>
                  <a:pt x="6209" y="468"/>
                </a:lnTo>
                <a:lnTo>
                  <a:pt x="6210" y="471"/>
                </a:lnTo>
                <a:lnTo>
                  <a:pt x="6210" y="456"/>
                </a:lnTo>
                <a:lnTo>
                  <a:pt x="6210" y="465"/>
                </a:lnTo>
                <a:lnTo>
                  <a:pt x="6211" y="467"/>
                </a:lnTo>
                <a:lnTo>
                  <a:pt x="6211" y="486"/>
                </a:lnTo>
                <a:lnTo>
                  <a:pt x="6212" y="487"/>
                </a:lnTo>
                <a:lnTo>
                  <a:pt x="6212" y="485"/>
                </a:lnTo>
                <a:lnTo>
                  <a:pt x="6212" y="487"/>
                </a:lnTo>
                <a:lnTo>
                  <a:pt x="6213" y="487"/>
                </a:lnTo>
                <a:lnTo>
                  <a:pt x="6213" y="488"/>
                </a:lnTo>
                <a:lnTo>
                  <a:pt x="6213" y="487"/>
                </a:lnTo>
                <a:lnTo>
                  <a:pt x="6213" y="487"/>
                </a:lnTo>
                <a:lnTo>
                  <a:pt x="6214" y="487"/>
                </a:lnTo>
                <a:lnTo>
                  <a:pt x="6214" y="490"/>
                </a:lnTo>
                <a:lnTo>
                  <a:pt x="6214" y="490"/>
                </a:lnTo>
                <a:lnTo>
                  <a:pt x="6215" y="491"/>
                </a:lnTo>
                <a:lnTo>
                  <a:pt x="6215" y="494"/>
                </a:lnTo>
                <a:lnTo>
                  <a:pt x="6216" y="495"/>
                </a:lnTo>
                <a:lnTo>
                  <a:pt x="6216" y="498"/>
                </a:lnTo>
                <a:lnTo>
                  <a:pt x="6216" y="499"/>
                </a:lnTo>
                <a:lnTo>
                  <a:pt x="6217" y="502"/>
                </a:lnTo>
                <a:lnTo>
                  <a:pt x="6217" y="502"/>
                </a:lnTo>
                <a:lnTo>
                  <a:pt x="6218" y="507"/>
                </a:lnTo>
                <a:lnTo>
                  <a:pt x="6218" y="508"/>
                </a:lnTo>
                <a:lnTo>
                  <a:pt x="6219" y="511"/>
                </a:lnTo>
                <a:lnTo>
                  <a:pt x="6219" y="511"/>
                </a:lnTo>
                <a:lnTo>
                  <a:pt x="6219" y="513"/>
                </a:lnTo>
                <a:lnTo>
                  <a:pt x="6220" y="511"/>
                </a:lnTo>
                <a:lnTo>
                  <a:pt x="6220" y="510"/>
                </a:lnTo>
                <a:lnTo>
                  <a:pt x="6221" y="504"/>
                </a:lnTo>
                <a:lnTo>
                  <a:pt x="6221" y="503"/>
                </a:lnTo>
                <a:lnTo>
                  <a:pt x="6222" y="482"/>
                </a:lnTo>
                <a:lnTo>
                  <a:pt x="6222" y="460"/>
                </a:lnTo>
                <a:lnTo>
                  <a:pt x="6223" y="217"/>
                </a:lnTo>
                <a:lnTo>
                  <a:pt x="6223" y="205"/>
                </a:lnTo>
                <a:lnTo>
                  <a:pt x="6224" y="105"/>
                </a:lnTo>
                <a:lnTo>
                  <a:pt x="6224" y="96"/>
                </a:lnTo>
                <a:lnTo>
                  <a:pt x="6225" y="56"/>
                </a:lnTo>
                <a:lnTo>
                  <a:pt x="6225" y="52"/>
                </a:lnTo>
                <a:lnTo>
                  <a:pt x="6226" y="37"/>
                </a:lnTo>
                <a:lnTo>
                  <a:pt x="6226" y="36"/>
                </a:lnTo>
                <a:lnTo>
                  <a:pt x="6226" y="28"/>
                </a:lnTo>
                <a:lnTo>
                  <a:pt x="6226" y="27"/>
                </a:lnTo>
                <a:lnTo>
                  <a:pt x="6227" y="21"/>
                </a:lnTo>
                <a:lnTo>
                  <a:pt x="6227" y="21"/>
                </a:lnTo>
                <a:lnTo>
                  <a:pt x="6228" y="22"/>
                </a:lnTo>
                <a:lnTo>
                  <a:pt x="6228" y="22"/>
                </a:lnTo>
                <a:lnTo>
                  <a:pt x="6229" y="27"/>
                </a:lnTo>
                <a:lnTo>
                  <a:pt x="6229" y="28"/>
                </a:lnTo>
                <a:lnTo>
                  <a:pt x="6230" y="36"/>
                </a:lnTo>
                <a:lnTo>
                  <a:pt x="6230" y="36"/>
                </a:lnTo>
                <a:lnTo>
                  <a:pt x="6231" y="40"/>
                </a:lnTo>
                <a:lnTo>
                  <a:pt x="6231" y="39"/>
                </a:lnTo>
                <a:lnTo>
                  <a:pt x="6232" y="44"/>
                </a:lnTo>
                <a:lnTo>
                  <a:pt x="6233" y="44"/>
                </a:lnTo>
                <a:lnTo>
                  <a:pt x="6233" y="51"/>
                </a:lnTo>
                <a:lnTo>
                  <a:pt x="6234" y="52"/>
                </a:lnTo>
                <a:lnTo>
                  <a:pt x="6234" y="64"/>
                </a:lnTo>
                <a:lnTo>
                  <a:pt x="6235" y="65"/>
                </a:lnTo>
                <a:lnTo>
                  <a:pt x="6235" y="79"/>
                </a:lnTo>
                <a:lnTo>
                  <a:pt x="6236" y="81"/>
                </a:lnTo>
                <a:lnTo>
                  <a:pt x="6236" y="99"/>
                </a:lnTo>
                <a:lnTo>
                  <a:pt x="6236" y="100"/>
                </a:lnTo>
                <a:lnTo>
                  <a:pt x="6237" y="112"/>
                </a:lnTo>
                <a:lnTo>
                  <a:pt x="6237" y="114"/>
                </a:lnTo>
                <a:lnTo>
                  <a:pt x="6238" y="124"/>
                </a:lnTo>
                <a:lnTo>
                  <a:pt x="6238" y="125"/>
                </a:lnTo>
                <a:lnTo>
                  <a:pt x="6239" y="130"/>
                </a:lnTo>
                <a:lnTo>
                  <a:pt x="6239" y="128"/>
                </a:lnTo>
                <a:lnTo>
                  <a:pt x="6239" y="127"/>
                </a:lnTo>
                <a:lnTo>
                  <a:pt x="6240" y="108"/>
                </a:lnTo>
                <a:lnTo>
                  <a:pt x="6240" y="106"/>
                </a:lnTo>
                <a:lnTo>
                  <a:pt x="6241" y="93"/>
                </a:lnTo>
                <a:lnTo>
                  <a:pt x="6241" y="92"/>
                </a:lnTo>
                <a:lnTo>
                  <a:pt x="6242" y="89"/>
                </a:lnTo>
                <a:lnTo>
                  <a:pt x="6242" y="91"/>
                </a:lnTo>
                <a:lnTo>
                  <a:pt x="6242" y="92"/>
                </a:lnTo>
                <a:lnTo>
                  <a:pt x="6243" y="111"/>
                </a:lnTo>
                <a:lnTo>
                  <a:pt x="6243" y="116"/>
                </a:lnTo>
                <a:lnTo>
                  <a:pt x="6244" y="186"/>
                </a:lnTo>
                <a:lnTo>
                  <a:pt x="6244" y="198"/>
                </a:lnTo>
                <a:lnTo>
                  <a:pt x="6245" y="352"/>
                </a:lnTo>
                <a:lnTo>
                  <a:pt x="6245" y="369"/>
                </a:lnTo>
                <a:lnTo>
                  <a:pt x="6246" y="461"/>
                </a:lnTo>
                <a:lnTo>
                  <a:pt x="6246" y="467"/>
                </a:lnTo>
                <a:lnTo>
                  <a:pt x="6247" y="481"/>
                </a:lnTo>
                <a:lnTo>
                  <a:pt x="6247" y="477"/>
                </a:lnTo>
                <a:lnTo>
                  <a:pt x="6247" y="477"/>
                </a:lnTo>
                <a:lnTo>
                  <a:pt x="6247" y="491"/>
                </a:lnTo>
                <a:lnTo>
                  <a:pt x="6248" y="494"/>
                </a:lnTo>
                <a:lnTo>
                  <a:pt x="6248" y="501"/>
                </a:lnTo>
                <a:lnTo>
                  <a:pt x="6248" y="500"/>
                </a:lnTo>
                <a:lnTo>
                  <a:pt x="6249" y="500"/>
                </a:lnTo>
                <a:lnTo>
                  <a:pt x="6249" y="499"/>
                </a:lnTo>
                <a:lnTo>
                  <a:pt x="6249" y="500"/>
                </a:lnTo>
                <a:lnTo>
                  <a:pt x="6250" y="500"/>
                </a:lnTo>
                <a:lnTo>
                  <a:pt x="6250" y="500"/>
                </a:lnTo>
                <a:lnTo>
                  <a:pt x="6250" y="500"/>
                </a:lnTo>
                <a:lnTo>
                  <a:pt x="6251" y="500"/>
                </a:lnTo>
                <a:lnTo>
                  <a:pt x="6251" y="504"/>
                </a:lnTo>
                <a:lnTo>
                  <a:pt x="6252" y="504"/>
                </a:lnTo>
                <a:lnTo>
                  <a:pt x="6252" y="504"/>
                </a:lnTo>
                <a:lnTo>
                  <a:pt x="6253" y="504"/>
                </a:lnTo>
                <a:lnTo>
                  <a:pt x="6253" y="508"/>
                </a:lnTo>
                <a:lnTo>
                  <a:pt x="6254" y="509"/>
                </a:lnTo>
                <a:lnTo>
                  <a:pt x="6254" y="512"/>
                </a:lnTo>
                <a:lnTo>
                  <a:pt x="6255" y="514"/>
                </a:lnTo>
                <a:lnTo>
                  <a:pt x="6255" y="521"/>
                </a:lnTo>
                <a:lnTo>
                  <a:pt x="6256" y="521"/>
                </a:lnTo>
                <a:lnTo>
                  <a:pt x="6256" y="521"/>
                </a:lnTo>
                <a:lnTo>
                  <a:pt x="6256" y="519"/>
                </a:lnTo>
                <a:lnTo>
                  <a:pt x="6257" y="517"/>
                </a:lnTo>
                <a:lnTo>
                  <a:pt x="6257" y="510"/>
                </a:lnTo>
                <a:lnTo>
                  <a:pt x="6257" y="510"/>
                </a:lnTo>
                <a:lnTo>
                  <a:pt x="6258" y="414"/>
                </a:lnTo>
                <a:lnTo>
                  <a:pt x="6258" y="357"/>
                </a:lnTo>
                <a:lnTo>
                  <a:pt x="6259" y="182"/>
                </a:lnTo>
                <a:lnTo>
                  <a:pt x="6259" y="169"/>
                </a:lnTo>
                <a:lnTo>
                  <a:pt x="6260" y="75"/>
                </a:lnTo>
                <a:lnTo>
                  <a:pt x="6260" y="69"/>
                </a:lnTo>
                <a:lnTo>
                  <a:pt x="6261" y="37"/>
                </a:lnTo>
                <a:lnTo>
                  <a:pt x="6261" y="35"/>
                </a:lnTo>
                <a:lnTo>
                  <a:pt x="6262" y="13"/>
                </a:lnTo>
                <a:lnTo>
                  <a:pt x="6262" y="11"/>
                </a:lnTo>
                <a:lnTo>
                  <a:pt x="6263" y="2"/>
                </a:lnTo>
                <a:lnTo>
                  <a:pt x="6263" y="2"/>
                </a:lnTo>
                <a:lnTo>
                  <a:pt x="6263" y="1"/>
                </a:lnTo>
                <a:lnTo>
                  <a:pt x="6264" y="4"/>
                </a:lnTo>
                <a:lnTo>
                  <a:pt x="6264" y="5"/>
                </a:lnTo>
                <a:lnTo>
                  <a:pt x="6265" y="21"/>
                </a:lnTo>
                <a:lnTo>
                  <a:pt x="6265" y="23"/>
                </a:lnTo>
                <a:lnTo>
                  <a:pt x="6266" y="46"/>
                </a:lnTo>
                <a:lnTo>
                  <a:pt x="6266" y="48"/>
                </a:lnTo>
                <a:lnTo>
                  <a:pt x="6267" y="57"/>
                </a:lnTo>
                <a:lnTo>
                  <a:pt x="6267" y="58"/>
                </a:lnTo>
                <a:lnTo>
                  <a:pt x="6268" y="60"/>
                </a:lnTo>
                <a:lnTo>
                  <a:pt x="6268" y="60"/>
                </a:lnTo>
                <a:lnTo>
                  <a:pt x="6268" y="60"/>
                </a:lnTo>
                <a:lnTo>
                  <a:pt x="6268" y="61"/>
                </a:lnTo>
                <a:lnTo>
                  <a:pt x="6268" y="61"/>
                </a:lnTo>
                <a:lnTo>
                  <a:pt x="6269" y="62"/>
                </a:lnTo>
                <a:lnTo>
                  <a:pt x="6269" y="63"/>
                </a:lnTo>
                <a:lnTo>
                  <a:pt x="6270" y="64"/>
                </a:lnTo>
                <a:lnTo>
                  <a:pt x="6270" y="67"/>
                </a:lnTo>
                <a:lnTo>
                  <a:pt x="6271" y="67"/>
                </a:lnTo>
                <a:lnTo>
                  <a:pt x="6271" y="75"/>
                </a:lnTo>
                <a:lnTo>
                  <a:pt x="6272" y="77"/>
                </a:lnTo>
                <a:lnTo>
                  <a:pt x="6272" y="91"/>
                </a:lnTo>
                <a:lnTo>
                  <a:pt x="6273" y="92"/>
                </a:lnTo>
                <a:lnTo>
                  <a:pt x="6273" y="101"/>
                </a:lnTo>
                <a:lnTo>
                  <a:pt x="6274" y="103"/>
                </a:lnTo>
                <a:lnTo>
                  <a:pt x="6274" y="106"/>
                </a:lnTo>
                <a:lnTo>
                  <a:pt x="6274" y="102"/>
                </a:lnTo>
                <a:lnTo>
                  <a:pt x="6275" y="101"/>
                </a:lnTo>
                <a:lnTo>
                  <a:pt x="6275" y="85"/>
                </a:lnTo>
                <a:lnTo>
                  <a:pt x="6276" y="84"/>
                </a:lnTo>
                <a:lnTo>
                  <a:pt x="6276" y="79"/>
                </a:lnTo>
                <a:lnTo>
                  <a:pt x="6276" y="80"/>
                </a:lnTo>
                <a:lnTo>
                  <a:pt x="6277" y="81"/>
                </a:lnTo>
                <a:lnTo>
                  <a:pt x="6277" y="98"/>
                </a:lnTo>
                <a:lnTo>
                  <a:pt x="6278" y="102"/>
                </a:lnTo>
                <a:lnTo>
                  <a:pt x="6278" y="149"/>
                </a:lnTo>
                <a:lnTo>
                  <a:pt x="6278" y="155"/>
                </a:lnTo>
                <a:lnTo>
                  <a:pt x="6279" y="266"/>
                </a:lnTo>
                <a:lnTo>
                  <a:pt x="6279" y="288"/>
                </a:lnTo>
                <a:lnTo>
                  <a:pt x="6280" y="405"/>
                </a:lnTo>
                <a:lnTo>
                  <a:pt x="6280" y="414"/>
                </a:lnTo>
                <a:lnTo>
                  <a:pt x="6281" y="472"/>
                </a:lnTo>
                <a:lnTo>
                  <a:pt x="6281" y="475"/>
                </a:lnTo>
                <a:lnTo>
                  <a:pt x="6281" y="467"/>
                </a:lnTo>
                <a:lnTo>
                  <a:pt x="6282" y="478"/>
                </a:lnTo>
                <a:lnTo>
                  <a:pt x="6282" y="479"/>
                </a:lnTo>
                <a:lnTo>
                  <a:pt x="6283" y="498"/>
                </a:lnTo>
                <a:lnTo>
                  <a:pt x="6283" y="498"/>
                </a:lnTo>
                <a:lnTo>
                  <a:pt x="6283" y="500"/>
                </a:lnTo>
                <a:lnTo>
                  <a:pt x="6284" y="498"/>
                </a:lnTo>
                <a:lnTo>
                  <a:pt x="6284" y="498"/>
                </a:lnTo>
                <a:lnTo>
                  <a:pt x="6285" y="496"/>
                </a:lnTo>
                <a:lnTo>
                  <a:pt x="6285" y="495"/>
                </a:lnTo>
                <a:lnTo>
                  <a:pt x="6286" y="494"/>
                </a:lnTo>
                <a:lnTo>
                  <a:pt x="6286" y="494"/>
                </a:lnTo>
                <a:lnTo>
                  <a:pt x="6286" y="494"/>
                </a:lnTo>
                <a:lnTo>
                  <a:pt x="6287" y="495"/>
                </a:lnTo>
                <a:lnTo>
                  <a:pt x="6287" y="495"/>
                </a:lnTo>
                <a:lnTo>
                  <a:pt x="6288" y="498"/>
                </a:lnTo>
                <a:lnTo>
                  <a:pt x="6288" y="498"/>
                </a:lnTo>
                <a:lnTo>
                  <a:pt x="6288" y="503"/>
                </a:lnTo>
                <a:lnTo>
                  <a:pt x="6289" y="503"/>
                </a:lnTo>
                <a:lnTo>
                  <a:pt x="6289" y="510"/>
                </a:lnTo>
                <a:lnTo>
                  <a:pt x="6289" y="510"/>
                </a:lnTo>
                <a:lnTo>
                  <a:pt x="6290" y="510"/>
                </a:lnTo>
                <a:lnTo>
                  <a:pt x="6290" y="515"/>
                </a:lnTo>
                <a:lnTo>
                  <a:pt x="6290" y="515"/>
                </a:lnTo>
                <a:lnTo>
                  <a:pt x="6291" y="515"/>
                </a:lnTo>
                <a:lnTo>
                  <a:pt x="6291" y="513"/>
                </a:lnTo>
                <a:lnTo>
                  <a:pt x="6292" y="512"/>
                </a:lnTo>
                <a:lnTo>
                  <a:pt x="6292" y="506"/>
                </a:lnTo>
                <a:lnTo>
                  <a:pt x="6293" y="505"/>
                </a:lnTo>
                <a:lnTo>
                  <a:pt x="6293" y="480"/>
                </a:lnTo>
                <a:lnTo>
                  <a:pt x="6294" y="460"/>
                </a:lnTo>
                <a:lnTo>
                  <a:pt x="6294" y="193"/>
                </a:lnTo>
                <a:lnTo>
                  <a:pt x="6295" y="179"/>
                </a:lnTo>
                <a:lnTo>
                  <a:pt x="6295" y="72"/>
                </a:lnTo>
                <a:lnTo>
                  <a:pt x="6296" y="66"/>
                </a:lnTo>
                <a:lnTo>
                  <a:pt x="6296" y="32"/>
                </a:lnTo>
                <a:lnTo>
                  <a:pt x="6297" y="30"/>
                </a:lnTo>
                <a:lnTo>
                  <a:pt x="6297" y="25"/>
                </a:lnTo>
                <a:lnTo>
                  <a:pt x="6298" y="25"/>
                </a:lnTo>
                <a:lnTo>
                  <a:pt x="6298" y="24"/>
                </a:lnTo>
                <a:lnTo>
                  <a:pt x="6298" y="25"/>
                </a:lnTo>
                <a:lnTo>
                  <a:pt x="6299" y="25"/>
                </a:lnTo>
                <a:lnTo>
                  <a:pt x="6299" y="34"/>
                </a:lnTo>
                <a:lnTo>
                  <a:pt x="6299" y="36"/>
                </a:lnTo>
                <a:lnTo>
                  <a:pt x="6300" y="55"/>
                </a:lnTo>
                <a:lnTo>
                  <a:pt x="6300" y="58"/>
                </a:lnTo>
                <a:lnTo>
                  <a:pt x="6301" y="88"/>
                </a:lnTo>
                <a:lnTo>
                  <a:pt x="6301" y="90"/>
                </a:lnTo>
                <a:lnTo>
                  <a:pt x="6302" y="120"/>
                </a:lnTo>
                <a:lnTo>
                  <a:pt x="6302" y="124"/>
                </a:lnTo>
                <a:lnTo>
                  <a:pt x="6303" y="146"/>
                </a:lnTo>
                <a:lnTo>
                  <a:pt x="6303" y="147"/>
                </a:lnTo>
                <a:lnTo>
                  <a:pt x="6304" y="156"/>
                </a:lnTo>
                <a:lnTo>
                  <a:pt x="6304" y="156"/>
                </a:lnTo>
                <a:lnTo>
                  <a:pt x="6304" y="157"/>
                </a:lnTo>
                <a:lnTo>
                  <a:pt x="6305" y="156"/>
                </a:lnTo>
                <a:lnTo>
                  <a:pt x="6305" y="156"/>
                </a:lnTo>
                <a:lnTo>
                  <a:pt x="6306" y="153"/>
                </a:lnTo>
                <a:lnTo>
                  <a:pt x="6306" y="153"/>
                </a:lnTo>
                <a:lnTo>
                  <a:pt x="6306" y="153"/>
                </a:lnTo>
                <a:lnTo>
                  <a:pt x="6307" y="148"/>
                </a:lnTo>
                <a:lnTo>
                  <a:pt x="6307" y="148"/>
                </a:lnTo>
                <a:lnTo>
                  <a:pt x="6308" y="144"/>
                </a:lnTo>
                <a:lnTo>
                  <a:pt x="6308" y="144"/>
                </a:lnTo>
                <a:lnTo>
                  <a:pt x="6308" y="145"/>
                </a:lnTo>
                <a:lnTo>
                  <a:pt x="6309" y="153"/>
                </a:lnTo>
                <a:lnTo>
                  <a:pt x="6309" y="155"/>
                </a:lnTo>
                <a:lnTo>
                  <a:pt x="6309" y="169"/>
                </a:lnTo>
                <a:lnTo>
                  <a:pt x="6309" y="171"/>
                </a:lnTo>
                <a:lnTo>
                  <a:pt x="6310" y="178"/>
                </a:lnTo>
                <a:lnTo>
                  <a:pt x="6310" y="175"/>
                </a:lnTo>
                <a:lnTo>
                  <a:pt x="6310" y="175"/>
                </a:lnTo>
                <a:lnTo>
                  <a:pt x="6311" y="147"/>
                </a:lnTo>
                <a:lnTo>
                  <a:pt x="6311" y="141"/>
                </a:lnTo>
                <a:lnTo>
                  <a:pt x="6312" y="115"/>
                </a:lnTo>
                <a:lnTo>
                  <a:pt x="6312" y="113"/>
                </a:lnTo>
                <a:lnTo>
                  <a:pt x="6313" y="102"/>
                </a:lnTo>
                <a:lnTo>
                  <a:pt x="6313" y="101"/>
                </a:lnTo>
                <a:lnTo>
                  <a:pt x="6314" y="109"/>
                </a:lnTo>
                <a:lnTo>
                  <a:pt x="6314" y="111"/>
                </a:lnTo>
                <a:lnTo>
                  <a:pt x="6315" y="173"/>
                </a:lnTo>
                <a:lnTo>
                  <a:pt x="6315" y="193"/>
                </a:lnTo>
                <a:lnTo>
                  <a:pt x="6316" y="357"/>
                </a:lnTo>
                <a:lnTo>
                  <a:pt x="6317" y="372"/>
                </a:lnTo>
                <a:lnTo>
                  <a:pt x="6317" y="460"/>
                </a:lnTo>
                <a:lnTo>
                  <a:pt x="6318" y="464"/>
                </a:lnTo>
                <a:lnTo>
                  <a:pt x="6318" y="474"/>
                </a:lnTo>
                <a:lnTo>
                  <a:pt x="6318" y="463"/>
                </a:lnTo>
                <a:lnTo>
                  <a:pt x="6318" y="472"/>
                </a:lnTo>
                <a:lnTo>
                  <a:pt x="6319" y="475"/>
                </a:lnTo>
                <a:lnTo>
                  <a:pt x="6319" y="492"/>
                </a:lnTo>
                <a:lnTo>
                  <a:pt x="6320" y="492"/>
                </a:lnTo>
                <a:lnTo>
                  <a:pt x="6320" y="494"/>
                </a:lnTo>
                <a:lnTo>
                  <a:pt x="6320" y="494"/>
                </a:lnTo>
                <a:lnTo>
                  <a:pt x="6320" y="495"/>
                </a:lnTo>
                <a:lnTo>
                  <a:pt x="6321" y="497"/>
                </a:lnTo>
                <a:lnTo>
                  <a:pt x="6321" y="497"/>
                </a:lnTo>
                <a:lnTo>
                  <a:pt x="6321" y="498"/>
                </a:lnTo>
                <a:lnTo>
                  <a:pt x="6322" y="500"/>
                </a:lnTo>
                <a:lnTo>
                  <a:pt x="6322" y="500"/>
                </a:lnTo>
                <a:lnTo>
                  <a:pt x="6323" y="506"/>
                </a:lnTo>
                <a:lnTo>
                  <a:pt x="6323" y="507"/>
                </a:lnTo>
                <a:lnTo>
                  <a:pt x="6324" y="509"/>
                </a:lnTo>
                <a:lnTo>
                  <a:pt x="6324" y="509"/>
                </a:lnTo>
                <a:lnTo>
                  <a:pt x="6325" y="512"/>
                </a:lnTo>
                <a:lnTo>
                  <a:pt x="6325" y="512"/>
                </a:lnTo>
                <a:lnTo>
                  <a:pt x="6326" y="520"/>
                </a:lnTo>
                <a:lnTo>
                  <a:pt x="6326" y="520"/>
                </a:lnTo>
                <a:lnTo>
                  <a:pt x="6326" y="522"/>
                </a:lnTo>
                <a:lnTo>
                  <a:pt x="6327" y="522"/>
                </a:lnTo>
                <a:lnTo>
                  <a:pt x="6327" y="522"/>
                </a:lnTo>
                <a:lnTo>
                  <a:pt x="6328" y="518"/>
                </a:lnTo>
                <a:lnTo>
                  <a:pt x="6328" y="517"/>
                </a:lnTo>
                <a:lnTo>
                  <a:pt x="6329" y="513"/>
                </a:lnTo>
                <a:lnTo>
                  <a:pt x="6329" y="513"/>
                </a:lnTo>
                <a:lnTo>
                  <a:pt x="6329" y="513"/>
                </a:lnTo>
                <a:lnTo>
                  <a:pt x="6330" y="394"/>
                </a:lnTo>
                <a:lnTo>
                  <a:pt x="6330" y="340"/>
                </a:lnTo>
                <a:lnTo>
                  <a:pt x="6330" y="201"/>
                </a:lnTo>
                <a:lnTo>
                  <a:pt x="6331" y="191"/>
                </a:lnTo>
                <a:lnTo>
                  <a:pt x="6331" y="85"/>
                </a:lnTo>
                <a:lnTo>
                  <a:pt x="6332" y="76"/>
                </a:lnTo>
                <a:lnTo>
                  <a:pt x="6332" y="43"/>
                </a:lnTo>
                <a:lnTo>
                  <a:pt x="6333" y="40"/>
                </a:lnTo>
                <a:lnTo>
                  <a:pt x="6333" y="28"/>
                </a:lnTo>
                <a:lnTo>
                  <a:pt x="6334" y="27"/>
                </a:lnTo>
                <a:lnTo>
                  <a:pt x="6334" y="18"/>
                </a:lnTo>
                <a:lnTo>
                  <a:pt x="6335" y="18"/>
                </a:lnTo>
                <a:lnTo>
                  <a:pt x="6335" y="18"/>
                </a:lnTo>
                <a:lnTo>
                  <a:pt x="6335" y="16"/>
                </a:lnTo>
                <a:lnTo>
                  <a:pt x="6335" y="16"/>
                </a:lnTo>
                <a:lnTo>
                  <a:pt x="6336" y="17"/>
                </a:lnTo>
                <a:lnTo>
                  <a:pt x="6336" y="25"/>
                </a:lnTo>
                <a:lnTo>
                  <a:pt x="6337" y="26"/>
                </a:lnTo>
                <a:lnTo>
                  <a:pt x="6337" y="45"/>
                </a:lnTo>
                <a:lnTo>
                  <a:pt x="6338" y="47"/>
                </a:lnTo>
                <a:lnTo>
                  <a:pt x="6338" y="62"/>
                </a:lnTo>
                <a:lnTo>
                  <a:pt x="6339" y="63"/>
                </a:lnTo>
                <a:lnTo>
                  <a:pt x="6339" y="70"/>
                </a:lnTo>
                <a:lnTo>
                  <a:pt x="6340" y="71"/>
                </a:lnTo>
                <a:lnTo>
                  <a:pt x="6340" y="74"/>
                </a:lnTo>
                <a:lnTo>
                  <a:pt x="6340" y="75"/>
                </a:lnTo>
                <a:lnTo>
                  <a:pt x="6341" y="78"/>
                </a:lnTo>
                <a:lnTo>
                  <a:pt x="6341" y="79"/>
                </a:lnTo>
                <a:lnTo>
                  <a:pt x="6342" y="85"/>
                </a:lnTo>
                <a:lnTo>
                  <a:pt x="6342" y="86"/>
                </a:lnTo>
                <a:lnTo>
                  <a:pt x="6343" y="100"/>
                </a:lnTo>
                <a:lnTo>
                  <a:pt x="6343" y="102"/>
                </a:lnTo>
                <a:lnTo>
                  <a:pt x="6344" y="112"/>
                </a:lnTo>
                <a:lnTo>
                  <a:pt x="6344" y="113"/>
                </a:lnTo>
                <a:lnTo>
                  <a:pt x="6344" y="117"/>
                </a:lnTo>
                <a:lnTo>
                  <a:pt x="6345" y="115"/>
                </a:lnTo>
                <a:lnTo>
                  <a:pt x="6345" y="113"/>
                </a:lnTo>
                <a:lnTo>
                  <a:pt x="6346" y="98"/>
                </a:lnTo>
                <a:lnTo>
                  <a:pt x="6346" y="96"/>
                </a:lnTo>
                <a:lnTo>
                  <a:pt x="6347" y="85"/>
                </a:lnTo>
                <a:lnTo>
                  <a:pt x="6347" y="84"/>
                </a:lnTo>
                <a:lnTo>
                  <a:pt x="6348" y="81"/>
                </a:lnTo>
                <a:lnTo>
                  <a:pt x="6348" y="81"/>
                </a:lnTo>
                <a:lnTo>
                  <a:pt x="6348" y="82"/>
                </a:lnTo>
                <a:lnTo>
                  <a:pt x="6349" y="91"/>
                </a:lnTo>
                <a:lnTo>
                  <a:pt x="6349" y="93"/>
                </a:lnTo>
                <a:lnTo>
                  <a:pt x="6350" y="121"/>
                </a:lnTo>
                <a:lnTo>
                  <a:pt x="6350" y="126"/>
                </a:lnTo>
                <a:lnTo>
                  <a:pt x="6351" y="212"/>
                </a:lnTo>
                <a:lnTo>
                  <a:pt x="6351" y="230"/>
                </a:lnTo>
                <a:lnTo>
                  <a:pt x="6351" y="373"/>
                </a:lnTo>
                <a:lnTo>
                  <a:pt x="6352" y="384"/>
                </a:lnTo>
                <a:lnTo>
                  <a:pt x="6352" y="464"/>
                </a:lnTo>
                <a:lnTo>
                  <a:pt x="6353" y="469"/>
                </a:lnTo>
                <a:lnTo>
                  <a:pt x="6353" y="477"/>
                </a:lnTo>
                <a:lnTo>
                  <a:pt x="6353" y="468"/>
                </a:lnTo>
                <a:lnTo>
                  <a:pt x="6353" y="473"/>
                </a:lnTo>
                <a:lnTo>
                  <a:pt x="6354" y="475"/>
                </a:lnTo>
                <a:lnTo>
                  <a:pt x="6354" y="496"/>
                </a:lnTo>
                <a:lnTo>
                  <a:pt x="6355" y="498"/>
                </a:lnTo>
                <a:lnTo>
                  <a:pt x="6355" y="500"/>
                </a:lnTo>
                <a:lnTo>
                  <a:pt x="6355" y="499"/>
                </a:lnTo>
                <a:lnTo>
                  <a:pt x="6356" y="499"/>
                </a:lnTo>
                <a:lnTo>
                  <a:pt x="6356" y="499"/>
                </a:lnTo>
                <a:lnTo>
                  <a:pt x="6356" y="500"/>
                </a:lnTo>
                <a:lnTo>
                  <a:pt x="6356" y="500"/>
                </a:lnTo>
                <a:lnTo>
                  <a:pt x="6357" y="500"/>
                </a:lnTo>
                <a:lnTo>
                  <a:pt x="6357" y="499"/>
                </a:lnTo>
                <a:lnTo>
                  <a:pt x="6358" y="499"/>
                </a:lnTo>
                <a:lnTo>
                  <a:pt x="6358" y="501"/>
                </a:lnTo>
                <a:lnTo>
                  <a:pt x="6359" y="502"/>
                </a:lnTo>
                <a:lnTo>
                  <a:pt x="6359" y="504"/>
                </a:lnTo>
                <a:lnTo>
                  <a:pt x="6359" y="504"/>
                </a:lnTo>
                <a:lnTo>
                  <a:pt x="6360" y="504"/>
                </a:lnTo>
                <a:lnTo>
                  <a:pt x="6360" y="508"/>
                </a:lnTo>
                <a:lnTo>
                  <a:pt x="6360" y="508"/>
                </a:lnTo>
                <a:lnTo>
                  <a:pt x="6361" y="509"/>
                </a:lnTo>
                <a:lnTo>
                  <a:pt x="6361" y="517"/>
                </a:lnTo>
                <a:lnTo>
                  <a:pt x="6361" y="518"/>
                </a:lnTo>
                <a:lnTo>
                  <a:pt x="6362" y="520"/>
                </a:lnTo>
                <a:lnTo>
                  <a:pt x="6362" y="520"/>
                </a:lnTo>
                <a:lnTo>
                  <a:pt x="6362" y="520"/>
                </a:lnTo>
                <a:lnTo>
                  <a:pt x="6363" y="514"/>
                </a:lnTo>
                <a:lnTo>
                  <a:pt x="6363" y="514"/>
                </a:lnTo>
                <a:lnTo>
                  <a:pt x="6364" y="464"/>
                </a:lnTo>
                <a:lnTo>
                  <a:pt x="6364" y="437"/>
                </a:lnTo>
                <a:lnTo>
                  <a:pt x="6365" y="179"/>
                </a:lnTo>
                <a:lnTo>
                  <a:pt x="6365" y="171"/>
                </a:lnTo>
                <a:lnTo>
                  <a:pt x="6366" y="87"/>
                </a:lnTo>
                <a:lnTo>
                  <a:pt x="6366" y="79"/>
                </a:lnTo>
                <a:lnTo>
                  <a:pt x="6367" y="49"/>
                </a:lnTo>
                <a:lnTo>
                  <a:pt x="6367" y="47"/>
                </a:lnTo>
                <a:lnTo>
                  <a:pt x="6368" y="30"/>
                </a:lnTo>
                <a:lnTo>
                  <a:pt x="6368" y="28"/>
                </a:lnTo>
                <a:lnTo>
                  <a:pt x="6369" y="20"/>
                </a:lnTo>
                <a:lnTo>
                  <a:pt x="6369" y="20"/>
                </a:lnTo>
                <a:lnTo>
                  <a:pt x="6369" y="20"/>
                </a:lnTo>
                <a:lnTo>
                  <a:pt x="6370" y="22"/>
                </a:lnTo>
                <a:lnTo>
                  <a:pt x="6370" y="22"/>
                </a:lnTo>
                <a:lnTo>
                  <a:pt x="6371" y="30"/>
                </a:lnTo>
                <a:lnTo>
                  <a:pt x="6371" y="31"/>
                </a:lnTo>
                <a:lnTo>
                  <a:pt x="6371" y="43"/>
                </a:lnTo>
                <a:lnTo>
                  <a:pt x="6372" y="44"/>
                </a:lnTo>
                <a:lnTo>
                  <a:pt x="6372" y="50"/>
                </a:lnTo>
                <a:lnTo>
                  <a:pt x="6373" y="50"/>
                </a:lnTo>
                <a:lnTo>
                  <a:pt x="6373" y="51"/>
                </a:lnTo>
                <a:lnTo>
                  <a:pt x="6373" y="51"/>
                </a:lnTo>
                <a:lnTo>
                  <a:pt x="6374" y="52"/>
                </a:lnTo>
                <a:lnTo>
                  <a:pt x="6374" y="52"/>
                </a:lnTo>
                <a:lnTo>
                  <a:pt x="6374" y="52"/>
                </a:lnTo>
                <a:lnTo>
                  <a:pt x="6375" y="52"/>
                </a:lnTo>
                <a:lnTo>
                  <a:pt x="6375" y="50"/>
                </a:lnTo>
                <a:lnTo>
                  <a:pt x="6376" y="51"/>
                </a:lnTo>
                <a:lnTo>
                  <a:pt x="6376" y="55"/>
                </a:lnTo>
                <a:lnTo>
                  <a:pt x="6377" y="56"/>
                </a:lnTo>
                <a:lnTo>
                  <a:pt x="6377" y="66"/>
                </a:lnTo>
                <a:lnTo>
                  <a:pt x="6378" y="67"/>
                </a:lnTo>
                <a:lnTo>
                  <a:pt x="6378" y="75"/>
                </a:lnTo>
                <a:lnTo>
                  <a:pt x="6378" y="75"/>
                </a:lnTo>
                <a:lnTo>
                  <a:pt x="6379" y="75"/>
                </a:lnTo>
                <a:lnTo>
                  <a:pt x="6379" y="81"/>
                </a:lnTo>
                <a:lnTo>
                  <a:pt x="6379" y="81"/>
                </a:lnTo>
                <a:lnTo>
                  <a:pt x="6380" y="81"/>
                </a:lnTo>
                <a:lnTo>
                  <a:pt x="6380" y="96"/>
                </a:lnTo>
                <a:lnTo>
                  <a:pt x="6381" y="97"/>
                </a:lnTo>
                <a:lnTo>
                  <a:pt x="6381" y="103"/>
                </a:lnTo>
                <a:lnTo>
                  <a:pt x="6381" y="101"/>
                </a:lnTo>
                <a:lnTo>
                  <a:pt x="6382" y="99"/>
                </a:lnTo>
                <a:lnTo>
                  <a:pt x="6382" y="92"/>
                </a:lnTo>
                <a:lnTo>
                  <a:pt x="6382" y="92"/>
                </a:lnTo>
                <a:lnTo>
                  <a:pt x="6383" y="103"/>
                </a:lnTo>
                <a:lnTo>
                  <a:pt x="6383" y="106"/>
                </a:lnTo>
                <a:lnTo>
                  <a:pt x="6384" y="158"/>
                </a:lnTo>
                <a:lnTo>
                  <a:pt x="6384" y="165"/>
                </a:lnTo>
                <a:lnTo>
                  <a:pt x="6385" y="299"/>
                </a:lnTo>
                <a:lnTo>
                  <a:pt x="6385" y="323"/>
                </a:lnTo>
                <a:lnTo>
                  <a:pt x="6386" y="437"/>
                </a:lnTo>
                <a:lnTo>
                  <a:pt x="6386" y="445"/>
                </a:lnTo>
                <a:lnTo>
                  <a:pt x="6387" y="479"/>
                </a:lnTo>
                <a:lnTo>
                  <a:pt x="6387" y="474"/>
                </a:lnTo>
                <a:lnTo>
                  <a:pt x="6387" y="475"/>
                </a:lnTo>
                <a:lnTo>
                  <a:pt x="6388" y="490"/>
                </a:lnTo>
                <a:lnTo>
                  <a:pt x="6388" y="492"/>
                </a:lnTo>
                <a:lnTo>
                  <a:pt x="6389" y="496"/>
                </a:lnTo>
                <a:lnTo>
                  <a:pt x="6389" y="495"/>
                </a:lnTo>
                <a:lnTo>
                  <a:pt x="6389" y="494"/>
                </a:lnTo>
                <a:lnTo>
                  <a:pt x="6390" y="494"/>
                </a:lnTo>
                <a:lnTo>
                  <a:pt x="6390" y="495"/>
                </a:lnTo>
                <a:lnTo>
                  <a:pt x="6390" y="495"/>
                </a:lnTo>
                <a:lnTo>
                  <a:pt x="6391" y="497"/>
                </a:lnTo>
                <a:lnTo>
                  <a:pt x="6391" y="496"/>
                </a:lnTo>
                <a:lnTo>
                  <a:pt x="6391" y="496"/>
                </a:lnTo>
                <a:lnTo>
                  <a:pt x="6391" y="497"/>
                </a:lnTo>
                <a:lnTo>
                  <a:pt x="6392" y="497"/>
                </a:lnTo>
                <a:lnTo>
                  <a:pt x="6392" y="497"/>
                </a:lnTo>
                <a:lnTo>
                  <a:pt x="6392" y="497"/>
                </a:lnTo>
                <a:lnTo>
                  <a:pt x="6392" y="497"/>
                </a:lnTo>
                <a:lnTo>
                  <a:pt x="6392" y="497"/>
                </a:lnTo>
                <a:lnTo>
                  <a:pt x="6393" y="502"/>
                </a:lnTo>
                <a:lnTo>
                  <a:pt x="6393" y="502"/>
                </a:lnTo>
                <a:lnTo>
                  <a:pt x="6394" y="508"/>
                </a:lnTo>
                <a:lnTo>
                  <a:pt x="6394" y="508"/>
                </a:lnTo>
                <a:lnTo>
                  <a:pt x="6394" y="508"/>
                </a:lnTo>
                <a:lnTo>
                  <a:pt x="6395" y="515"/>
                </a:lnTo>
                <a:lnTo>
                  <a:pt x="6395" y="516"/>
                </a:lnTo>
                <a:lnTo>
                  <a:pt x="6396" y="518"/>
                </a:lnTo>
                <a:lnTo>
                  <a:pt x="6396" y="518"/>
                </a:lnTo>
                <a:lnTo>
                  <a:pt x="6396" y="518"/>
                </a:lnTo>
                <a:lnTo>
                  <a:pt x="6397" y="516"/>
                </a:lnTo>
                <a:lnTo>
                  <a:pt x="6397" y="515"/>
                </a:lnTo>
                <a:lnTo>
                  <a:pt x="6398" y="499"/>
                </a:lnTo>
                <a:lnTo>
                  <a:pt x="6398" y="491"/>
                </a:lnTo>
                <a:lnTo>
                  <a:pt x="6399" y="246"/>
                </a:lnTo>
                <a:lnTo>
                  <a:pt x="6399" y="234"/>
                </a:lnTo>
                <a:lnTo>
                  <a:pt x="6400" y="119"/>
                </a:lnTo>
                <a:lnTo>
                  <a:pt x="6401" y="107"/>
                </a:lnTo>
                <a:lnTo>
                  <a:pt x="6401" y="55"/>
                </a:lnTo>
                <a:lnTo>
                  <a:pt x="6402" y="52"/>
                </a:lnTo>
                <a:lnTo>
                  <a:pt x="6402" y="29"/>
                </a:lnTo>
                <a:lnTo>
                  <a:pt x="6403" y="25"/>
                </a:lnTo>
                <a:lnTo>
                  <a:pt x="6403" y="7"/>
                </a:lnTo>
                <a:lnTo>
                  <a:pt x="6403" y="5"/>
                </a:lnTo>
                <a:lnTo>
                  <a:pt x="6404" y="0"/>
                </a:lnTo>
                <a:lnTo>
                  <a:pt x="6404" y="0"/>
                </a:lnTo>
                <a:lnTo>
                  <a:pt x="6405" y="2"/>
                </a:lnTo>
                <a:lnTo>
                  <a:pt x="6405" y="3"/>
                </a:lnTo>
                <a:lnTo>
                  <a:pt x="6406" y="11"/>
                </a:lnTo>
                <a:lnTo>
                  <a:pt x="6406" y="13"/>
                </a:lnTo>
                <a:lnTo>
                  <a:pt x="6407" y="20"/>
                </a:lnTo>
                <a:lnTo>
                  <a:pt x="6407" y="21"/>
                </a:lnTo>
                <a:lnTo>
                  <a:pt x="6408" y="27"/>
                </a:lnTo>
                <a:lnTo>
                  <a:pt x="6408" y="27"/>
                </a:lnTo>
                <a:lnTo>
                  <a:pt x="6409" y="32"/>
                </a:lnTo>
                <a:lnTo>
                  <a:pt x="6409" y="33"/>
                </a:lnTo>
                <a:lnTo>
                  <a:pt x="6410" y="41"/>
                </a:lnTo>
                <a:lnTo>
                  <a:pt x="6410" y="41"/>
                </a:lnTo>
                <a:lnTo>
                  <a:pt x="6411" y="52"/>
                </a:lnTo>
                <a:lnTo>
                  <a:pt x="6411" y="54"/>
                </a:lnTo>
                <a:lnTo>
                  <a:pt x="6412" y="69"/>
                </a:lnTo>
                <a:lnTo>
                  <a:pt x="6412" y="72"/>
                </a:lnTo>
                <a:lnTo>
                  <a:pt x="6413" y="93"/>
                </a:lnTo>
                <a:lnTo>
                  <a:pt x="6413" y="96"/>
                </a:lnTo>
                <a:lnTo>
                  <a:pt x="6413" y="108"/>
                </a:lnTo>
                <a:lnTo>
                  <a:pt x="6413" y="107"/>
                </a:lnTo>
                <a:lnTo>
                  <a:pt x="6414" y="110"/>
                </a:lnTo>
                <a:lnTo>
                  <a:pt x="6414" y="113"/>
                </a:lnTo>
                <a:lnTo>
                  <a:pt x="6414" y="112"/>
                </a:lnTo>
                <a:lnTo>
                  <a:pt x="6415" y="110"/>
                </a:lnTo>
                <a:lnTo>
                  <a:pt x="6415" y="91"/>
                </a:lnTo>
                <a:lnTo>
                  <a:pt x="6416" y="89"/>
                </a:lnTo>
                <a:lnTo>
                  <a:pt x="6416" y="81"/>
                </a:lnTo>
                <a:lnTo>
                  <a:pt x="6416" y="82"/>
                </a:lnTo>
                <a:lnTo>
                  <a:pt x="6417" y="81"/>
                </a:lnTo>
                <a:lnTo>
                  <a:pt x="6417" y="90"/>
                </a:lnTo>
                <a:lnTo>
                  <a:pt x="6418" y="92"/>
                </a:lnTo>
                <a:lnTo>
                  <a:pt x="6418" y="129"/>
                </a:lnTo>
                <a:lnTo>
                  <a:pt x="6419" y="139"/>
                </a:lnTo>
                <a:lnTo>
                  <a:pt x="6419" y="252"/>
                </a:lnTo>
                <a:lnTo>
                  <a:pt x="6420" y="274"/>
                </a:lnTo>
                <a:lnTo>
                  <a:pt x="6420" y="406"/>
                </a:lnTo>
                <a:lnTo>
                  <a:pt x="6421" y="421"/>
                </a:lnTo>
                <a:lnTo>
                  <a:pt x="6421" y="477"/>
                </a:lnTo>
                <a:lnTo>
                  <a:pt x="6422" y="478"/>
                </a:lnTo>
                <a:lnTo>
                  <a:pt x="6422" y="470"/>
                </a:lnTo>
                <a:lnTo>
                  <a:pt x="6422" y="479"/>
                </a:lnTo>
                <a:lnTo>
                  <a:pt x="6423" y="480"/>
                </a:lnTo>
                <a:lnTo>
                  <a:pt x="6423" y="497"/>
                </a:lnTo>
                <a:lnTo>
                  <a:pt x="6423" y="498"/>
                </a:lnTo>
                <a:lnTo>
                  <a:pt x="6424" y="499"/>
                </a:lnTo>
                <a:lnTo>
                  <a:pt x="6424" y="498"/>
                </a:lnTo>
                <a:lnTo>
                  <a:pt x="6424" y="498"/>
                </a:lnTo>
                <a:lnTo>
                  <a:pt x="6424" y="497"/>
                </a:lnTo>
                <a:lnTo>
                  <a:pt x="6425" y="497"/>
                </a:lnTo>
                <a:lnTo>
                  <a:pt x="6425" y="498"/>
                </a:lnTo>
                <a:lnTo>
                  <a:pt x="6425" y="498"/>
                </a:lnTo>
                <a:lnTo>
                  <a:pt x="6426" y="497"/>
                </a:lnTo>
                <a:lnTo>
                  <a:pt x="6426" y="497"/>
                </a:lnTo>
                <a:lnTo>
                  <a:pt x="6426" y="497"/>
                </a:lnTo>
                <a:lnTo>
                  <a:pt x="6427" y="499"/>
                </a:lnTo>
                <a:lnTo>
                  <a:pt x="6427" y="499"/>
                </a:lnTo>
                <a:lnTo>
                  <a:pt x="6428" y="503"/>
                </a:lnTo>
                <a:lnTo>
                  <a:pt x="6428" y="503"/>
                </a:lnTo>
                <a:lnTo>
                  <a:pt x="6428" y="504"/>
                </a:lnTo>
                <a:lnTo>
                  <a:pt x="6429" y="507"/>
                </a:lnTo>
                <a:lnTo>
                  <a:pt x="6429" y="508"/>
                </a:lnTo>
                <a:lnTo>
                  <a:pt x="6430" y="512"/>
                </a:lnTo>
                <a:lnTo>
                  <a:pt x="6430" y="512"/>
                </a:lnTo>
                <a:lnTo>
                  <a:pt x="6430" y="512"/>
                </a:lnTo>
                <a:lnTo>
                  <a:pt x="6431" y="518"/>
                </a:lnTo>
                <a:lnTo>
                  <a:pt x="6431" y="518"/>
                </a:lnTo>
                <a:lnTo>
                  <a:pt x="6432" y="519"/>
                </a:lnTo>
                <a:lnTo>
                  <a:pt x="6432" y="519"/>
                </a:lnTo>
                <a:lnTo>
                  <a:pt x="6432" y="518"/>
                </a:lnTo>
                <a:lnTo>
                  <a:pt x="6433" y="515"/>
                </a:lnTo>
                <a:lnTo>
                  <a:pt x="6433" y="514"/>
                </a:lnTo>
                <a:lnTo>
                  <a:pt x="6434" y="469"/>
                </a:lnTo>
                <a:lnTo>
                  <a:pt x="6434" y="443"/>
                </a:lnTo>
                <a:lnTo>
                  <a:pt x="6434" y="224"/>
                </a:lnTo>
                <a:lnTo>
                  <a:pt x="6435" y="213"/>
                </a:lnTo>
                <a:lnTo>
                  <a:pt x="6435" y="105"/>
                </a:lnTo>
                <a:lnTo>
                  <a:pt x="6436" y="95"/>
                </a:lnTo>
                <a:lnTo>
                  <a:pt x="6436" y="61"/>
                </a:lnTo>
                <a:lnTo>
                  <a:pt x="6437" y="60"/>
                </a:lnTo>
                <a:lnTo>
                  <a:pt x="6437" y="45"/>
                </a:lnTo>
                <a:lnTo>
                  <a:pt x="6438" y="42"/>
                </a:lnTo>
                <a:lnTo>
                  <a:pt x="6438" y="27"/>
                </a:lnTo>
                <a:lnTo>
                  <a:pt x="6439" y="26"/>
                </a:lnTo>
                <a:lnTo>
                  <a:pt x="6439" y="19"/>
                </a:lnTo>
                <a:lnTo>
                  <a:pt x="6440" y="18"/>
                </a:lnTo>
                <a:lnTo>
                  <a:pt x="6440" y="16"/>
                </a:lnTo>
                <a:lnTo>
                  <a:pt x="6440" y="16"/>
                </a:lnTo>
                <a:lnTo>
                  <a:pt x="6441" y="16"/>
                </a:lnTo>
                <a:lnTo>
                  <a:pt x="6441" y="19"/>
                </a:lnTo>
                <a:lnTo>
                  <a:pt x="6442" y="19"/>
                </a:lnTo>
                <a:lnTo>
                  <a:pt x="6442" y="22"/>
                </a:lnTo>
                <a:lnTo>
                  <a:pt x="6443" y="22"/>
                </a:lnTo>
                <a:lnTo>
                  <a:pt x="6443" y="23"/>
                </a:lnTo>
                <a:lnTo>
                  <a:pt x="6443" y="23"/>
                </a:lnTo>
                <a:lnTo>
                  <a:pt x="6444" y="23"/>
                </a:lnTo>
                <a:lnTo>
                  <a:pt x="6444" y="25"/>
                </a:lnTo>
                <a:lnTo>
                  <a:pt x="6444" y="26"/>
                </a:lnTo>
                <a:lnTo>
                  <a:pt x="6445" y="30"/>
                </a:lnTo>
                <a:lnTo>
                  <a:pt x="6445" y="31"/>
                </a:lnTo>
                <a:lnTo>
                  <a:pt x="6446" y="41"/>
                </a:lnTo>
                <a:lnTo>
                  <a:pt x="6446" y="44"/>
                </a:lnTo>
                <a:lnTo>
                  <a:pt x="6447" y="61"/>
                </a:lnTo>
                <a:lnTo>
                  <a:pt x="6447" y="65"/>
                </a:lnTo>
                <a:lnTo>
                  <a:pt x="6448" y="90"/>
                </a:lnTo>
                <a:lnTo>
                  <a:pt x="6448" y="93"/>
                </a:lnTo>
                <a:lnTo>
                  <a:pt x="6449" y="115"/>
                </a:lnTo>
                <a:lnTo>
                  <a:pt x="6449" y="116"/>
                </a:lnTo>
                <a:lnTo>
                  <a:pt x="6449" y="119"/>
                </a:lnTo>
                <a:lnTo>
                  <a:pt x="6450" y="111"/>
                </a:lnTo>
                <a:lnTo>
                  <a:pt x="6450" y="110"/>
                </a:lnTo>
                <a:lnTo>
                  <a:pt x="6451" y="89"/>
                </a:lnTo>
                <a:lnTo>
                  <a:pt x="6451" y="87"/>
                </a:lnTo>
                <a:lnTo>
                  <a:pt x="6452" y="77"/>
                </a:lnTo>
                <a:lnTo>
                  <a:pt x="6452" y="76"/>
                </a:lnTo>
                <a:lnTo>
                  <a:pt x="6452" y="75"/>
                </a:lnTo>
                <a:lnTo>
                  <a:pt x="6453" y="80"/>
                </a:lnTo>
                <a:lnTo>
                  <a:pt x="6453" y="81"/>
                </a:lnTo>
                <a:lnTo>
                  <a:pt x="6454" y="111"/>
                </a:lnTo>
                <a:lnTo>
                  <a:pt x="6454" y="116"/>
                </a:lnTo>
                <a:lnTo>
                  <a:pt x="6455" y="186"/>
                </a:lnTo>
                <a:lnTo>
                  <a:pt x="6455" y="201"/>
                </a:lnTo>
                <a:lnTo>
                  <a:pt x="6455" y="342"/>
                </a:lnTo>
                <a:lnTo>
                  <a:pt x="6456" y="355"/>
                </a:lnTo>
                <a:lnTo>
                  <a:pt x="6456" y="453"/>
                </a:lnTo>
                <a:lnTo>
                  <a:pt x="6457" y="457"/>
                </a:lnTo>
                <a:lnTo>
                  <a:pt x="6457" y="478"/>
                </a:lnTo>
                <a:lnTo>
                  <a:pt x="6458" y="479"/>
                </a:lnTo>
                <a:lnTo>
                  <a:pt x="6458" y="498"/>
                </a:lnTo>
                <a:lnTo>
                  <a:pt x="6459" y="500"/>
                </a:lnTo>
                <a:lnTo>
                  <a:pt x="6459" y="503"/>
                </a:lnTo>
                <a:lnTo>
                  <a:pt x="6460" y="502"/>
                </a:lnTo>
                <a:lnTo>
                  <a:pt x="6460" y="504"/>
                </a:lnTo>
                <a:lnTo>
                  <a:pt x="6460" y="504"/>
                </a:lnTo>
                <a:lnTo>
                  <a:pt x="6461" y="504"/>
                </a:lnTo>
                <a:lnTo>
                  <a:pt x="6461" y="504"/>
                </a:lnTo>
                <a:lnTo>
                  <a:pt x="6461" y="504"/>
                </a:lnTo>
                <a:lnTo>
                  <a:pt x="6462" y="505"/>
                </a:lnTo>
                <a:lnTo>
                  <a:pt x="6462" y="504"/>
                </a:lnTo>
                <a:lnTo>
                  <a:pt x="6462" y="506"/>
                </a:lnTo>
                <a:lnTo>
                  <a:pt x="6462" y="505"/>
                </a:lnTo>
                <a:lnTo>
                  <a:pt x="6463" y="505"/>
                </a:lnTo>
                <a:lnTo>
                  <a:pt x="6463" y="506"/>
                </a:lnTo>
                <a:lnTo>
                  <a:pt x="6463" y="506"/>
                </a:lnTo>
                <a:lnTo>
                  <a:pt x="6464" y="506"/>
                </a:lnTo>
                <a:lnTo>
                  <a:pt x="6464" y="511"/>
                </a:lnTo>
                <a:lnTo>
                  <a:pt x="6465" y="511"/>
                </a:lnTo>
                <a:lnTo>
                  <a:pt x="6465" y="518"/>
                </a:lnTo>
                <a:lnTo>
                  <a:pt x="6465" y="519"/>
                </a:lnTo>
                <a:lnTo>
                  <a:pt x="6466" y="522"/>
                </a:lnTo>
                <a:lnTo>
                  <a:pt x="6466" y="522"/>
                </a:lnTo>
                <a:lnTo>
                  <a:pt x="6466" y="522"/>
                </a:lnTo>
                <a:lnTo>
                  <a:pt x="6467" y="521"/>
                </a:lnTo>
                <a:lnTo>
                  <a:pt x="6467" y="521"/>
                </a:lnTo>
                <a:lnTo>
                  <a:pt x="6467" y="521"/>
                </a:lnTo>
                <a:lnTo>
                  <a:pt x="6468" y="515"/>
                </a:lnTo>
                <a:lnTo>
                  <a:pt x="6468" y="515"/>
                </a:lnTo>
                <a:lnTo>
                  <a:pt x="6469" y="451"/>
                </a:lnTo>
                <a:lnTo>
                  <a:pt x="6469" y="416"/>
                </a:lnTo>
                <a:lnTo>
                  <a:pt x="6470" y="207"/>
                </a:lnTo>
                <a:lnTo>
                  <a:pt x="6470" y="196"/>
                </a:lnTo>
                <a:lnTo>
                  <a:pt x="6471" y="93"/>
                </a:lnTo>
                <a:lnTo>
                  <a:pt x="6471" y="84"/>
                </a:lnTo>
                <a:lnTo>
                  <a:pt x="6472" y="46"/>
                </a:lnTo>
                <a:lnTo>
                  <a:pt x="6472" y="45"/>
                </a:lnTo>
                <a:lnTo>
                  <a:pt x="6473" y="31"/>
                </a:lnTo>
                <a:lnTo>
                  <a:pt x="6473" y="30"/>
                </a:lnTo>
                <a:lnTo>
                  <a:pt x="6474" y="21"/>
                </a:lnTo>
                <a:lnTo>
                  <a:pt x="6474" y="20"/>
                </a:lnTo>
                <a:lnTo>
                  <a:pt x="6475" y="17"/>
                </a:lnTo>
                <a:lnTo>
                  <a:pt x="6475" y="17"/>
                </a:lnTo>
                <a:lnTo>
                  <a:pt x="6475" y="25"/>
                </a:lnTo>
                <a:lnTo>
                  <a:pt x="6475" y="27"/>
                </a:lnTo>
                <a:lnTo>
                  <a:pt x="6476" y="43"/>
                </a:lnTo>
                <a:lnTo>
                  <a:pt x="6476" y="45"/>
                </a:lnTo>
                <a:lnTo>
                  <a:pt x="6477" y="58"/>
                </a:lnTo>
                <a:lnTo>
                  <a:pt x="6477" y="60"/>
                </a:lnTo>
                <a:lnTo>
                  <a:pt x="6478" y="67"/>
                </a:lnTo>
                <a:lnTo>
                  <a:pt x="6478" y="69"/>
                </a:lnTo>
                <a:lnTo>
                  <a:pt x="6479" y="76"/>
                </a:lnTo>
                <a:lnTo>
                  <a:pt x="6479" y="78"/>
                </a:lnTo>
                <a:lnTo>
                  <a:pt x="6480" y="85"/>
                </a:lnTo>
                <a:lnTo>
                  <a:pt x="6480" y="85"/>
                </a:lnTo>
                <a:lnTo>
                  <a:pt x="6481" y="96"/>
                </a:lnTo>
                <a:lnTo>
                  <a:pt x="6481" y="99"/>
                </a:lnTo>
                <a:lnTo>
                  <a:pt x="6482" y="110"/>
                </a:lnTo>
                <a:lnTo>
                  <a:pt x="6482" y="110"/>
                </a:lnTo>
                <a:lnTo>
                  <a:pt x="6483" y="116"/>
                </a:lnTo>
                <a:lnTo>
                  <a:pt x="6483" y="115"/>
                </a:lnTo>
                <a:lnTo>
                  <a:pt x="6483" y="114"/>
                </a:lnTo>
                <a:lnTo>
                  <a:pt x="6484" y="106"/>
                </a:lnTo>
                <a:lnTo>
                  <a:pt x="6484" y="105"/>
                </a:lnTo>
                <a:lnTo>
                  <a:pt x="6485" y="88"/>
                </a:lnTo>
                <a:lnTo>
                  <a:pt x="6486" y="86"/>
                </a:lnTo>
                <a:lnTo>
                  <a:pt x="6486" y="78"/>
                </a:lnTo>
                <a:lnTo>
                  <a:pt x="6486" y="76"/>
                </a:lnTo>
                <a:lnTo>
                  <a:pt x="6486" y="76"/>
                </a:lnTo>
                <a:lnTo>
                  <a:pt x="6487" y="79"/>
                </a:lnTo>
                <a:lnTo>
                  <a:pt x="6487" y="80"/>
                </a:lnTo>
                <a:lnTo>
                  <a:pt x="6488" y="100"/>
                </a:lnTo>
                <a:lnTo>
                  <a:pt x="6488" y="105"/>
                </a:lnTo>
                <a:lnTo>
                  <a:pt x="6489" y="159"/>
                </a:lnTo>
                <a:lnTo>
                  <a:pt x="6489" y="167"/>
                </a:lnTo>
                <a:lnTo>
                  <a:pt x="6490" y="292"/>
                </a:lnTo>
                <a:lnTo>
                  <a:pt x="6490" y="310"/>
                </a:lnTo>
                <a:lnTo>
                  <a:pt x="6491" y="427"/>
                </a:lnTo>
                <a:lnTo>
                  <a:pt x="6491" y="435"/>
                </a:lnTo>
                <a:lnTo>
                  <a:pt x="6492" y="475"/>
                </a:lnTo>
                <a:lnTo>
                  <a:pt x="6492" y="473"/>
                </a:lnTo>
                <a:lnTo>
                  <a:pt x="6492" y="470"/>
                </a:lnTo>
                <a:lnTo>
                  <a:pt x="6493" y="486"/>
                </a:lnTo>
                <a:lnTo>
                  <a:pt x="6493" y="490"/>
                </a:lnTo>
                <a:lnTo>
                  <a:pt x="6494" y="497"/>
                </a:lnTo>
                <a:lnTo>
                  <a:pt x="6494" y="497"/>
                </a:lnTo>
                <a:lnTo>
                  <a:pt x="6494" y="496"/>
                </a:lnTo>
                <a:lnTo>
                  <a:pt x="6495" y="497"/>
                </a:lnTo>
                <a:lnTo>
                  <a:pt x="6495" y="497"/>
                </a:lnTo>
                <a:lnTo>
                  <a:pt x="6495" y="497"/>
                </a:lnTo>
                <a:lnTo>
                  <a:pt x="6496" y="495"/>
                </a:lnTo>
                <a:lnTo>
                  <a:pt x="6496" y="495"/>
                </a:lnTo>
                <a:lnTo>
                  <a:pt x="6496" y="496"/>
                </a:lnTo>
                <a:lnTo>
                  <a:pt x="6496" y="496"/>
                </a:lnTo>
                <a:lnTo>
                  <a:pt x="6497" y="496"/>
                </a:lnTo>
                <a:lnTo>
                  <a:pt x="6497" y="500"/>
                </a:lnTo>
                <a:lnTo>
                  <a:pt x="6498" y="500"/>
                </a:lnTo>
                <a:lnTo>
                  <a:pt x="6498" y="504"/>
                </a:lnTo>
                <a:lnTo>
                  <a:pt x="6499" y="505"/>
                </a:lnTo>
                <a:lnTo>
                  <a:pt x="6499" y="509"/>
                </a:lnTo>
                <a:lnTo>
                  <a:pt x="6500" y="510"/>
                </a:lnTo>
                <a:lnTo>
                  <a:pt x="6500" y="516"/>
                </a:lnTo>
                <a:lnTo>
                  <a:pt x="6501" y="516"/>
                </a:lnTo>
                <a:lnTo>
                  <a:pt x="6501" y="520"/>
                </a:lnTo>
                <a:lnTo>
                  <a:pt x="6501" y="520"/>
                </a:lnTo>
                <a:lnTo>
                  <a:pt x="6502" y="520"/>
                </a:lnTo>
                <a:lnTo>
                  <a:pt x="6502" y="521"/>
                </a:lnTo>
                <a:lnTo>
                  <a:pt x="6502" y="517"/>
                </a:lnTo>
                <a:lnTo>
                  <a:pt x="6503" y="517"/>
                </a:lnTo>
                <a:lnTo>
                  <a:pt x="6503" y="513"/>
                </a:lnTo>
                <a:lnTo>
                  <a:pt x="6504" y="512"/>
                </a:lnTo>
                <a:lnTo>
                  <a:pt x="6504" y="406"/>
                </a:lnTo>
                <a:lnTo>
                  <a:pt x="6505" y="382"/>
                </a:lnTo>
                <a:lnTo>
                  <a:pt x="6505" y="227"/>
                </a:lnTo>
                <a:lnTo>
                  <a:pt x="6506" y="213"/>
                </a:lnTo>
                <a:lnTo>
                  <a:pt x="6506" y="103"/>
                </a:lnTo>
                <a:lnTo>
                  <a:pt x="6507" y="97"/>
                </a:lnTo>
                <a:lnTo>
                  <a:pt x="6507" y="58"/>
                </a:lnTo>
                <a:lnTo>
                  <a:pt x="6507" y="56"/>
                </a:lnTo>
                <a:lnTo>
                  <a:pt x="6508" y="31"/>
                </a:lnTo>
                <a:lnTo>
                  <a:pt x="6508" y="30"/>
                </a:lnTo>
                <a:lnTo>
                  <a:pt x="6509" y="19"/>
                </a:lnTo>
                <a:lnTo>
                  <a:pt x="6509" y="18"/>
                </a:lnTo>
                <a:lnTo>
                  <a:pt x="6510" y="16"/>
                </a:lnTo>
                <a:lnTo>
                  <a:pt x="6510" y="16"/>
                </a:lnTo>
                <a:lnTo>
                  <a:pt x="6510" y="16"/>
                </a:lnTo>
                <a:lnTo>
                  <a:pt x="6511" y="25"/>
                </a:lnTo>
                <a:lnTo>
                  <a:pt x="6511" y="28"/>
                </a:lnTo>
                <a:lnTo>
                  <a:pt x="6512" y="46"/>
                </a:lnTo>
                <a:lnTo>
                  <a:pt x="6512" y="48"/>
                </a:lnTo>
                <a:lnTo>
                  <a:pt x="6513" y="68"/>
                </a:lnTo>
                <a:lnTo>
                  <a:pt x="6513" y="70"/>
                </a:lnTo>
                <a:lnTo>
                  <a:pt x="6514" y="87"/>
                </a:lnTo>
                <a:lnTo>
                  <a:pt x="6514" y="89"/>
                </a:lnTo>
                <a:lnTo>
                  <a:pt x="6515" y="98"/>
                </a:lnTo>
                <a:lnTo>
                  <a:pt x="6515" y="100"/>
                </a:lnTo>
                <a:lnTo>
                  <a:pt x="6516" y="110"/>
                </a:lnTo>
                <a:lnTo>
                  <a:pt x="6516" y="111"/>
                </a:lnTo>
                <a:lnTo>
                  <a:pt x="6517" y="121"/>
                </a:lnTo>
                <a:lnTo>
                  <a:pt x="6517" y="123"/>
                </a:lnTo>
                <a:lnTo>
                  <a:pt x="6517" y="130"/>
                </a:lnTo>
                <a:lnTo>
                  <a:pt x="6518" y="130"/>
                </a:lnTo>
                <a:lnTo>
                  <a:pt x="6518" y="131"/>
                </a:lnTo>
                <a:lnTo>
                  <a:pt x="6518" y="130"/>
                </a:lnTo>
                <a:lnTo>
                  <a:pt x="6519" y="128"/>
                </a:lnTo>
                <a:lnTo>
                  <a:pt x="6519" y="118"/>
                </a:lnTo>
                <a:lnTo>
                  <a:pt x="6520" y="117"/>
                </a:lnTo>
                <a:lnTo>
                  <a:pt x="6520" y="105"/>
                </a:lnTo>
                <a:lnTo>
                  <a:pt x="6521" y="103"/>
                </a:lnTo>
                <a:lnTo>
                  <a:pt x="6521" y="93"/>
                </a:lnTo>
                <a:lnTo>
                  <a:pt x="6522" y="92"/>
                </a:lnTo>
                <a:lnTo>
                  <a:pt x="6522" y="89"/>
                </a:lnTo>
                <a:lnTo>
                  <a:pt x="6522" y="89"/>
                </a:lnTo>
                <a:lnTo>
                  <a:pt x="6523" y="89"/>
                </a:lnTo>
                <a:lnTo>
                  <a:pt x="6523" y="95"/>
                </a:lnTo>
                <a:lnTo>
                  <a:pt x="6524" y="96"/>
                </a:lnTo>
                <a:lnTo>
                  <a:pt x="6524" y="121"/>
                </a:lnTo>
                <a:lnTo>
                  <a:pt x="6525" y="128"/>
                </a:lnTo>
                <a:lnTo>
                  <a:pt x="6525" y="238"/>
                </a:lnTo>
                <a:lnTo>
                  <a:pt x="6526" y="254"/>
                </a:lnTo>
                <a:lnTo>
                  <a:pt x="6526" y="389"/>
                </a:lnTo>
                <a:lnTo>
                  <a:pt x="6527" y="406"/>
                </a:lnTo>
                <a:lnTo>
                  <a:pt x="6527" y="472"/>
                </a:lnTo>
                <a:lnTo>
                  <a:pt x="6527" y="468"/>
                </a:lnTo>
                <a:lnTo>
                  <a:pt x="6527" y="467"/>
                </a:lnTo>
                <a:lnTo>
                  <a:pt x="6528" y="488"/>
                </a:lnTo>
                <a:lnTo>
                  <a:pt x="6528" y="491"/>
                </a:lnTo>
                <a:lnTo>
                  <a:pt x="6529" y="499"/>
                </a:lnTo>
                <a:lnTo>
                  <a:pt x="6529" y="499"/>
                </a:lnTo>
                <a:lnTo>
                  <a:pt x="6529" y="496"/>
                </a:lnTo>
                <a:lnTo>
                  <a:pt x="6530" y="497"/>
                </a:lnTo>
                <a:lnTo>
                  <a:pt x="6530" y="497"/>
                </a:lnTo>
                <a:lnTo>
                  <a:pt x="6530" y="497"/>
                </a:lnTo>
                <a:lnTo>
                  <a:pt x="6531" y="500"/>
                </a:lnTo>
                <a:lnTo>
                  <a:pt x="6531" y="500"/>
                </a:lnTo>
                <a:lnTo>
                  <a:pt x="6532" y="502"/>
                </a:lnTo>
                <a:lnTo>
                  <a:pt x="6532" y="502"/>
                </a:lnTo>
                <a:lnTo>
                  <a:pt x="6533" y="505"/>
                </a:lnTo>
                <a:lnTo>
                  <a:pt x="6533" y="505"/>
                </a:lnTo>
                <a:lnTo>
                  <a:pt x="6534" y="509"/>
                </a:lnTo>
                <a:lnTo>
                  <a:pt x="6534" y="510"/>
                </a:lnTo>
                <a:lnTo>
                  <a:pt x="6535" y="516"/>
                </a:lnTo>
                <a:lnTo>
                  <a:pt x="6535" y="517"/>
                </a:lnTo>
                <a:lnTo>
                  <a:pt x="6535" y="517"/>
                </a:lnTo>
                <a:lnTo>
                  <a:pt x="6536" y="517"/>
                </a:lnTo>
                <a:lnTo>
                  <a:pt x="6536" y="517"/>
                </a:lnTo>
                <a:lnTo>
                  <a:pt x="6537" y="514"/>
                </a:lnTo>
                <a:lnTo>
                  <a:pt x="6537" y="515"/>
                </a:lnTo>
                <a:lnTo>
                  <a:pt x="6538" y="513"/>
                </a:lnTo>
                <a:lnTo>
                  <a:pt x="6538" y="513"/>
                </a:lnTo>
                <a:lnTo>
                  <a:pt x="6538" y="412"/>
                </a:lnTo>
                <a:lnTo>
                  <a:pt x="6539" y="382"/>
                </a:lnTo>
                <a:lnTo>
                  <a:pt x="6539" y="174"/>
                </a:lnTo>
                <a:lnTo>
                  <a:pt x="6540" y="156"/>
                </a:lnTo>
                <a:lnTo>
                  <a:pt x="6540" y="71"/>
                </a:lnTo>
                <a:lnTo>
                  <a:pt x="6541" y="68"/>
                </a:lnTo>
                <a:lnTo>
                  <a:pt x="6541" y="54"/>
                </a:lnTo>
                <a:lnTo>
                  <a:pt x="6542" y="53"/>
                </a:lnTo>
                <a:lnTo>
                  <a:pt x="6542" y="50"/>
                </a:lnTo>
                <a:lnTo>
                  <a:pt x="6543" y="50"/>
                </a:lnTo>
                <a:lnTo>
                  <a:pt x="6543" y="40"/>
                </a:lnTo>
                <a:lnTo>
                  <a:pt x="6544" y="38"/>
                </a:lnTo>
                <a:lnTo>
                  <a:pt x="6544" y="32"/>
                </a:lnTo>
                <a:lnTo>
                  <a:pt x="6545" y="31"/>
                </a:lnTo>
                <a:lnTo>
                  <a:pt x="6545" y="29"/>
                </a:lnTo>
                <a:lnTo>
                  <a:pt x="6545" y="29"/>
                </a:lnTo>
                <a:lnTo>
                  <a:pt x="6546" y="29"/>
                </a:lnTo>
                <a:lnTo>
                  <a:pt x="6546" y="29"/>
                </a:lnTo>
                <a:lnTo>
                  <a:pt x="6546" y="29"/>
                </a:lnTo>
                <a:lnTo>
                  <a:pt x="6546" y="29"/>
                </a:lnTo>
                <a:lnTo>
                  <a:pt x="6547" y="30"/>
                </a:lnTo>
                <a:lnTo>
                  <a:pt x="6547" y="30"/>
                </a:lnTo>
                <a:lnTo>
                  <a:pt x="6547" y="29"/>
                </a:lnTo>
                <a:lnTo>
                  <a:pt x="6548" y="29"/>
                </a:lnTo>
                <a:lnTo>
                  <a:pt x="6548" y="29"/>
                </a:lnTo>
                <a:lnTo>
                  <a:pt x="6548" y="28"/>
                </a:lnTo>
                <a:lnTo>
                  <a:pt x="6548" y="28"/>
                </a:lnTo>
                <a:lnTo>
                  <a:pt x="6548" y="28"/>
                </a:lnTo>
                <a:lnTo>
                  <a:pt x="6548" y="28"/>
                </a:lnTo>
                <a:lnTo>
                  <a:pt x="6549" y="31"/>
                </a:lnTo>
                <a:lnTo>
                  <a:pt x="6549" y="31"/>
                </a:lnTo>
                <a:lnTo>
                  <a:pt x="6550" y="35"/>
                </a:lnTo>
                <a:lnTo>
                  <a:pt x="6550" y="36"/>
                </a:lnTo>
                <a:lnTo>
                  <a:pt x="6551" y="48"/>
                </a:lnTo>
                <a:lnTo>
                  <a:pt x="6551" y="50"/>
                </a:lnTo>
                <a:lnTo>
                  <a:pt x="6552" y="66"/>
                </a:lnTo>
                <a:lnTo>
                  <a:pt x="6552" y="68"/>
                </a:lnTo>
                <a:lnTo>
                  <a:pt x="6553" y="88"/>
                </a:lnTo>
                <a:lnTo>
                  <a:pt x="6553" y="91"/>
                </a:lnTo>
                <a:lnTo>
                  <a:pt x="6554" y="102"/>
                </a:lnTo>
                <a:lnTo>
                  <a:pt x="6554" y="103"/>
                </a:lnTo>
                <a:lnTo>
                  <a:pt x="6554" y="104"/>
                </a:lnTo>
                <a:lnTo>
                  <a:pt x="6555" y="96"/>
                </a:lnTo>
                <a:lnTo>
                  <a:pt x="6555" y="94"/>
                </a:lnTo>
                <a:lnTo>
                  <a:pt x="6556" y="78"/>
                </a:lnTo>
                <a:lnTo>
                  <a:pt x="6556" y="77"/>
                </a:lnTo>
                <a:lnTo>
                  <a:pt x="6557" y="73"/>
                </a:lnTo>
                <a:lnTo>
                  <a:pt x="6557" y="73"/>
                </a:lnTo>
                <a:lnTo>
                  <a:pt x="6557" y="73"/>
                </a:lnTo>
                <a:lnTo>
                  <a:pt x="6558" y="83"/>
                </a:lnTo>
                <a:lnTo>
                  <a:pt x="6558" y="85"/>
                </a:lnTo>
                <a:lnTo>
                  <a:pt x="6559" y="121"/>
                </a:lnTo>
                <a:lnTo>
                  <a:pt x="6559" y="129"/>
                </a:lnTo>
                <a:lnTo>
                  <a:pt x="6559" y="214"/>
                </a:lnTo>
                <a:lnTo>
                  <a:pt x="6559" y="228"/>
                </a:lnTo>
                <a:lnTo>
                  <a:pt x="6560" y="370"/>
                </a:lnTo>
                <a:lnTo>
                  <a:pt x="6560" y="385"/>
                </a:lnTo>
                <a:lnTo>
                  <a:pt x="6561" y="464"/>
                </a:lnTo>
                <a:lnTo>
                  <a:pt x="6561" y="467"/>
                </a:lnTo>
                <a:lnTo>
                  <a:pt x="6562" y="475"/>
                </a:lnTo>
                <a:lnTo>
                  <a:pt x="6562" y="472"/>
                </a:lnTo>
                <a:lnTo>
                  <a:pt x="6562" y="475"/>
                </a:lnTo>
                <a:lnTo>
                  <a:pt x="6563" y="494"/>
                </a:lnTo>
                <a:lnTo>
                  <a:pt x="6563" y="494"/>
                </a:lnTo>
                <a:lnTo>
                  <a:pt x="6564" y="496"/>
                </a:lnTo>
                <a:lnTo>
                  <a:pt x="6564" y="494"/>
                </a:lnTo>
                <a:lnTo>
                  <a:pt x="6564" y="494"/>
                </a:lnTo>
                <a:lnTo>
                  <a:pt x="6564" y="494"/>
                </a:lnTo>
                <a:lnTo>
                  <a:pt x="6565" y="495"/>
                </a:lnTo>
                <a:lnTo>
                  <a:pt x="6565" y="495"/>
                </a:lnTo>
                <a:lnTo>
                  <a:pt x="6565" y="494"/>
                </a:lnTo>
                <a:lnTo>
                  <a:pt x="6566" y="496"/>
                </a:lnTo>
                <a:lnTo>
                  <a:pt x="6566" y="496"/>
                </a:lnTo>
                <a:lnTo>
                  <a:pt x="6566" y="496"/>
                </a:lnTo>
                <a:lnTo>
                  <a:pt x="6567" y="498"/>
                </a:lnTo>
                <a:lnTo>
                  <a:pt x="6567" y="498"/>
                </a:lnTo>
                <a:lnTo>
                  <a:pt x="6568" y="500"/>
                </a:lnTo>
                <a:lnTo>
                  <a:pt x="6568" y="500"/>
                </a:lnTo>
                <a:lnTo>
                  <a:pt x="6569" y="505"/>
                </a:lnTo>
                <a:lnTo>
                  <a:pt x="6569" y="505"/>
                </a:lnTo>
                <a:lnTo>
                  <a:pt x="6569" y="506"/>
                </a:lnTo>
                <a:lnTo>
                  <a:pt x="6570" y="511"/>
                </a:lnTo>
                <a:lnTo>
                  <a:pt x="6570" y="511"/>
                </a:lnTo>
                <a:lnTo>
                  <a:pt x="6571" y="517"/>
                </a:lnTo>
                <a:lnTo>
                  <a:pt x="6571" y="517"/>
                </a:lnTo>
                <a:lnTo>
                  <a:pt x="6572" y="519"/>
                </a:lnTo>
                <a:lnTo>
                  <a:pt x="6572" y="519"/>
                </a:lnTo>
                <a:lnTo>
                  <a:pt x="6572" y="519"/>
                </a:lnTo>
                <a:lnTo>
                  <a:pt x="6573" y="515"/>
                </a:lnTo>
                <a:lnTo>
                  <a:pt x="6573" y="515"/>
                </a:lnTo>
                <a:lnTo>
                  <a:pt x="6573" y="514"/>
                </a:lnTo>
                <a:lnTo>
                  <a:pt x="6574" y="512"/>
                </a:lnTo>
                <a:lnTo>
                  <a:pt x="6574" y="512"/>
                </a:lnTo>
                <a:lnTo>
                  <a:pt x="6574" y="513"/>
                </a:lnTo>
                <a:lnTo>
                  <a:pt x="6575" y="368"/>
                </a:lnTo>
                <a:lnTo>
                  <a:pt x="6575" y="327"/>
                </a:lnTo>
                <a:lnTo>
                  <a:pt x="6576" y="193"/>
                </a:lnTo>
                <a:lnTo>
                  <a:pt x="6576" y="179"/>
                </a:lnTo>
                <a:lnTo>
                  <a:pt x="6577" y="67"/>
                </a:lnTo>
                <a:lnTo>
                  <a:pt x="6577" y="61"/>
                </a:lnTo>
                <a:lnTo>
                  <a:pt x="6578" y="34"/>
                </a:lnTo>
                <a:lnTo>
                  <a:pt x="6578" y="33"/>
                </a:lnTo>
                <a:lnTo>
                  <a:pt x="6579" y="23"/>
                </a:lnTo>
                <a:lnTo>
                  <a:pt x="6579" y="22"/>
                </a:lnTo>
                <a:lnTo>
                  <a:pt x="6579" y="20"/>
                </a:lnTo>
                <a:lnTo>
                  <a:pt x="6579" y="21"/>
                </a:lnTo>
                <a:lnTo>
                  <a:pt x="6580" y="22"/>
                </a:lnTo>
                <a:lnTo>
                  <a:pt x="6580" y="35"/>
                </a:lnTo>
                <a:lnTo>
                  <a:pt x="6581" y="38"/>
                </a:lnTo>
                <a:lnTo>
                  <a:pt x="6581" y="71"/>
                </a:lnTo>
                <a:lnTo>
                  <a:pt x="6582" y="75"/>
                </a:lnTo>
                <a:lnTo>
                  <a:pt x="6582" y="111"/>
                </a:lnTo>
                <a:lnTo>
                  <a:pt x="6583" y="116"/>
                </a:lnTo>
                <a:lnTo>
                  <a:pt x="6583" y="147"/>
                </a:lnTo>
                <a:lnTo>
                  <a:pt x="6584" y="150"/>
                </a:lnTo>
                <a:lnTo>
                  <a:pt x="6584" y="174"/>
                </a:lnTo>
                <a:lnTo>
                  <a:pt x="6585" y="177"/>
                </a:lnTo>
                <a:lnTo>
                  <a:pt x="6585" y="193"/>
                </a:lnTo>
                <a:lnTo>
                  <a:pt x="6586" y="193"/>
                </a:lnTo>
                <a:lnTo>
                  <a:pt x="6586" y="200"/>
                </a:lnTo>
                <a:lnTo>
                  <a:pt x="6587" y="201"/>
                </a:lnTo>
                <a:lnTo>
                  <a:pt x="6587" y="204"/>
                </a:lnTo>
                <a:lnTo>
                  <a:pt x="6587" y="203"/>
                </a:lnTo>
                <a:lnTo>
                  <a:pt x="6588" y="203"/>
                </a:lnTo>
                <a:lnTo>
                  <a:pt x="6588" y="202"/>
                </a:lnTo>
                <a:lnTo>
                  <a:pt x="6588" y="202"/>
                </a:lnTo>
                <a:lnTo>
                  <a:pt x="6589" y="200"/>
                </a:lnTo>
                <a:lnTo>
                  <a:pt x="6589" y="200"/>
                </a:lnTo>
                <a:lnTo>
                  <a:pt x="6589" y="190"/>
                </a:lnTo>
                <a:lnTo>
                  <a:pt x="6590" y="188"/>
                </a:lnTo>
                <a:lnTo>
                  <a:pt x="6590" y="171"/>
                </a:lnTo>
                <a:lnTo>
                  <a:pt x="6590" y="167"/>
                </a:lnTo>
                <a:lnTo>
                  <a:pt x="6591" y="133"/>
                </a:lnTo>
                <a:lnTo>
                  <a:pt x="6591" y="130"/>
                </a:lnTo>
                <a:lnTo>
                  <a:pt x="6592" y="108"/>
                </a:lnTo>
                <a:lnTo>
                  <a:pt x="6592" y="106"/>
                </a:lnTo>
                <a:lnTo>
                  <a:pt x="6593" y="96"/>
                </a:lnTo>
                <a:lnTo>
                  <a:pt x="6593" y="95"/>
                </a:lnTo>
                <a:lnTo>
                  <a:pt x="6593" y="94"/>
                </a:lnTo>
                <a:lnTo>
                  <a:pt x="6594" y="98"/>
                </a:lnTo>
                <a:lnTo>
                  <a:pt x="6594" y="100"/>
                </a:lnTo>
                <a:lnTo>
                  <a:pt x="6595" y="138"/>
                </a:lnTo>
                <a:lnTo>
                  <a:pt x="6595" y="146"/>
                </a:lnTo>
                <a:lnTo>
                  <a:pt x="6596" y="265"/>
                </a:lnTo>
                <a:lnTo>
                  <a:pt x="6596" y="283"/>
                </a:lnTo>
                <a:lnTo>
                  <a:pt x="6597" y="405"/>
                </a:lnTo>
                <a:lnTo>
                  <a:pt x="6597" y="417"/>
                </a:lnTo>
                <a:lnTo>
                  <a:pt x="6598" y="475"/>
                </a:lnTo>
                <a:lnTo>
                  <a:pt x="6598" y="474"/>
                </a:lnTo>
                <a:lnTo>
                  <a:pt x="6598" y="474"/>
                </a:lnTo>
                <a:lnTo>
                  <a:pt x="6599" y="490"/>
                </a:lnTo>
                <a:lnTo>
                  <a:pt x="6599" y="491"/>
                </a:lnTo>
                <a:lnTo>
                  <a:pt x="6600" y="500"/>
                </a:lnTo>
                <a:lnTo>
                  <a:pt x="6600" y="500"/>
                </a:lnTo>
                <a:lnTo>
                  <a:pt x="6600" y="500"/>
                </a:lnTo>
                <a:lnTo>
                  <a:pt x="6600" y="503"/>
                </a:lnTo>
                <a:lnTo>
                  <a:pt x="6601" y="504"/>
                </a:lnTo>
                <a:lnTo>
                  <a:pt x="6601" y="503"/>
                </a:lnTo>
                <a:lnTo>
                  <a:pt x="6601" y="504"/>
                </a:lnTo>
                <a:lnTo>
                  <a:pt x="6601" y="504"/>
                </a:lnTo>
                <a:lnTo>
                  <a:pt x="6602" y="504"/>
                </a:lnTo>
                <a:lnTo>
                  <a:pt x="6602" y="505"/>
                </a:lnTo>
                <a:lnTo>
                  <a:pt x="6602" y="505"/>
                </a:lnTo>
                <a:lnTo>
                  <a:pt x="6603" y="505"/>
                </a:lnTo>
                <a:lnTo>
                  <a:pt x="6603" y="509"/>
                </a:lnTo>
                <a:lnTo>
                  <a:pt x="6604" y="510"/>
                </a:lnTo>
                <a:lnTo>
                  <a:pt x="6604" y="511"/>
                </a:lnTo>
                <a:lnTo>
                  <a:pt x="6604" y="511"/>
                </a:lnTo>
                <a:lnTo>
                  <a:pt x="6605" y="512"/>
                </a:lnTo>
                <a:lnTo>
                  <a:pt x="6605" y="516"/>
                </a:lnTo>
                <a:lnTo>
                  <a:pt x="6606" y="516"/>
                </a:lnTo>
                <a:lnTo>
                  <a:pt x="6606" y="521"/>
                </a:lnTo>
                <a:lnTo>
                  <a:pt x="6607" y="522"/>
                </a:lnTo>
                <a:lnTo>
                  <a:pt x="6607" y="521"/>
                </a:lnTo>
                <a:lnTo>
                  <a:pt x="6607" y="522"/>
                </a:lnTo>
                <a:lnTo>
                  <a:pt x="6608" y="523"/>
                </a:lnTo>
                <a:lnTo>
                  <a:pt x="6608" y="518"/>
                </a:lnTo>
                <a:lnTo>
                  <a:pt x="6609" y="517"/>
                </a:lnTo>
                <a:lnTo>
                  <a:pt x="6609" y="480"/>
                </a:lnTo>
                <a:lnTo>
                  <a:pt x="6610" y="461"/>
                </a:lnTo>
                <a:lnTo>
                  <a:pt x="6610" y="225"/>
                </a:lnTo>
                <a:lnTo>
                  <a:pt x="6610" y="218"/>
                </a:lnTo>
                <a:lnTo>
                  <a:pt x="6611" y="121"/>
                </a:lnTo>
                <a:lnTo>
                  <a:pt x="6611" y="111"/>
                </a:lnTo>
                <a:lnTo>
                  <a:pt x="6612" y="66"/>
                </a:lnTo>
                <a:lnTo>
                  <a:pt x="6612" y="63"/>
                </a:lnTo>
                <a:lnTo>
                  <a:pt x="6613" y="50"/>
                </a:lnTo>
                <a:lnTo>
                  <a:pt x="6613" y="49"/>
                </a:lnTo>
                <a:lnTo>
                  <a:pt x="6614" y="33"/>
                </a:lnTo>
                <a:lnTo>
                  <a:pt x="6614" y="32"/>
                </a:lnTo>
                <a:lnTo>
                  <a:pt x="6615" y="24"/>
                </a:lnTo>
                <a:lnTo>
                  <a:pt x="6615" y="23"/>
                </a:lnTo>
                <a:lnTo>
                  <a:pt x="6615" y="21"/>
                </a:lnTo>
                <a:lnTo>
                  <a:pt x="6616" y="23"/>
                </a:lnTo>
                <a:lnTo>
                  <a:pt x="6616" y="23"/>
                </a:lnTo>
                <a:lnTo>
                  <a:pt x="6617" y="35"/>
                </a:lnTo>
                <a:lnTo>
                  <a:pt x="6617" y="37"/>
                </a:lnTo>
                <a:lnTo>
                  <a:pt x="6618" y="53"/>
                </a:lnTo>
                <a:lnTo>
                  <a:pt x="6618" y="54"/>
                </a:lnTo>
                <a:lnTo>
                  <a:pt x="6619" y="66"/>
                </a:lnTo>
                <a:lnTo>
                  <a:pt x="6619" y="68"/>
                </a:lnTo>
                <a:lnTo>
                  <a:pt x="6620" y="81"/>
                </a:lnTo>
                <a:lnTo>
                  <a:pt x="6620" y="82"/>
                </a:lnTo>
                <a:lnTo>
                  <a:pt x="6621" y="92"/>
                </a:lnTo>
                <a:lnTo>
                  <a:pt x="6621" y="93"/>
                </a:lnTo>
                <a:lnTo>
                  <a:pt x="6621" y="107"/>
                </a:lnTo>
                <a:lnTo>
                  <a:pt x="6622" y="108"/>
                </a:lnTo>
                <a:lnTo>
                  <a:pt x="6622" y="115"/>
                </a:lnTo>
                <a:lnTo>
                  <a:pt x="6622" y="115"/>
                </a:lnTo>
                <a:lnTo>
                  <a:pt x="6623" y="116"/>
                </a:lnTo>
                <a:lnTo>
                  <a:pt x="6623" y="119"/>
                </a:lnTo>
                <a:lnTo>
                  <a:pt x="6623" y="117"/>
                </a:lnTo>
                <a:lnTo>
                  <a:pt x="6624" y="117"/>
                </a:lnTo>
                <a:lnTo>
                  <a:pt x="6624" y="110"/>
                </a:lnTo>
                <a:lnTo>
                  <a:pt x="6625" y="108"/>
                </a:lnTo>
                <a:lnTo>
                  <a:pt x="6625" y="96"/>
                </a:lnTo>
                <a:lnTo>
                  <a:pt x="6626" y="96"/>
                </a:lnTo>
                <a:lnTo>
                  <a:pt x="6626" y="88"/>
                </a:lnTo>
                <a:lnTo>
                  <a:pt x="6627" y="88"/>
                </a:lnTo>
                <a:lnTo>
                  <a:pt x="6627" y="87"/>
                </a:lnTo>
                <a:lnTo>
                  <a:pt x="6627" y="91"/>
                </a:lnTo>
                <a:lnTo>
                  <a:pt x="6628" y="93"/>
                </a:lnTo>
                <a:lnTo>
                  <a:pt x="6628" y="117"/>
                </a:lnTo>
                <a:lnTo>
                  <a:pt x="6629" y="123"/>
                </a:lnTo>
                <a:lnTo>
                  <a:pt x="6629" y="193"/>
                </a:lnTo>
                <a:lnTo>
                  <a:pt x="6630" y="202"/>
                </a:lnTo>
                <a:lnTo>
                  <a:pt x="6630" y="343"/>
                </a:lnTo>
                <a:lnTo>
                  <a:pt x="6631" y="362"/>
                </a:lnTo>
                <a:lnTo>
                  <a:pt x="6631" y="456"/>
                </a:lnTo>
                <a:lnTo>
                  <a:pt x="6631" y="458"/>
                </a:lnTo>
                <a:lnTo>
                  <a:pt x="6631" y="473"/>
                </a:lnTo>
                <a:lnTo>
                  <a:pt x="6632" y="469"/>
                </a:lnTo>
                <a:lnTo>
                  <a:pt x="6632" y="471"/>
                </a:lnTo>
                <a:lnTo>
                  <a:pt x="6633" y="492"/>
                </a:lnTo>
                <a:lnTo>
                  <a:pt x="6633" y="493"/>
                </a:lnTo>
                <a:lnTo>
                  <a:pt x="6633" y="494"/>
                </a:lnTo>
                <a:lnTo>
                  <a:pt x="6634" y="493"/>
                </a:lnTo>
                <a:lnTo>
                  <a:pt x="6634" y="494"/>
                </a:lnTo>
                <a:lnTo>
                  <a:pt x="6635" y="493"/>
                </a:lnTo>
                <a:lnTo>
                  <a:pt x="6635" y="494"/>
                </a:lnTo>
                <a:lnTo>
                  <a:pt x="6635" y="494"/>
                </a:lnTo>
                <a:lnTo>
                  <a:pt x="6636" y="494"/>
                </a:lnTo>
                <a:lnTo>
                  <a:pt x="6636" y="494"/>
                </a:lnTo>
                <a:lnTo>
                  <a:pt x="6636" y="494"/>
                </a:lnTo>
                <a:lnTo>
                  <a:pt x="6637" y="495"/>
                </a:lnTo>
                <a:lnTo>
                  <a:pt x="6637" y="495"/>
                </a:lnTo>
                <a:lnTo>
                  <a:pt x="6638" y="497"/>
                </a:lnTo>
                <a:lnTo>
                  <a:pt x="6638" y="497"/>
                </a:lnTo>
                <a:lnTo>
                  <a:pt x="6638" y="498"/>
                </a:lnTo>
                <a:lnTo>
                  <a:pt x="6639" y="501"/>
                </a:lnTo>
                <a:lnTo>
                  <a:pt x="6639" y="502"/>
                </a:lnTo>
                <a:lnTo>
                  <a:pt x="6640" y="511"/>
                </a:lnTo>
                <a:lnTo>
                  <a:pt x="6640" y="511"/>
                </a:lnTo>
                <a:lnTo>
                  <a:pt x="6641" y="517"/>
                </a:lnTo>
                <a:lnTo>
                  <a:pt x="6641" y="518"/>
                </a:lnTo>
                <a:lnTo>
                  <a:pt x="6642" y="521"/>
                </a:lnTo>
                <a:lnTo>
                  <a:pt x="6642" y="521"/>
                </a:lnTo>
                <a:lnTo>
                  <a:pt x="6642" y="520"/>
                </a:lnTo>
                <a:lnTo>
                  <a:pt x="6642" y="515"/>
                </a:lnTo>
                <a:lnTo>
                  <a:pt x="6642" y="516"/>
                </a:lnTo>
                <a:lnTo>
                  <a:pt x="6643" y="502"/>
                </a:lnTo>
                <a:lnTo>
                  <a:pt x="6643" y="492"/>
                </a:lnTo>
                <a:lnTo>
                  <a:pt x="6644" y="262"/>
                </a:lnTo>
                <a:lnTo>
                  <a:pt x="6644" y="255"/>
                </a:lnTo>
                <a:lnTo>
                  <a:pt x="6645" y="178"/>
                </a:lnTo>
                <a:lnTo>
                  <a:pt x="6645" y="163"/>
                </a:lnTo>
                <a:lnTo>
                  <a:pt x="6646" y="95"/>
                </a:lnTo>
                <a:lnTo>
                  <a:pt x="6646" y="90"/>
                </a:lnTo>
                <a:lnTo>
                  <a:pt x="6647" y="62"/>
                </a:lnTo>
                <a:lnTo>
                  <a:pt x="6647" y="59"/>
                </a:lnTo>
                <a:lnTo>
                  <a:pt x="6648" y="41"/>
                </a:lnTo>
                <a:lnTo>
                  <a:pt x="6648" y="40"/>
                </a:lnTo>
                <a:lnTo>
                  <a:pt x="6649" y="34"/>
                </a:lnTo>
                <a:lnTo>
                  <a:pt x="6649" y="33"/>
                </a:lnTo>
                <a:lnTo>
                  <a:pt x="6650" y="33"/>
                </a:lnTo>
                <a:lnTo>
                  <a:pt x="6650" y="35"/>
                </a:lnTo>
                <a:lnTo>
                  <a:pt x="6650" y="36"/>
                </a:lnTo>
                <a:lnTo>
                  <a:pt x="6651" y="46"/>
                </a:lnTo>
                <a:lnTo>
                  <a:pt x="6651" y="48"/>
                </a:lnTo>
                <a:lnTo>
                  <a:pt x="6652" y="64"/>
                </a:lnTo>
                <a:lnTo>
                  <a:pt x="6652" y="65"/>
                </a:lnTo>
                <a:lnTo>
                  <a:pt x="6653" y="83"/>
                </a:lnTo>
                <a:lnTo>
                  <a:pt x="6653" y="85"/>
                </a:lnTo>
                <a:lnTo>
                  <a:pt x="6654" y="96"/>
                </a:lnTo>
                <a:lnTo>
                  <a:pt x="6654" y="96"/>
                </a:lnTo>
                <a:lnTo>
                  <a:pt x="6655" y="101"/>
                </a:lnTo>
                <a:lnTo>
                  <a:pt x="6655" y="101"/>
                </a:lnTo>
                <a:lnTo>
                  <a:pt x="6656" y="105"/>
                </a:lnTo>
                <a:lnTo>
                  <a:pt x="6656" y="105"/>
                </a:lnTo>
                <a:lnTo>
                  <a:pt x="6656" y="106"/>
                </a:lnTo>
                <a:lnTo>
                  <a:pt x="6657" y="106"/>
                </a:lnTo>
                <a:lnTo>
                  <a:pt x="6657" y="105"/>
                </a:lnTo>
                <a:lnTo>
                  <a:pt x="6657" y="104"/>
                </a:lnTo>
                <a:lnTo>
                  <a:pt x="6658" y="104"/>
                </a:lnTo>
                <a:lnTo>
                  <a:pt x="6658" y="105"/>
                </a:lnTo>
                <a:lnTo>
                  <a:pt x="6659" y="116"/>
                </a:lnTo>
                <a:lnTo>
                  <a:pt x="6659" y="118"/>
                </a:lnTo>
                <a:lnTo>
                  <a:pt x="6660" y="130"/>
                </a:lnTo>
                <a:lnTo>
                  <a:pt x="6660" y="131"/>
                </a:lnTo>
                <a:lnTo>
                  <a:pt x="6661" y="138"/>
                </a:lnTo>
                <a:lnTo>
                  <a:pt x="6661" y="138"/>
                </a:lnTo>
                <a:lnTo>
                  <a:pt x="6661" y="137"/>
                </a:lnTo>
                <a:lnTo>
                  <a:pt x="6662" y="117"/>
                </a:lnTo>
                <a:lnTo>
                  <a:pt x="6662" y="113"/>
                </a:lnTo>
                <a:lnTo>
                  <a:pt x="6662" y="85"/>
                </a:lnTo>
                <a:lnTo>
                  <a:pt x="6663" y="82"/>
                </a:lnTo>
                <a:lnTo>
                  <a:pt x="6663" y="73"/>
                </a:lnTo>
                <a:lnTo>
                  <a:pt x="6664" y="72"/>
                </a:lnTo>
                <a:lnTo>
                  <a:pt x="6664" y="78"/>
                </a:lnTo>
                <a:lnTo>
                  <a:pt x="6665" y="80"/>
                </a:lnTo>
                <a:lnTo>
                  <a:pt x="6665" y="116"/>
                </a:lnTo>
                <a:lnTo>
                  <a:pt x="6666" y="127"/>
                </a:lnTo>
                <a:lnTo>
                  <a:pt x="6666" y="250"/>
                </a:lnTo>
                <a:lnTo>
                  <a:pt x="6667" y="268"/>
                </a:lnTo>
                <a:lnTo>
                  <a:pt x="6667" y="394"/>
                </a:lnTo>
                <a:lnTo>
                  <a:pt x="6668" y="414"/>
                </a:lnTo>
                <a:lnTo>
                  <a:pt x="6668" y="472"/>
                </a:lnTo>
                <a:lnTo>
                  <a:pt x="6669" y="471"/>
                </a:lnTo>
                <a:lnTo>
                  <a:pt x="6669" y="468"/>
                </a:lnTo>
                <a:lnTo>
                  <a:pt x="6669" y="482"/>
                </a:lnTo>
                <a:lnTo>
                  <a:pt x="6670" y="484"/>
                </a:lnTo>
                <a:lnTo>
                  <a:pt x="6670" y="498"/>
                </a:lnTo>
                <a:lnTo>
                  <a:pt x="6671" y="498"/>
                </a:lnTo>
                <a:lnTo>
                  <a:pt x="6671" y="499"/>
                </a:lnTo>
                <a:lnTo>
                  <a:pt x="6671" y="499"/>
                </a:lnTo>
                <a:lnTo>
                  <a:pt x="6672" y="499"/>
                </a:lnTo>
                <a:lnTo>
                  <a:pt x="6672" y="501"/>
                </a:lnTo>
                <a:lnTo>
                  <a:pt x="6673" y="501"/>
                </a:lnTo>
                <a:lnTo>
                  <a:pt x="6673" y="504"/>
                </a:lnTo>
                <a:lnTo>
                  <a:pt x="6673" y="504"/>
                </a:lnTo>
                <a:lnTo>
                  <a:pt x="6674" y="508"/>
                </a:lnTo>
                <a:lnTo>
                  <a:pt x="6674" y="508"/>
                </a:lnTo>
                <a:lnTo>
                  <a:pt x="6675" y="510"/>
                </a:lnTo>
                <a:lnTo>
                  <a:pt x="6675" y="510"/>
                </a:lnTo>
                <a:lnTo>
                  <a:pt x="6676" y="516"/>
                </a:lnTo>
                <a:lnTo>
                  <a:pt x="6676" y="516"/>
                </a:lnTo>
                <a:lnTo>
                  <a:pt x="6677" y="521"/>
                </a:lnTo>
                <a:lnTo>
                  <a:pt x="6677" y="521"/>
                </a:lnTo>
                <a:lnTo>
                  <a:pt x="6678" y="522"/>
                </a:lnTo>
                <a:lnTo>
                  <a:pt x="6678" y="522"/>
                </a:lnTo>
                <a:lnTo>
                  <a:pt x="6678" y="522"/>
                </a:lnTo>
                <a:lnTo>
                  <a:pt x="6678" y="522"/>
                </a:lnTo>
                <a:lnTo>
                  <a:pt x="6679" y="520"/>
                </a:lnTo>
                <a:lnTo>
                  <a:pt x="6679" y="518"/>
                </a:lnTo>
                <a:lnTo>
                  <a:pt x="6680" y="517"/>
                </a:lnTo>
                <a:lnTo>
                  <a:pt x="6680" y="517"/>
                </a:lnTo>
                <a:lnTo>
                  <a:pt x="6680" y="516"/>
                </a:lnTo>
                <a:lnTo>
                  <a:pt x="6681" y="494"/>
                </a:lnTo>
                <a:lnTo>
                  <a:pt x="6681" y="465"/>
                </a:lnTo>
                <a:lnTo>
                  <a:pt x="6682" y="234"/>
                </a:lnTo>
                <a:lnTo>
                  <a:pt x="6682" y="222"/>
                </a:lnTo>
                <a:lnTo>
                  <a:pt x="6683" y="89"/>
                </a:lnTo>
                <a:lnTo>
                  <a:pt x="6683" y="78"/>
                </a:lnTo>
                <a:lnTo>
                  <a:pt x="6683" y="40"/>
                </a:lnTo>
                <a:lnTo>
                  <a:pt x="6684" y="39"/>
                </a:lnTo>
                <a:lnTo>
                  <a:pt x="6684" y="40"/>
                </a:lnTo>
                <a:lnTo>
                  <a:pt x="6684" y="38"/>
                </a:lnTo>
                <a:lnTo>
                  <a:pt x="6685" y="38"/>
                </a:lnTo>
                <a:lnTo>
                  <a:pt x="6685" y="36"/>
                </a:lnTo>
                <a:lnTo>
                  <a:pt x="6685" y="36"/>
                </a:lnTo>
                <a:lnTo>
                  <a:pt x="6686" y="37"/>
                </a:lnTo>
                <a:lnTo>
                  <a:pt x="6686" y="44"/>
                </a:lnTo>
                <a:lnTo>
                  <a:pt x="6687" y="45"/>
                </a:lnTo>
                <a:lnTo>
                  <a:pt x="6687" y="73"/>
                </a:lnTo>
                <a:lnTo>
                  <a:pt x="6688" y="78"/>
                </a:lnTo>
                <a:lnTo>
                  <a:pt x="6688" y="125"/>
                </a:lnTo>
                <a:lnTo>
                  <a:pt x="6689" y="131"/>
                </a:lnTo>
                <a:lnTo>
                  <a:pt x="6689" y="172"/>
                </a:lnTo>
                <a:lnTo>
                  <a:pt x="6690" y="176"/>
                </a:lnTo>
                <a:lnTo>
                  <a:pt x="6690" y="198"/>
                </a:lnTo>
                <a:lnTo>
                  <a:pt x="6691" y="200"/>
                </a:lnTo>
                <a:lnTo>
                  <a:pt x="6691" y="206"/>
                </a:lnTo>
                <a:lnTo>
                  <a:pt x="6691" y="203"/>
                </a:lnTo>
                <a:lnTo>
                  <a:pt x="6692" y="203"/>
                </a:lnTo>
                <a:lnTo>
                  <a:pt x="6692" y="192"/>
                </a:lnTo>
                <a:lnTo>
                  <a:pt x="6693" y="189"/>
                </a:lnTo>
                <a:lnTo>
                  <a:pt x="6693" y="173"/>
                </a:lnTo>
                <a:lnTo>
                  <a:pt x="6694" y="171"/>
                </a:lnTo>
                <a:lnTo>
                  <a:pt x="6694" y="156"/>
                </a:lnTo>
                <a:lnTo>
                  <a:pt x="6694" y="154"/>
                </a:lnTo>
                <a:lnTo>
                  <a:pt x="6695" y="138"/>
                </a:lnTo>
                <a:lnTo>
                  <a:pt x="6695" y="136"/>
                </a:lnTo>
                <a:lnTo>
                  <a:pt x="6696" y="119"/>
                </a:lnTo>
                <a:lnTo>
                  <a:pt x="6696" y="116"/>
                </a:lnTo>
                <a:lnTo>
                  <a:pt x="6697" y="96"/>
                </a:lnTo>
                <a:lnTo>
                  <a:pt x="6697" y="94"/>
                </a:lnTo>
                <a:lnTo>
                  <a:pt x="6698" y="83"/>
                </a:lnTo>
                <a:lnTo>
                  <a:pt x="6698" y="82"/>
                </a:lnTo>
                <a:lnTo>
                  <a:pt x="6699" y="81"/>
                </a:lnTo>
                <a:lnTo>
                  <a:pt x="6699" y="82"/>
                </a:lnTo>
                <a:lnTo>
                  <a:pt x="6699" y="83"/>
                </a:lnTo>
                <a:lnTo>
                  <a:pt x="6700" y="97"/>
                </a:lnTo>
                <a:lnTo>
                  <a:pt x="6700" y="101"/>
                </a:lnTo>
                <a:lnTo>
                  <a:pt x="6701" y="169"/>
                </a:lnTo>
                <a:lnTo>
                  <a:pt x="6701" y="183"/>
                </a:lnTo>
                <a:lnTo>
                  <a:pt x="6702" y="336"/>
                </a:lnTo>
                <a:lnTo>
                  <a:pt x="6702" y="357"/>
                </a:lnTo>
                <a:lnTo>
                  <a:pt x="6703" y="452"/>
                </a:lnTo>
                <a:lnTo>
                  <a:pt x="6703" y="461"/>
                </a:lnTo>
                <a:lnTo>
                  <a:pt x="6703" y="473"/>
                </a:lnTo>
                <a:lnTo>
                  <a:pt x="6704" y="458"/>
                </a:lnTo>
                <a:lnTo>
                  <a:pt x="6704" y="463"/>
                </a:lnTo>
                <a:lnTo>
                  <a:pt x="6704" y="469"/>
                </a:lnTo>
                <a:lnTo>
                  <a:pt x="6704" y="490"/>
                </a:lnTo>
                <a:lnTo>
                  <a:pt x="6705" y="492"/>
                </a:lnTo>
                <a:lnTo>
                  <a:pt x="6705" y="495"/>
                </a:lnTo>
                <a:lnTo>
                  <a:pt x="6705" y="495"/>
                </a:lnTo>
                <a:lnTo>
                  <a:pt x="6706" y="495"/>
                </a:lnTo>
                <a:lnTo>
                  <a:pt x="6706" y="497"/>
                </a:lnTo>
                <a:lnTo>
                  <a:pt x="6707" y="497"/>
                </a:lnTo>
                <a:lnTo>
                  <a:pt x="6707" y="499"/>
                </a:lnTo>
                <a:lnTo>
                  <a:pt x="6708" y="499"/>
                </a:lnTo>
                <a:lnTo>
                  <a:pt x="6708" y="503"/>
                </a:lnTo>
                <a:lnTo>
                  <a:pt x="6709" y="504"/>
                </a:lnTo>
                <a:lnTo>
                  <a:pt x="6709" y="506"/>
                </a:lnTo>
                <a:lnTo>
                  <a:pt x="6710" y="507"/>
                </a:lnTo>
                <a:lnTo>
                  <a:pt x="6710" y="511"/>
                </a:lnTo>
                <a:lnTo>
                  <a:pt x="6711" y="511"/>
                </a:lnTo>
                <a:lnTo>
                  <a:pt x="6711" y="516"/>
                </a:lnTo>
                <a:lnTo>
                  <a:pt x="6712" y="518"/>
                </a:lnTo>
                <a:lnTo>
                  <a:pt x="6712" y="520"/>
                </a:lnTo>
                <a:lnTo>
                  <a:pt x="6712" y="520"/>
                </a:lnTo>
                <a:lnTo>
                  <a:pt x="6713" y="520"/>
                </a:lnTo>
                <a:lnTo>
                  <a:pt x="6713" y="516"/>
                </a:lnTo>
                <a:lnTo>
                  <a:pt x="6713" y="516"/>
                </a:lnTo>
                <a:lnTo>
                  <a:pt x="6714" y="515"/>
                </a:lnTo>
                <a:lnTo>
                  <a:pt x="6714" y="512"/>
                </a:lnTo>
                <a:lnTo>
                  <a:pt x="6714" y="512"/>
                </a:lnTo>
                <a:lnTo>
                  <a:pt x="6715" y="484"/>
                </a:lnTo>
                <a:lnTo>
                  <a:pt x="6715" y="455"/>
                </a:lnTo>
                <a:lnTo>
                  <a:pt x="6716" y="219"/>
                </a:lnTo>
                <a:lnTo>
                  <a:pt x="6716" y="209"/>
                </a:lnTo>
                <a:lnTo>
                  <a:pt x="6717" y="105"/>
                </a:lnTo>
                <a:lnTo>
                  <a:pt x="6717" y="93"/>
                </a:lnTo>
                <a:lnTo>
                  <a:pt x="6718" y="51"/>
                </a:lnTo>
                <a:lnTo>
                  <a:pt x="6718" y="48"/>
                </a:lnTo>
                <a:lnTo>
                  <a:pt x="6719" y="32"/>
                </a:lnTo>
                <a:lnTo>
                  <a:pt x="6719" y="30"/>
                </a:lnTo>
                <a:lnTo>
                  <a:pt x="6720" y="24"/>
                </a:lnTo>
                <a:lnTo>
                  <a:pt x="6720" y="23"/>
                </a:lnTo>
                <a:lnTo>
                  <a:pt x="6721" y="18"/>
                </a:lnTo>
                <a:lnTo>
                  <a:pt x="6721" y="18"/>
                </a:lnTo>
                <a:lnTo>
                  <a:pt x="6722" y="16"/>
                </a:lnTo>
                <a:lnTo>
                  <a:pt x="6722" y="17"/>
                </a:lnTo>
                <a:lnTo>
                  <a:pt x="6723" y="21"/>
                </a:lnTo>
                <a:lnTo>
                  <a:pt x="6723" y="23"/>
                </a:lnTo>
                <a:lnTo>
                  <a:pt x="6724" y="30"/>
                </a:lnTo>
                <a:lnTo>
                  <a:pt x="6724" y="30"/>
                </a:lnTo>
                <a:lnTo>
                  <a:pt x="6725" y="36"/>
                </a:lnTo>
                <a:lnTo>
                  <a:pt x="6725" y="36"/>
                </a:lnTo>
                <a:lnTo>
                  <a:pt x="6725" y="44"/>
                </a:lnTo>
                <a:lnTo>
                  <a:pt x="6725" y="45"/>
                </a:lnTo>
                <a:lnTo>
                  <a:pt x="6726" y="55"/>
                </a:lnTo>
                <a:lnTo>
                  <a:pt x="6726" y="56"/>
                </a:lnTo>
                <a:lnTo>
                  <a:pt x="6727" y="64"/>
                </a:lnTo>
                <a:lnTo>
                  <a:pt x="6727" y="65"/>
                </a:lnTo>
                <a:lnTo>
                  <a:pt x="6728" y="78"/>
                </a:lnTo>
                <a:lnTo>
                  <a:pt x="6728" y="80"/>
                </a:lnTo>
                <a:lnTo>
                  <a:pt x="6729" y="89"/>
                </a:lnTo>
                <a:lnTo>
                  <a:pt x="6729" y="91"/>
                </a:lnTo>
                <a:lnTo>
                  <a:pt x="6730" y="102"/>
                </a:lnTo>
                <a:lnTo>
                  <a:pt x="6730" y="103"/>
                </a:lnTo>
                <a:lnTo>
                  <a:pt x="6731" y="103"/>
                </a:lnTo>
                <a:lnTo>
                  <a:pt x="6731" y="103"/>
                </a:lnTo>
                <a:lnTo>
                  <a:pt x="6731" y="104"/>
                </a:lnTo>
                <a:lnTo>
                  <a:pt x="6732" y="104"/>
                </a:lnTo>
                <a:lnTo>
                  <a:pt x="6732" y="97"/>
                </a:lnTo>
                <a:lnTo>
                  <a:pt x="6732" y="95"/>
                </a:lnTo>
                <a:lnTo>
                  <a:pt x="6733" y="83"/>
                </a:lnTo>
                <a:lnTo>
                  <a:pt x="6733" y="81"/>
                </a:lnTo>
                <a:lnTo>
                  <a:pt x="6734" y="78"/>
                </a:lnTo>
                <a:lnTo>
                  <a:pt x="6734" y="79"/>
                </a:lnTo>
                <a:lnTo>
                  <a:pt x="6734" y="80"/>
                </a:lnTo>
                <a:lnTo>
                  <a:pt x="6735" y="95"/>
                </a:lnTo>
                <a:lnTo>
                  <a:pt x="6735" y="98"/>
                </a:lnTo>
                <a:lnTo>
                  <a:pt x="6736" y="162"/>
                </a:lnTo>
                <a:lnTo>
                  <a:pt x="6736" y="175"/>
                </a:lnTo>
                <a:lnTo>
                  <a:pt x="6737" y="307"/>
                </a:lnTo>
                <a:lnTo>
                  <a:pt x="6737" y="327"/>
                </a:lnTo>
                <a:lnTo>
                  <a:pt x="6738" y="419"/>
                </a:lnTo>
                <a:lnTo>
                  <a:pt x="6738" y="429"/>
                </a:lnTo>
                <a:lnTo>
                  <a:pt x="6739" y="462"/>
                </a:lnTo>
                <a:lnTo>
                  <a:pt x="6739" y="451"/>
                </a:lnTo>
                <a:lnTo>
                  <a:pt x="6739" y="443"/>
                </a:lnTo>
                <a:lnTo>
                  <a:pt x="6740" y="484"/>
                </a:lnTo>
                <a:lnTo>
                  <a:pt x="6740" y="488"/>
                </a:lnTo>
                <a:lnTo>
                  <a:pt x="6741" y="495"/>
                </a:lnTo>
                <a:lnTo>
                  <a:pt x="6741" y="491"/>
                </a:lnTo>
                <a:lnTo>
                  <a:pt x="6741" y="489"/>
                </a:lnTo>
                <a:lnTo>
                  <a:pt x="6741" y="489"/>
                </a:lnTo>
                <a:lnTo>
                  <a:pt x="6742" y="495"/>
                </a:lnTo>
                <a:lnTo>
                  <a:pt x="6742" y="495"/>
                </a:lnTo>
                <a:lnTo>
                  <a:pt x="6743" y="498"/>
                </a:lnTo>
                <a:lnTo>
                  <a:pt x="6743" y="498"/>
                </a:lnTo>
                <a:lnTo>
                  <a:pt x="6743" y="498"/>
                </a:lnTo>
                <a:lnTo>
                  <a:pt x="6743" y="498"/>
                </a:lnTo>
                <a:lnTo>
                  <a:pt x="6744" y="497"/>
                </a:lnTo>
                <a:lnTo>
                  <a:pt x="6744" y="498"/>
                </a:lnTo>
                <a:lnTo>
                  <a:pt x="6744" y="498"/>
                </a:lnTo>
                <a:lnTo>
                  <a:pt x="6744" y="498"/>
                </a:lnTo>
                <a:lnTo>
                  <a:pt x="6745" y="499"/>
                </a:lnTo>
                <a:lnTo>
                  <a:pt x="6745" y="499"/>
                </a:lnTo>
                <a:lnTo>
                  <a:pt x="6745" y="499"/>
                </a:lnTo>
                <a:lnTo>
                  <a:pt x="6746" y="502"/>
                </a:lnTo>
                <a:lnTo>
                  <a:pt x="6746" y="502"/>
                </a:lnTo>
                <a:lnTo>
                  <a:pt x="6746" y="509"/>
                </a:lnTo>
                <a:lnTo>
                  <a:pt x="6747" y="509"/>
                </a:lnTo>
                <a:lnTo>
                  <a:pt x="6747" y="513"/>
                </a:lnTo>
                <a:lnTo>
                  <a:pt x="6748" y="514"/>
                </a:lnTo>
                <a:lnTo>
                  <a:pt x="6748" y="515"/>
                </a:lnTo>
                <a:lnTo>
                  <a:pt x="6748" y="515"/>
                </a:lnTo>
                <a:lnTo>
                  <a:pt x="6749" y="514"/>
                </a:lnTo>
                <a:lnTo>
                  <a:pt x="6749" y="509"/>
                </a:lnTo>
                <a:lnTo>
                  <a:pt x="6750" y="509"/>
                </a:lnTo>
                <a:lnTo>
                  <a:pt x="6750" y="506"/>
                </a:lnTo>
                <a:lnTo>
                  <a:pt x="6750" y="506"/>
                </a:lnTo>
                <a:lnTo>
                  <a:pt x="6751" y="506"/>
                </a:lnTo>
                <a:lnTo>
                  <a:pt x="6751" y="306"/>
                </a:lnTo>
                <a:lnTo>
                  <a:pt x="6752" y="276"/>
                </a:lnTo>
                <a:lnTo>
                  <a:pt x="6752" y="157"/>
                </a:lnTo>
                <a:lnTo>
                  <a:pt x="6753" y="140"/>
                </a:lnTo>
                <a:lnTo>
                  <a:pt x="6753" y="68"/>
                </a:lnTo>
                <a:lnTo>
                  <a:pt x="6754" y="64"/>
                </a:lnTo>
                <a:lnTo>
                  <a:pt x="6754" y="39"/>
                </a:lnTo>
                <a:lnTo>
                  <a:pt x="6755" y="37"/>
                </a:lnTo>
                <a:lnTo>
                  <a:pt x="6755" y="26"/>
                </a:lnTo>
                <a:lnTo>
                  <a:pt x="6756" y="25"/>
                </a:lnTo>
                <a:lnTo>
                  <a:pt x="6756" y="11"/>
                </a:lnTo>
                <a:lnTo>
                  <a:pt x="6756" y="10"/>
                </a:lnTo>
                <a:lnTo>
                  <a:pt x="6757" y="6"/>
                </a:lnTo>
                <a:lnTo>
                  <a:pt x="6757" y="6"/>
                </a:lnTo>
                <a:lnTo>
                  <a:pt x="6758" y="13"/>
                </a:lnTo>
                <a:lnTo>
                  <a:pt x="6758" y="15"/>
                </a:lnTo>
                <a:lnTo>
                  <a:pt x="6759" y="33"/>
                </a:lnTo>
                <a:lnTo>
                  <a:pt x="6759" y="35"/>
                </a:lnTo>
                <a:lnTo>
                  <a:pt x="6760" y="54"/>
                </a:lnTo>
                <a:lnTo>
                  <a:pt x="6760" y="57"/>
                </a:lnTo>
                <a:lnTo>
                  <a:pt x="6761" y="71"/>
                </a:lnTo>
                <a:lnTo>
                  <a:pt x="6761" y="72"/>
                </a:lnTo>
                <a:lnTo>
                  <a:pt x="6762" y="84"/>
                </a:lnTo>
                <a:lnTo>
                  <a:pt x="6762" y="85"/>
                </a:lnTo>
                <a:lnTo>
                  <a:pt x="6763" y="90"/>
                </a:lnTo>
                <a:lnTo>
                  <a:pt x="6763" y="90"/>
                </a:lnTo>
                <a:lnTo>
                  <a:pt x="6764" y="99"/>
                </a:lnTo>
                <a:lnTo>
                  <a:pt x="6764" y="100"/>
                </a:lnTo>
                <a:lnTo>
                  <a:pt x="6765" y="107"/>
                </a:lnTo>
                <a:lnTo>
                  <a:pt x="6765" y="107"/>
                </a:lnTo>
                <a:lnTo>
                  <a:pt x="6765" y="106"/>
                </a:lnTo>
                <a:lnTo>
                  <a:pt x="6765" y="107"/>
                </a:lnTo>
                <a:lnTo>
                  <a:pt x="6766" y="106"/>
                </a:lnTo>
                <a:lnTo>
                  <a:pt x="6766" y="105"/>
                </a:lnTo>
                <a:lnTo>
                  <a:pt x="6766" y="99"/>
                </a:lnTo>
                <a:lnTo>
                  <a:pt x="6767" y="99"/>
                </a:lnTo>
                <a:lnTo>
                  <a:pt x="6767" y="90"/>
                </a:lnTo>
                <a:lnTo>
                  <a:pt x="6768" y="88"/>
                </a:lnTo>
                <a:lnTo>
                  <a:pt x="6768" y="81"/>
                </a:lnTo>
                <a:lnTo>
                  <a:pt x="6769" y="81"/>
                </a:lnTo>
                <a:lnTo>
                  <a:pt x="6769" y="81"/>
                </a:lnTo>
                <a:lnTo>
                  <a:pt x="6769" y="91"/>
                </a:lnTo>
                <a:lnTo>
                  <a:pt x="6770" y="95"/>
                </a:lnTo>
                <a:lnTo>
                  <a:pt x="6770" y="148"/>
                </a:lnTo>
                <a:lnTo>
                  <a:pt x="6771" y="156"/>
                </a:lnTo>
                <a:lnTo>
                  <a:pt x="6771" y="282"/>
                </a:lnTo>
                <a:lnTo>
                  <a:pt x="6772" y="303"/>
                </a:lnTo>
                <a:lnTo>
                  <a:pt x="6772" y="411"/>
                </a:lnTo>
                <a:lnTo>
                  <a:pt x="6773" y="420"/>
                </a:lnTo>
                <a:lnTo>
                  <a:pt x="6773" y="475"/>
                </a:lnTo>
                <a:lnTo>
                  <a:pt x="6774" y="478"/>
                </a:lnTo>
                <a:lnTo>
                  <a:pt x="6774" y="472"/>
                </a:lnTo>
                <a:lnTo>
                  <a:pt x="6774" y="479"/>
                </a:lnTo>
                <a:lnTo>
                  <a:pt x="6775" y="481"/>
                </a:lnTo>
                <a:lnTo>
                  <a:pt x="6775" y="494"/>
                </a:lnTo>
                <a:lnTo>
                  <a:pt x="6776" y="495"/>
                </a:lnTo>
                <a:lnTo>
                  <a:pt x="6776" y="495"/>
                </a:lnTo>
              </a:path>
            </a:pathLst>
          </a:custGeom>
          <a:noFill/>
          <a:ln w="6350" cap="flat">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Freeform 40">
            <a:extLst>
              <a:ext uri="{FF2B5EF4-FFF2-40B4-BE49-F238E27FC236}">
                <a16:creationId xmlns:a16="http://schemas.microsoft.com/office/drawing/2014/main" id="{906AA4F3-9DF8-4B7D-AC5C-144A099B889C}"/>
              </a:ext>
            </a:extLst>
          </p:cNvPr>
          <p:cNvSpPr>
            <a:spLocks/>
          </p:cNvSpPr>
          <p:nvPr/>
        </p:nvSpPr>
        <p:spPr bwMode="auto">
          <a:xfrm>
            <a:off x="482600" y="5764213"/>
            <a:ext cx="3109913" cy="817562"/>
          </a:xfrm>
          <a:custGeom>
            <a:avLst/>
            <a:gdLst>
              <a:gd name="T0" fmla="*/ 31 w 1959"/>
              <a:gd name="T1" fmla="*/ 118 h 515"/>
              <a:gd name="T2" fmla="*/ 62 w 1959"/>
              <a:gd name="T3" fmla="*/ 125 h 515"/>
              <a:gd name="T4" fmla="*/ 92 w 1959"/>
              <a:gd name="T5" fmla="*/ 115 h 515"/>
              <a:gd name="T6" fmla="*/ 123 w 1959"/>
              <a:gd name="T7" fmla="*/ 137 h 515"/>
              <a:gd name="T8" fmla="*/ 154 w 1959"/>
              <a:gd name="T9" fmla="*/ 164 h 515"/>
              <a:gd name="T10" fmla="*/ 185 w 1959"/>
              <a:gd name="T11" fmla="*/ 204 h 515"/>
              <a:gd name="T12" fmla="*/ 215 w 1959"/>
              <a:gd name="T13" fmla="*/ 76 h 515"/>
              <a:gd name="T14" fmla="*/ 246 w 1959"/>
              <a:gd name="T15" fmla="*/ 20 h 515"/>
              <a:gd name="T16" fmla="*/ 277 w 1959"/>
              <a:gd name="T17" fmla="*/ 504 h 515"/>
              <a:gd name="T18" fmla="*/ 307 w 1959"/>
              <a:gd name="T19" fmla="*/ 489 h 515"/>
              <a:gd name="T20" fmla="*/ 338 w 1959"/>
              <a:gd name="T21" fmla="*/ 434 h 515"/>
              <a:gd name="T22" fmla="*/ 369 w 1959"/>
              <a:gd name="T23" fmla="*/ 85 h 515"/>
              <a:gd name="T24" fmla="*/ 399 w 1959"/>
              <a:gd name="T25" fmla="*/ 220 h 515"/>
              <a:gd name="T26" fmla="*/ 430 w 1959"/>
              <a:gd name="T27" fmla="*/ 39 h 515"/>
              <a:gd name="T28" fmla="*/ 461 w 1959"/>
              <a:gd name="T29" fmla="*/ 504 h 515"/>
              <a:gd name="T30" fmla="*/ 491 w 1959"/>
              <a:gd name="T31" fmla="*/ 490 h 515"/>
              <a:gd name="T32" fmla="*/ 522 w 1959"/>
              <a:gd name="T33" fmla="*/ 481 h 515"/>
              <a:gd name="T34" fmla="*/ 553 w 1959"/>
              <a:gd name="T35" fmla="*/ 144 h 515"/>
              <a:gd name="T36" fmla="*/ 584 w 1959"/>
              <a:gd name="T37" fmla="*/ 55 h 515"/>
              <a:gd name="T38" fmla="*/ 614 w 1959"/>
              <a:gd name="T39" fmla="*/ 58 h 515"/>
              <a:gd name="T40" fmla="*/ 645 w 1959"/>
              <a:gd name="T41" fmla="*/ 72 h 515"/>
              <a:gd name="T42" fmla="*/ 676 w 1959"/>
              <a:gd name="T43" fmla="*/ 505 h 515"/>
              <a:gd name="T44" fmla="*/ 706 w 1959"/>
              <a:gd name="T45" fmla="*/ 496 h 515"/>
              <a:gd name="T46" fmla="*/ 737 w 1959"/>
              <a:gd name="T47" fmla="*/ 383 h 515"/>
              <a:gd name="T48" fmla="*/ 768 w 1959"/>
              <a:gd name="T49" fmla="*/ 146 h 515"/>
              <a:gd name="T50" fmla="*/ 798 w 1959"/>
              <a:gd name="T51" fmla="*/ 52 h 515"/>
              <a:gd name="T52" fmla="*/ 829 w 1959"/>
              <a:gd name="T53" fmla="*/ 18 h 515"/>
              <a:gd name="T54" fmla="*/ 860 w 1959"/>
              <a:gd name="T55" fmla="*/ 505 h 515"/>
              <a:gd name="T56" fmla="*/ 891 w 1959"/>
              <a:gd name="T57" fmla="*/ 493 h 515"/>
              <a:gd name="T58" fmla="*/ 921 w 1959"/>
              <a:gd name="T59" fmla="*/ 485 h 515"/>
              <a:gd name="T60" fmla="*/ 952 w 1959"/>
              <a:gd name="T61" fmla="*/ 160 h 515"/>
              <a:gd name="T62" fmla="*/ 983 w 1959"/>
              <a:gd name="T63" fmla="*/ 92 h 515"/>
              <a:gd name="T64" fmla="*/ 1013 w 1959"/>
              <a:gd name="T65" fmla="*/ 109 h 515"/>
              <a:gd name="T66" fmla="*/ 1044 w 1959"/>
              <a:gd name="T67" fmla="*/ 24 h 515"/>
              <a:gd name="T68" fmla="*/ 1075 w 1959"/>
              <a:gd name="T69" fmla="*/ 226 h 515"/>
              <a:gd name="T70" fmla="*/ 1106 w 1959"/>
              <a:gd name="T71" fmla="*/ 510 h 515"/>
              <a:gd name="T72" fmla="*/ 1136 w 1959"/>
              <a:gd name="T73" fmla="*/ 490 h 515"/>
              <a:gd name="T74" fmla="*/ 1167 w 1959"/>
              <a:gd name="T75" fmla="*/ 459 h 515"/>
              <a:gd name="T76" fmla="*/ 1198 w 1959"/>
              <a:gd name="T77" fmla="*/ 156 h 515"/>
              <a:gd name="T78" fmla="*/ 1229 w 1959"/>
              <a:gd name="T79" fmla="*/ 137 h 515"/>
              <a:gd name="T80" fmla="*/ 1259 w 1959"/>
              <a:gd name="T81" fmla="*/ 61 h 515"/>
              <a:gd name="T82" fmla="*/ 1290 w 1959"/>
              <a:gd name="T83" fmla="*/ 56 h 515"/>
              <a:gd name="T84" fmla="*/ 1321 w 1959"/>
              <a:gd name="T85" fmla="*/ 37 h 515"/>
              <a:gd name="T86" fmla="*/ 1351 w 1959"/>
              <a:gd name="T87" fmla="*/ 487 h 515"/>
              <a:gd name="T88" fmla="*/ 1382 w 1959"/>
              <a:gd name="T89" fmla="*/ 503 h 515"/>
              <a:gd name="T90" fmla="*/ 1413 w 1959"/>
              <a:gd name="T91" fmla="*/ 489 h 515"/>
              <a:gd name="T92" fmla="*/ 1443 w 1959"/>
              <a:gd name="T93" fmla="*/ 285 h 515"/>
              <a:gd name="T94" fmla="*/ 1474 w 1959"/>
              <a:gd name="T95" fmla="*/ 98 h 515"/>
              <a:gd name="T96" fmla="*/ 1505 w 1959"/>
              <a:gd name="T97" fmla="*/ 150 h 515"/>
              <a:gd name="T98" fmla="*/ 1536 w 1959"/>
              <a:gd name="T99" fmla="*/ 67 h 515"/>
              <a:gd name="T100" fmla="*/ 1566 w 1959"/>
              <a:gd name="T101" fmla="*/ 42 h 515"/>
              <a:gd name="T102" fmla="*/ 1597 w 1959"/>
              <a:gd name="T103" fmla="*/ 17 h 515"/>
              <a:gd name="T104" fmla="*/ 1628 w 1959"/>
              <a:gd name="T105" fmla="*/ 163 h 515"/>
              <a:gd name="T106" fmla="*/ 1658 w 1959"/>
              <a:gd name="T107" fmla="*/ 514 h 515"/>
              <a:gd name="T108" fmla="*/ 1689 w 1959"/>
              <a:gd name="T109" fmla="*/ 500 h 515"/>
              <a:gd name="T110" fmla="*/ 1720 w 1959"/>
              <a:gd name="T111" fmla="*/ 488 h 515"/>
              <a:gd name="T112" fmla="*/ 1750 w 1959"/>
              <a:gd name="T113" fmla="*/ 450 h 515"/>
              <a:gd name="T114" fmla="*/ 1781 w 1959"/>
              <a:gd name="T115" fmla="*/ 152 h 515"/>
              <a:gd name="T116" fmla="*/ 1812 w 1959"/>
              <a:gd name="T117" fmla="*/ 115 h 515"/>
              <a:gd name="T118" fmla="*/ 1842 w 1959"/>
              <a:gd name="T119" fmla="*/ 115 h 515"/>
              <a:gd name="T120" fmla="*/ 1873 w 1959"/>
              <a:gd name="T121" fmla="*/ 194 h 515"/>
              <a:gd name="T122" fmla="*/ 1904 w 1959"/>
              <a:gd name="T123" fmla="*/ 23 h 515"/>
              <a:gd name="T124" fmla="*/ 1935 w 1959"/>
              <a:gd name="T125" fmla="*/ 28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9" h="515">
                <a:moveTo>
                  <a:pt x="0" y="129"/>
                </a:moveTo>
                <a:lnTo>
                  <a:pt x="0" y="129"/>
                </a:lnTo>
                <a:lnTo>
                  <a:pt x="1" y="129"/>
                </a:lnTo>
                <a:lnTo>
                  <a:pt x="1" y="129"/>
                </a:lnTo>
                <a:lnTo>
                  <a:pt x="1" y="129"/>
                </a:lnTo>
                <a:lnTo>
                  <a:pt x="1" y="129"/>
                </a:lnTo>
                <a:lnTo>
                  <a:pt x="1" y="129"/>
                </a:lnTo>
                <a:lnTo>
                  <a:pt x="1" y="129"/>
                </a:lnTo>
                <a:lnTo>
                  <a:pt x="1" y="129"/>
                </a:lnTo>
                <a:lnTo>
                  <a:pt x="1" y="129"/>
                </a:lnTo>
                <a:lnTo>
                  <a:pt x="1" y="129"/>
                </a:lnTo>
                <a:lnTo>
                  <a:pt x="2" y="129"/>
                </a:lnTo>
                <a:lnTo>
                  <a:pt x="2" y="129"/>
                </a:lnTo>
                <a:lnTo>
                  <a:pt x="2" y="129"/>
                </a:lnTo>
                <a:lnTo>
                  <a:pt x="2" y="129"/>
                </a:lnTo>
                <a:lnTo>
                  <a:pt x="2" y="129"/>
                </a:lnTo>
                <a:lnTo>
                  <a:pt x="2" y="129"/>
                </a:lnTo>
                <a:lnTo>
                  <a:pt x="2" y="129"/>
                </a:lnTo>
                <a:lnTo>
                  <a:pt x="2" y="129"/>
                </a:lnTo>
                <a:lnTo>
                  <a:pt x="2" y="129"/>
                </a:lnTo>
                <a:lnTo>
                  <a:pt x="3" y="129"/>
                </a:lnTo>
                <a:lnTo>
                  <a:pt x="3" y="129"/>
                </a:lnTo>
                <a:lnTo>
                  <a:pt x="3" y="129"/>
                </a:lnTo>
                <a:lnTo>
                  <a:pt x="3" y="129"/>
                </a:lnTo>
                <a:lnTo>
                  <a:pt x="3" y="129"/>
                </a:lnTo>
                <a:lnTo>
                  <a:pt x="3" y="129"/>
                </a:lnTo>
                <a:lnTo>
                  <a:pt x="3" y="129"/>
                </a:lnTo>
                <a:lnTo>
                  <a:pt x="3" y="129"/>
                </a:lnTo>
                <a:lnTo>
                  <a:pt x="3" y="129"/>
                </a:lnTo>
                <a:lnTo>
                  <a:pt x="3" y="129"/>
                </a:lnTo>
                <a:lnTo>
                  <a:pt x="3" y="129"/>
                </a:lnTo>
                <a:lnTo>
                  <a:pt x="4" y="129"/>
                </a:lnTo>
                <a:lnTo>
                  <a:pt x="4" y="129"/>
                </a:lnTo>
                <a:lnTo>
                  <a:pt x="4" y="129"/>
                </a:lnTo>
                <a:lnTo>
                  <a:pt x="4" y="129"/>
                </a:lnTo>
                <a:lnTo>
                  <a:pt x="4" y="129"/>
                </a:lnTo>
                <a:lnTo>
                  <a:pt x="4" y="129"/>
                </a:lnTo>
                <a:lnTo>
                  <a:pt x="4" y="129"/>
                </a:lnTo>
                <a:lnTo>
                  <a:pt x="4" y="129"/>
                </a:lnTo>
                <a:lnTo>
                  <a:pt x="4" y="129"/>
                </a:lnTo>
                <a:lnTo>
                  <a:pt x="5" y="129"/>
                </a:lnTo>
                <a:lnTo>
                  <a:pt x="5" y="129"/>
                </a:lnTo>
                <a:lnTo>
                  <a:pt x="5" y="129"/>
                </a:lnTo>
                <a:lnTo>
                  <a:pt x="5" y="129"/>
                </a:lnTo>
                <a:lnTo>
                  <a:pt x="5" y="129"/>
                </a:lnTo>
                <a:lnTo>
                  <a:pt x="5" y="129"/>
                </a:lnTo>
                <a:lnTo>
                  <a:pt x="5" y="129"/>
                </a:lnTo>
                <a:lnTo>
                  <a:pt x="5" y="129"/>
                </a:lnTo>
                <a:lnTo>
                  <a:pt x="5" y="129"/>
                </a:lnTo>
                <a:lnTo>
                  <a:pt x="6" y="129"/>
                </a:lnTo>
                <a:lnTo>
                  <a:pt x="6" y="129"/>
                </a:lnTo>
                <a:lnTo>
                  <a:pt x="6" y="129"/>
                </a:lnTo>
                <a:lnTo>
                  <a:pt x="6" y="129"/>
                </a:lnTo>
                <a:lnTo>
                  <a:pt x="6" y="129"/>
                </a:lnTo>
                <a:lnTo>
                  <a:pt x="6" y="129"/>
                </a:lnTo>
                <a:lnTo>
                  <a:pt x="6" y="128"/>
                </a:lnTo>
                <a:lnTo>
                  <a:pt x="6" y="128"/>
                </a:lnTo>
                <a:lnTo>
                  <a:pt x="6" y="128"/>
                </a:lnTo>
                <a:lnTo>
                  <a:pt x="7" y="128"/>
                </a:lnTo>
                <a:lnTo>
                  <a:pt x="7" y="128"/>
                </a:lnTo>
                <a:lnTo>
                  <a:pt x="7" y="128"/>
                </a:lnTo>
                <a:lnTo>
                  <a:pt x="7" y="128"/>
                </a:lnTo>
                <a:lnTo>
                  <a:pt x="7" y="128"/>
                </a:lnTo>
                <a:lnTo>
                  <a:pt x="7" y="128"/>
                </a:lnTo>
                <a:lnTo>
                  <a:pt x="7" y="128"/>
                </a:lnTo>
                <a:lnTo>
                  <a:pt x="7" y="128"/>
                </a:lnTo>
                <a:lnTo>
                  <a:pt x="7" y="128"/>
                </a:lnTo>
                <a:lnTo>
                  <a:pt x="8" y="128"/>
                </a:lnTo>
                <a:lnTo>
                  <a:pt x="8" y="128"/>
                </a:lnTo>
                <a:lnTo>
                  <a:pt x="8" y="128"/>
                </a:lnTo>
                <a:lnTo>
                  <a:pt x="8" y="128"/>
                </a:lnTo>
                <a:lnTo>
                  <a:pt x="8" y="127"/>
                </a:lnTo>
                <a:lnTo>
                  <a:pt x="8" y="127"/>
                </a:lnTo>
                <a:lnTo>
                  <a:pt x="8" y="127"/>
                </a:lnTo>
                <a:lnTo>
                  <a:pt x="8" y="127"/>
                </a:lnTo>
                <a:lnTo>
                  <a:pt x="8" y="127"/>
                </a:lnTo>
                <a:lnTo>
                  <a:pt x="8" y="127"/>
                </a:lnTo>
                <a:lnTo>
                  <a:pt x="8" y="127"/>
                </a:lnTo>
                <a:lnTo>
                  <a:pt x="9" y="127"/>
                </a:lnTo>
                <a:lnTo>
                  <a:pt x="9" y="127"/>
                </a:lnTo>
                <a:lnTo>
                  <a:pt x="9" y="127"/>
                </a:lnTo>
                <a:lnTo>
                  <a:pt x="9" y="126"/>
                </a:lnTo>
                <a:lnTo>
                  <a:pt x="9" y="126"/>
                </a:lnTo>
                <a:lnTo>
                  <a:pt x="9" y="126"/>
                </a:lnTo>
                <a:lnTo>
                  <a:pt x="9" y="126"/>
                </a:lnTo>
                <a:lnTo>
                  <a:pt x="9" y="126"/>
                </a:lnTo>
                <a:lnTo>
                  <a:pt x="9" y="126"/>
                </a:lnTo>
                <a:lnTo>
                  <a:pt x="10" y="126"/>
                </a:lnTo>
                <a:lnTo>
                  <a:pt x="10" y="126"/>
                </a:lnTo>
                <a:lnTo>
                  <a:pt x="10" y="126"/>
                </a:lnTo>
                <a:lnTo>
                  <a:pt x="10" y="126"/>
                </a:lnTo>
                <a:lnTo>
                  <a:pt x="10" y="125"/>
                </a:lnTo>
                <a:lnTo>
                  <a:pt x="10" y="125"/>
                </a:lnTo>
                <a:lnTo>
                  <a:pt x="10" y="125"/>
                </a:lnTo>
                <a:lnTo>
                  <a:pt x="10" y="125"/>
                </a:lnTo>
                <a:lnTo>
                  <a:pt x="10" y="125"/>
                </a:lnTo>
                <a:lnTo>
                  <a:pt x="11" y="125"/>
                </a:lnTo>
                <a:lnTo>
                  <a:pt x="11" y="125"/>
                </a:lnTo>
                <a:lnTo>
                  <a:pt x="11" y="125"/>
                </a:lnTo>
                <a:lnTo>
                  <a:pt x="11" y="125"/>
                </a:lnTo>
                <a:lnTo>
                  <a:pt x="11" y="124"/>
                </a:lnTo>
                <a:lnTo>
                  <a:pt x="11" y="124"/>
                </a:lnTo>
                <a:lnTo>
                  <a:pt x="11" y="124"/>
                </a:lnTo>
                <a:lnTo>
                  <a:pt x="11" y="124"/>
                </a:lnTo>
                <a:lnTo>
                  <a:pt x="11" y="124"/>
                </a:lnTo>
                <a:lnTo>
                  <a:pt x="12" y="124"/>
                </a:lnTo>
                <a:lnTo>
                  <a:pt x="12" y="124"/>
                </a:lnTo>
                <a:lnTo>
                  <a:pt x="12" y="124"/>
                </a:lnTo>
                <a:lnTo>
                  <a:pt x="12" y="124"/>
                </a:lnTo>
                <a:lnTo>
                  <a:pt x="12" y="124"/>
                </a:lnTo>
                <a:lnTo>
                  <a:pt x="12" y="124"/>
                </a:lnTo>
                <a:lnTo>
                  <a:pt x="12" y="123"/>
                </a:lnTo>
                <a:lnTo>
                  <a:pt x="12" y="123"/>
                </a:lnTo>
                <a:lnTo>
                  <a:pt x="12" y="123"/>
                </a:lnTo>
                <a:lnTo>
                  <a:pt x="13" y="123"/>
                </a:lnTo>
                <a:lnTo>
                  <a:pt x="13" y="123"/>
                </a:lnTo>
                <a:lnTo>
                  <a:pt x="13" y="123"/>
                </a:lnTo>
                <a:lnTo>
                  <a:pt x="13" y="123"/>
                </a:lnTo>
                <a:lnTo>
                  <a:pt x="13" y="122"/>
                </a:lnTo>
                <a:lnTo>
                  <a:pt x="13" y="122"/>
                </a:lnTo>
                <a:lnTo>
                  <a:pt x="13" y="122"/>
                </a:lnTo>
                <a:lnTo>
                  <a:pt x="13" y="122"/>
                </a:lnTo>
                <a:lnTo>
                  <a:pt x="13" y="122"/>
                </a:lnTo>
                <a:lnTo>
                  <a:pt x="13" y="122"/>
                </a:lnTo>
                <a:lnTo>
                  <a:pt x="13" y="122"/>
                </a:lnTo>
                <a:lnTo>
                  <a:pt x="13" y="122"/>
                </a:lnTo>
                <a:lnTo>
                  <a:pt x="14" y="122"/>
                </a:lnTo>
                <a:lnTo>
                  <a:pt x="14" y="122"/>
                </a:lnTo>
                <a:lnTo>
                  <a:pt x="14" y="121"/>
                </a:lnTo>
                <a:lnTo>
                  <a:pt x="14" y="121"/>
                </a:lnTo>
                <a:lnTo>
                  <a:pt x="14" y="121"/>
                </a:lnTo>
                <a:lnTo>
                  <a:pt x="14" y="121"/>
                </a:lnTo>
                <a:lnTo>
                  <a:pt x="14" y="121"/>
                </a:lnTo>
                <a:lnTo>
                  <a:pt x="14" y="121"/>
                </a:lnTo>
                <a:lnTo>
                  <a:pt x="14" y="121"/>
                </a:lnTo>
                <a:lnTo>
                  <a:pt x="15" y="121"/>
                </a:lnTo>
                <a:lnTo>
                  <a:pt x="15" y="121"/>
                </a:lnTo>
                <a:lnTo>
                  <a:pt x="15" y="121"/>
                </a:lnTo>
                <a:lnTo>
                  <a:pt x="15" y="121"/>
                </a:lnTo>
                <a:lnTo>
                  <a:pt x="15" y="121"/>
                </a:lnTo>
                <a:lnTo>
                  <a:pt x="15" y="121"/>
                </a:lnTo>
                <a:lnTo>
                  <a:pt x="15" y="121"/>
                </a:lnTo>
                <a:lnTo>
                  <a:pt x="15" y="121"/>
                </a:lnTo>
                <a:lnTo>
                  <a:pt x="15" y="121"/>
                </a:lnTo>
                <a:lnTo>
                  <a:pt x="16" y="121"/>
                </a:lnTo>
                <a:lnTo>
                  <a:pt x="16" y="121"/>
                </a:lnTo>
                <a:lnTo>
                  <a:pt x="16" y="121"/>
                </a:lnTo>
                <a:lnTo>
                  <a:pt x="16" y="121"/>
                </a:lnTo>
                <a:lnTo>
                  <a:pt x="16" y="121"/>
                </a:lnTo>
                <a:lnTo>
                  <a:pt x="16" y="121"/>
                </a:lnTo>
                <a:lnTo>
                  <a:pt x="16" y="121"/>
                </a:lnTo>
                <a:lnTo>
                  <a:pt x="16" y="121"/>
                </a:lnTo>
                <a:lnTo>
                  <a:pt x="16" y="121"/>
                </a:lnTo>
                <a:lnTo>
                  <a:pt x="17" y="121"/>
                </a:lnTo>
                <a:lnTo>
                  <a:pt x="17" y="121"/>
                </a:lnTo>
                <a:lnTo>
                  <a:pt x="17" y="121"/>
                </a:lnTo>
                <a:lnTo>
                  <a:pt x="17" y="121"/>
                </a:lnTo>
                <a:lnTo>
                  <a:pt x="17" y="121"/>
                </a:lnTo>
                <a:lnTo>
                  <a:pt x="17" y="121"/>
                </a:lnTo>
                <a:lnTo>
                  <a:pt x="17" y="121"/>
                </a:lnTo>
                <a:lnTo>
                  <a:pt x="17" y="121"/>
                </a:lnTo>
                <a:lnTo>
                  <a:pt x="17" y="121"/>
                </a:lnTo>
                <a:lnTo>
                  <a:pt x="18" y="121"/>
                </a:lnTo>
                <a:lnTo>
                  <a:pt x="18" y="121"/>
                </a:lnTo>
                <a:lnTo>
                  <a:pt x="18" y="121"/>
                </a:lnTo>
                <a:lnTo>
                  <a:pt x="18" y="121"/>
                </a:lnTo>
                <a:lnTo>
                  <a:pt x="18" y="121"/>
                </a:lnTo>
                <a:lnTo>
                  <a:pt x="18" y="121"/>
                </a:lnTo>
                <a:lnTo>
                  <a:pt x="18" y="121"/>
                </a:lnTo>
                <a:lnTo>
                  <a:pt x="18" y="121"/>
                </a:lnTo>
                <a:lnTo>
                  <a:pt x="18" y="120"/>
                </a:lnTo>
                <a:lnTo>
                  <a:pt x="18" y="120"/>
                </a:lnTo>
                <a:lnTo>
                  <a:pt x="18" y="120"/>
                </a:lnTo>
                <a:lnTo>
                  <a:pt x="19" y="120"/>
                </a:lnTo>
                <a:lnTo>
                  <a:pt x="19" y="120"/>
                </a:lnTo>
                <a:lnTo>
                  <a:pt x="19" y="120"/>
                </a:lnTo>
                <a:lnTo>
                  <a:pt x="19" y="120"/>
                </a:lnTo>
                <a:lnTo>
                  <a:pt x="19" y="119"/>
                </a:lnTo>
                <a:lnTo>
                  <a:pt x="19" y="120"/>
                </a:lnTo>
                <a:lnTo>
                  <a:pt x="19" y="120"/>
                </a:lnTo>
                <a:lnTo>
                  <a:pt x="19" y="119"/>
                </a:lnTo>
                <a:lnTo>
                  <a:pt x="19" y="119"/>
                </a:lnTo>
                <a:lnTo>
                  <a:pt x="20" y="119"/>
                </a:lnTo>
                <a:lnTo>
                  <a:pt x="20" y="119"/>
                </a:lnTo>
                <a:lnTo>
                  <a:pt x="20" y="119"/>
                </a:lnTo>
                <a:lnTo>
                  <a:pt x="20" y="119"/>
                </a:lnTo>
                <a:lnTo>
                  <a:pt x="20" y="119"/>
                </a:lnTo>
                <a:lnTo>
                  <a:pt x="20" y="119"/>
                </a:lnTo>
                <a:lnTo>
                  <a:pt x="20" y="119"/>
                </a:lnTo>
                <a:lnTo>
                  <a:pt x="20" y="119"/>
                </a:lnTo>
                <a:lnTo>
                  <a:pt x="20" y="119"/>
                </a:lnTo>
                <a:lnTo>
                  <a:pt x="21" y="119"/>
                </a:lnTo>
                <a:lnTo>
                  <a:pt x="21" y="119"/>
                </a:lnTo>
                <a:lnTo>
                  <a:pt x="21" y="119"/>
                </a:lnTo>
                <a:lnTo>
                  <a:pt x="21" y="119"/>
                </a:lnTo>
                <a:lnTo>
                  <a:pt x="21" y="119"/>
                </a:lnTo>
                <a:lnTo>
                  <a:pt x="21" y="119"/>
                </a:lnTo>
                <a:lnTo>
                  <a:pt x="21" y="119"/>
                </a:lnTo>
                <a:lnTo>
                  <a:pt x="21" y="119"/>
                </a:lnTo>
                <a:lnTo>
                  <a:pt x="21" y="119"/>
                </a:lnTo>
                <a:lnTo>
                  <a:pt x="22" y="119"/>
                </a:lnTo>
                <a:lnTo>
                  <a:pt x="22" y="119"/>
                </a:lnTo>
                <a:lnTo>
                  <a:pt x="22" y="119"/>
                </a:lnTo>
                <a:lnTo>
                  <a:pt x="22" y="119"/>
                </a:lnTo>
                <a:lnTo>
                  <a:pt x="22" y="119"/>
                </a:lnTo>
                <a:lnTo>
                  <a:pt x="22" y="119"/>
                </a:lnTo>
                <a:lnTo>
                  <a:pt x="22" y="119"/>
                </a:lnTo>
                <a:lnTo>
                  <a:pt x="22" y="119"/>
                </a:lnTo>
                <a:lnTo>
                  <a:pt x="22" y="119"/>
                </a:lnTo>
                <a:lnTo>
                  <a:pt x="23" y="119"/>
                </a:lnTo>
                <a:lnTo>
                  <a:pt x="23" y="119"/>
                </a:lnTo>
                <a:lnTo>
                  <a:pt x="23" y="119"/>
                </a:lnTo>
                <a:lnTo>
                  <a:pt x="23" y="119"/>
                </a:lnTo>
                <a:lnTo>
                  <a:pt x="23" y="119"/>
                </a:lnTo>
                <a:lnTo>
                  <a:pt x="23" y="118"/>
                </a:lnTo>
                <a:lnTo>
                  <a:pt x="23" y="119"/>
                </a:lnTo>
                <a:lnTo>
                  <a:pt x="23" y="119"/>
                </a:lnTo>
                <a:lnTo>
                  <a:pt x="23" y="119"/>
                </a:lnTo>
                <a:lnTo>
                  <a:pt x="24" y="119"/>
                </a:lnTo>
                <a:lnTo>
                  <a:pt x="24" y="119"/>
                </a:lnTo>
                <a:lnTo>
                  <a:pt x="24" y="119"/>
                </a:lnTo>
                <a:lnTo>
                  <a:pt x="24" y="119"/>
                </a:lnTo>
                <a:lnTo>
                  <a:pt x="24" y="119"/>
                </a:lnTo>
                <a:lnTo>
                  <a:pt x="24" y="119"/>
                </a:lnTo>
                <a:lnTo>
                  <a:pt x="24" y="119"/>
                </a:lnTo>
                <a:lnTo>
                  <a:pt x="24" y="119"/>
                </a:lnTo>
                <a:lnTo>
                  <a:pt x="24" y="118"/>
                </a:lnTo>
                <a:lnTo>
                  <a:pt x="24" y="118"/>
                </a:lnTo>
                <a:lnTo>
                  <a:pt x="24" y="118"/>
                </a:lnTo>
                <a:lnTo>
                  <a:pt x="25" y="118"/>
                </a:lnTo>
                <a:lnTo>
                  <a:pt x="25" y="118"/>
                </a:lnTo>
                <a:lnTo>
                  <a:pt x="25" y="118"/>
                </a:lnTo>
                <a:lnTo>
                  <a:pt x="25" y="118"/>
                </a:lnTo>
                <a:lnTo>
                  <a:pt x="25" y="118"/>
                </a:lnTo>
                <a:lnTo>
                  <a:pt x="25" y="118"/>
                </a:lnTo>
                <a:lnTo>
                  <a:pt x="25" y="118"/>
                </a:lnTo>
                <a:lnTo>
                  <a:pt x="25" y="118"/>
                </a:lnTo>
                <a:lnTo>
                  <a:pt x="25" y="118"/>
                </a:lnTo>
                <a:lnTo>
                  <a:pt x="26" y="118"/>
                </a:lnTo>
                <a:lnTo>
                  <a:pt x="26" y="118"/>
                </a:lnTo>
                <a:lnTo>
                  <a:pt x="26" y="118"/>
                </a:lnTo>
                <a:lnTo>
                  <a:pt x="26" y="118"/>
                </a:lnTo>
                <a:lnTo>
                  <a:pt x="26" y="118"/>
                </a:lnTo>
                <a:lnTo>
                  <a:pt x="26" y="118"/>
                </a:lnTo>
                <a:lnTo>
                  <a:pt x="26" y="118"/>
                </a:lnTo>
                <a:lnTo>
                  <a:pt x="26" y="118"/>
                </a:lnTo>
                <a:lnTo>
                  <a:pt x="26" y="118"/>
                </a:lnTo>
                <a:lnTo>
                  <a:pt x="27" y="119"/>
                </a:lnTo>
                <a:lnTo>
                  <a:pt x="27" y="119"/>
                </a:lnTo>
                <a:lnTo>
                  <a:pt x="27" y="119"/>
                </a:lnTo>
                <a:lnTo>
                  <a:pt x="27" y="119"/>
                </a:lnTo>
                <a:lnTo>
                  <a:pt x="27" y="119"/>
                </a:lnTo>
                <a:lnTo>
                  <a:pt x="27" y="119"/>
                </a:lnTo>
                <a:lnTo>
                  <a:pt x="27" y="119"/>
                </a:lnTo>
                <a:lnTo>
                  <a:pt x="27" y="119"/>
                </a:lnTo>
                <a:lnTo>
                  <a:pt x="27" y="120"/>
                </a:lnTo>
                <a:lnTo>
                  <a:pt x="28" y="120"/>
                </a:lnTo>
                <a:lnTo>
                  <a:pt x="28" y="120"/>
                </a:lnTo>
                <a:lnTo>
                  <a:pt x="28" y="119"/>
                </a:lnTo>
                <a:lnTo>
                  <a:pt x="28" y="119"/>
                </a:lnTo>
                <a:lnTo>
                  <a:pt x="28" y="119"/>
                </a:lnTo>
                <a:lnTo>
                  <a:pt x="28" y="119"/>
                </a:lnTo>
                <a:lnTo>
                  <a:pt x="28" y="119"/>
                </a:lnTo>
                <a:lnTo>
                  <a:pt x="28" y="119"/>
                </a:lnTo>
                <a:lnTo>
                  <a:pt x="28" y="119"/>
                </a:lnTo>
                <a:lnTo>
                  <a:pt x="29" y="118"/>
                </a:lnTo>
                <a:lnTo>
                  <a:pt x="29" y="118"/>
                </a:lnTo>
                <a:lnTo>
                  <a:pt x="29" y="118"/>
                </a:lnTo>
                <a:lnTo>
                  <a:pt x="29" y="118"/>
                </a:lnTo>
                <a:lnTo>
                  <a:pt x="29" y="118"/>
                </a:lnTo>
                <a:lnTo>
                  <a:pt x="29" y="118"/>
                </a:lnTo>
                <a:lnTo>
                  <a:pt x="29" y="118"/>
                </a:lnTo>
                <a:lnTo>
                  <a:pt x="29" y="118"/>
                </a:lnTo>
                <a:lnTo>
                  <a:pt x="29" y="118"/>
                </a:lnTo>
                <a:lnTo>
                  <a:pt x="29" y="118"/>
                </a:lnTo>
                <a:lnTo>
                  <a:pt x="29" y="118"/>
                </a:lnTo>
                <a:lnTo>
                  <a:pt x="29" y="118"/>
                </a:lnTo>
                <a:lnTo>
                  <a:pt x="30" y="118"/>
                </a:lnTo>
                <a:lnTo>
                  <a:pt x="30" y="118"/>
                </a:lnTo>
                <a:lnTo>
                  <a:pt x="30" y="118"/>
                </a:lnTo>
                <a:lnTo>
                  <a:pt x="30" y="118"/>
                </a:lnTo>
                <a:lnTo>
                  <a:pt x="30" y="118"/>
                </a:lnTo>
                <a:lnTo>
                  <a:pt x="30" y="118"/>
                </a:lnTo>
                <a:lnTo>
                  <a:pt x="30" y="118"/>
                </a:lnTo>
                <a:lnTo>
                  <a:pt x="30" y="118"/>
                </a:lnTo>
                <a:lnTo>
                  <a:pt x="30" y="118"/>
                </a:lnTo>
                <a:lnTo>
                  <a:pt x="31" y="117"/>
                </a:lnTo>
                <a:lnTo>
                  <a:pt x="31" y="118"/>
                </a:lnTo>
                <a:lnTo>
                  <a:pt x="31" y="118"/>
                </a:lnTo>
                <a:lnTo>
                  <a:pt x="31" y="118"/>
                </a:lnTo>
                <a:lnTo>
                  <a:pt x="31" y="117"/>
                </a:lnTo>
                <a:lnTo>
                  <a:pt x="31" y="117"/>
                </a:lnTo>
                <a:lnTo>
                  <a:pt x="31" y="117"/>
                </a:lnTo>
                <a:lnTo>
                  <a:pt x="31" y="117"/>
                </a:lnTo>
                <a:lnTo>
                  <a:pt x="31" y="117"/>
                </a:lnTo>
                <a:lnTo>
                  <a:pt x="32" y="117"/>
                </a:lnTo>
                <a:lnTo>
                  <a:pt x="32" y="117"/>
                </a:lnTo>
                <a:lnTo>
                  <a:pt x="32" y="117"/>
                </a:lnTo>
                <a:lnTo>
                  <a:pt x="32" y="117"/>
                </a:lnTo>
                <a:lnTo>
                  <a:pt x="32" y="117"/>
                </a:lnTo>
                <a:lnTo>
                  <a:pt x="32" y="117"/>
                </a:lnTo>
                <a:lnTo>
                  <a:pt x="32" y="117"/>
                </a:lnTo>
                <a:lnTo>
                  <a:pt x="32" y="117"/>
                </a:lnTo>
                <a:lnTo>
                  <a:pt x="32" y="117"/>
                </a:lnTo>
                <a:lnTo>
                  <a:pt x="33" y="117"/>
                </a:lnTo>
                <a:lnTo>
                  <a:pt x="33" y="117"/>
                </a:lnTo>
                <a:lnTo>
                  <a:pt x="33" y="117"/>
                </a:lnTo>
                <a:lnTo>
                  <a:pt x="33" y="117"/>
                </a:lnTo>
                <a:lnTo>
                  <a:pt x="33" y="117"/>
                </a:lnTo>
                <a:lnTo>
                  <a:pt x="33" y="116"/>
                </a:lnTo>
                <a:lnTo>
                  <a:pt x="33" y="116"/>
                </a:lnTo>
                <a:lnTo>
                  <a:pt x="33" y="116"/>
                </a:lnTo>
                <a:lnTo>
                  <a:pt x="33" y="116"/>
                </a:lnTo>
                <a:lnTo>
                  <a:pt x="34" y="116"/>
                </a:lnTo>
                <a:lnTo>
                  <a:pt x="34" y="116"/>
                </a:lnTo>
                <a:lnTo>
                  <a:pt x="34" y="116"/>
                </a:lnTo>
                <a:lnTo>
                  <a:pt x="34" y="116"/>
                </a:lnTo>
                <a:lnTo>
                  <a:pt x="34" y="117"/>
                </a:lnTo>
                <a:lnTo>
                  <a:pt x="34" y="117"/>
                </a:lnTo>
                <a:lnTo>
                  <a:pt x="34" y="117"/>
                </a:lnTo>
                <a:lnTo>
                  <a:pt x="34" y="117"/>
                </a:lnTo>
                <a:lnTo>
                  <a:pt x="34" y="117"/>
                </a:lnTo>
                <a:lnTo>
                  <a:pt x="34" y="118"/>
                </a:lnTo>
                <a:lnTo>
                  <a:pt x="34" y="118"/>
                </a:lnTo>
                <a:lnTo>
                  <a:pt x="35" y="118"/>
                </a:lnTo>
                <a:lnTo>
                  <a:pt x="35" y="117"/>
                </a:lnTo>
                <a:lnTo>
                  <a:pt x="35" y="117"/>
                </a:lnTo>
                <a:lnTo>
                  <a:pt x="35" y="118"/>
                </a:lnTo>
                <a:lnTo>
                  <a:pt x="35" y="117"/>
                </a:lnTo>
                <a:lnTo>
                  <a:pt x="35" y="118"/>
                </a:lnTo>
                <a:lnTo>
                  <a:pt x="35" y="117"/>
                </a:lnTo>
                <a:lnTo>
                  <a:pt x="35" y="117"/>
                </a:lnTo>
                <a:lnTo>
                  <a:pt x="35" y="117"/>
                </a:lnTo>
                <a:lnTo>
                  <a:pt x="36" y="117"/>
                </a:lnTo>
                <a:lnTo>
                  <a:pt x="36" y="117"/>
                </a:lnTo>
                <a:lnTo>
                  <a:pt x="36" y="117"/>
                </a:lnTo>
                <a:lnTo>
                  <a:pt x="36" y="117"/>
                </a:lnTo>
                <a:lnTo>
                  <a:pt x="36" y="117"/>
                </a:lnTo>
                <a:lnTo>
                  <a:pt x="36" y="117"/>
                </a:lnTo>
                <a:lnTo>
                  <a:pt x="36" y="117"/>
                </a:lnTo>
                <a:lnTo>
                  <a:pt x="36" y="117"/>
                </a:lnTo>
                <a:lnTo>
                  <a:pt x="36" y="117"/>
                </a:lnTo>
                <a:lnTo>
                  <a:pt x="37" y="117"/>
                </a:lnTo>
                <a:lnTo>
                  <a:pt x="37" y="117"/>
                </a:lnTo>
                <a:lnTo>
                  <a:pt x="37" y="117"/>
                </a:lnTo>
                <a:lnTo>
                  <a:pt x="37" y="117"/>
                </a:lnTo>
                <a:lnTo>
                  <a:pt x="37" y="117"/>
                </a:lnTo>
                <a:lnTo>
                  <a:pt x="37" y="117"/>
                </a:lnTo>
                <a:lnTo>
                  <a:pt x="37" y="117"/>
                </a:lnTo>
                <a:lnTo>
                  <a:pt x="37" y="117"/>
                </a:lnTo>
                <a:lnTo>
                  <a:pt x="37" y="117"/>
                </a:lnTo>
                <a:lnTo>
                  <a:pt x="38" y="117"/>
                </a:lnTo>
                <a:lnTo>
                  <a:pt x="38" y="117"/>
                </a:lnTo>
                <a:lnTo>
                  <a:pt x="38" y="117"/>
                </a:lnTo>
                <a:lnTo>
                  <a:pt x="38" y="117"/>
                </a:lnTo>
                <a:lnTo>
                  <a:pt x="38" y="117"/>
                </a:lnTo>
                <a:lnTo>
                  <a:pt x="38" y="117"/>
                </a:lnTo>
                <a:lnTo>
                  <a:pt x="38" y="117"/>
                </a:lnTo>
                <a:lnTo>
                  <a:pt x="38" y="117"/>
                </a:lnTo>
                <a:lnTo>
                  <a:pt x="38" y="117"/>
                </a:lnTo>
                <a:lnTo>
                  <a:pt x="39" y="117"/>
                </a:lnTo>
                <a:lnTo>
                  <a:pt x="39" y="118"/>
                </a:lnTo>
                <a:lnTo>
                  <a:pt x="39" y="118"/>
                </a:lnTo>
                <a:lnTo>
                  <a:pt x="39" y="118"/>
                </a:lnTo>
                <a:lnTo>
                  <a:pt x="39" y="118"/>
                </a:lnTo>
                <a:lnTo>
                  <a:pt x="39" y="118"/>
                </a:lnTo>
                <a:lnTo>
                  <a:pt x="39" y="118"/>
                </a:lnTo>
                <a:lnTo>
                  <a:pt x="39" y="118"/>
                </a:lnTo>
                <a:lnTo>
                  <a:pt x="39" y="118"/>
                </a:lnTo>
                <a:lnTo>
                  <a:pt x="39" y="118"/>
                </a:lnTo>
                <a:lnTo>
                  <a:pt x="39" y="118"/>
                </a:lnTo>
                <a:lnTo>
                  <a:pt x="40" y="118"/>
                </a:lnTo>
                <a:lnTo>
                  <a:pt x="40" y="118"/>
                </a:lnTo>
                <a:lnTo>
                  <a:pt x="40" y="118"/>
                </a:lnTo>
                <a:lnTo>
                  <a:pt x="40" y="118"/>
                </a:lnTo>
                <a:lnTo>
                  <a:pt x="40" y="118"/>
                </a:lnTo>
                <a:lnTo>
                  <a:pt x="40" y="118"/>
                </a:lnTo>
                <a:lnTo>
                  <a:pt x="40" y="118"/>
                </a:lnTo>
                <a:lnTo>
                  <a:pt x="40" y="118"/>
                </a:lnTo>
                <a:lnTo>
                  <a:pt x="40" y="118"/>
                </a:lnTo>
                <a:lnTo>
                  <a:pt x="41" y="118"/>
                </a:lnTo>
                <a:lnTo>
                  <a:pt x="41" y="118"/>
                </a:lnTo>
                <a:lnTo>
                  <a:pt x="41" y="118"/>
                </a:lnTo>
                <a:lnTo>
                  <a:pt x="41" y="119"/>
                </a:lnTo>
                <a:lnTo>
                  <a:pt x="41" y="119"/>
                </a:lnTo>
                <a:lnTo>
                  <a:pt x="41" y="119"/>
                </a:lnTo>
                <a:lnTo>
                  <a:pt x="41" y="119"/>
                </a:lnTo>
                <a:lnTo>
                  <a:pt x="41" y="119"/>
                </a:lnTo>
                <a:lnTo>
                  <a:pt x="41" y="119"/>
                </a:lnTo>
                <a:lnTo>
                  <a:pt x="42" y="119"/>
                </a:lnTo>
                <a:lnTo>
                  <a:pt x="42" y="119"/>
                </a:lnTo>
                <a:lnTo>
                  <a:pt x="42" y="119"/>
                </a:lnTo>
                <a:lnTo>
                  <a:pt x="42" y="119"/>
                </a:lnTo>
                <a:lnTo>
                  <a:pt x="42" y="119"/>
                </a:lnTo>
                <a:lnTo>
                  <a:pt x="42" y="119"/>
                </a:lnTo>
                <a:lnTo>
                  <a:pt x="42" y="119"/>
                </a:lnTo>
                <a:lnTo>
                  <a:pt x="42" y="119"/>
                </a:lnTo>
                <a:lnTo>
                  <a:pt x="42" y="119"/>
                </a:lnTo>
                <a:lnTo>
                  <a:pt x="43" y="120"/>
                </a:lnTo>
                <a:lnTo>
                  <a:pt x="43" y="120"/>
                </a:lnTo>
                <a:lnTo>
                  <a:pt x="43" y="120"/>
                </a:lnTo>
                <a:lnTo>
                  <a:pt x="43" y="120"/>
                </a:lnTo>
                <a:lnTo>
                  <a:pt x="43" y="120"/>
                </a:lnTo>
                <a:lnTo>
                  <a:pt x="43" y="120"/>
                </a:lnTo>
                <a:lnTo>
                  <a:pt x="43" y="120"/>
                </a:lnTo>
                <a:lnTo>
                  <a:pt x="43" y="120"/>
                </a:lnTo>
                <a:lnTo>
                  <a:pt x="43" y="120"/>
                </a:lnTo>
                <a:lnTo>
                  <a:pt x="44" y="120"/>
                </a:lnTo>
                <a:lnTo>
                  <a:pt x="44" y="121"/>
                </a:lnTo>
                <a:lnTo>
                  <a:pt x="44" y="121"/>
                </a:lnTo>
                <a:lnTo>
                  <a:pt x="44" y="121"/>
                </a:lnTo>
                <a:lnTo>
                  <a:pt x="44" y="121"/>
                </a:lnTo>
                <a:lnTo>
                  <a:pt x="44" y="121"/>
                </a:lnTo>
                <a:lnTo>
                  <a:pt x="44" y="121"/>
                </a:lnTo>
                <a:lnTo>
                  <a:pt x="44" y="122"/>
                </a:lnTo>
                <a:lnTo>
                  <a:pt x="44" y="122"/>
                </a:lnTo>
                <a:lnTo>
                  <a:pt x="44" y="122"/>
                </a:lnTo>
                <a:lnTo>
                  <a:pt x="44" y="122"/>
                </a:lnTo>
                <a:lnTo>
                  <a:pt x="44" y="122"/>
                </a:lnTo>
                <a:lnTo>
                  <a:pt x="45" y="122"/>
                </a:lnTo>
                <a:lnTo>
                  <a:pt x="45" y="122"/>
                </a:lnTo>
                <a:lnTo>
                  <a:pt x="45" y="122"/>
                </a:lnTo>
                <a:lnTo>
                  <a:pt x="45" y="123"/>
                </a:lnTo>
                <a:lnTo>
                  <a:pt x="45" y="123"/>
                </a:lnTo>
                <a:lnTo>
                  <a:pt x="45" y="123"/>
                </a:lnTo>
                <a:lnTo>
                  <a:pt x="45" y="123"/>
                </a:lnTo>
                <a:lnTo>
                  <a:pt x="45" y="123"/>
                </a:lnTo>
                <a:lnTo>
                  <a:pt x="45" y="123"/>
                </a:lnTo>
                <a:lnTo>
                  <a:pt x="46" y="123"/>
                </a:lnTo>
                <a:lnTo>
                  <a:pt x="46" y="123"/>
                </a:lnTo>
                <a:lnTo>
                  <a:pt x="46" y="124"/>
                </a:lnTo>
                <a:lnTo>
                  <a:pt x="46" y="124"/>
                </a:lnTo>
                <a:lnTo>
                  <a:pt x="46" y="124"/>
                </a:lnTo>
                <a:lnTo>
                  <a:pt x="46" y="124"/>
                </a:lnTo>
                <a:lnTo>
                  <a:pt x="46" y="124"/>
                </a:lnTo>
                <a:lnTo>
                  <a:pt x="46" y="125"/>
                </a:lnTo>
                <a:lnTo>
                  <a:pt x="46" y="125"/>
                </a:lnTo>
                <a:lnTo>
                  <a:pt x="47" y="125"/>
                </a:lnTo>
                <a:lnTo>
                  <a:pt x="47" y="125"/>
                </a:lnTo>
                <a:lnTo>
                  <a:pt x="47" y="125"/>
                </a:lnTo>
                <a:lnTo>
                  <a:pt x="47" y="125"/>
                </a:lnTo>
                <a:lnTo>
                  <a:pt x="47" y="125"/>
                </a:lnTo>
                <a:lnTo>
                  <a:pt x="47" y="125"/>
                </a:lnTo>
                <a:lnTo>
                  <a:pt x="47" y="125"/>
                </a:lnTo>
                <a:lnTo>
                  <a:pt x="47" y="125"/>
                </a:lnTo>
                <a:lnTo>
                  <a:pt x="47" y="125"/>
                </a:lnTo>
                <a:lnTo>
                  <a:pt x="48" y="126"/>
                </a:lnTo>
                <a:lnTo>
                  <a:pt x="48" y="126"/>
                </a:lnTo>
                <a:lnTo>
                  <a:pt x="48" y="126"/>
                </a:lnTo>
                <a:lnTo>
                  <a:pt x="48" y="126"/>
                </a:lnTo>
                <a:lnTo>
                  <a:pt x="48" y="126"/>
                </a:lnTo>
                <a:lnTo>
                  <a:pt x="48" y="126"/>
                </a:lnTo>
                <a:lnTo>
                  <a:pt x="48" y="126"/>
                </a:lnTo>
                <a:lnTo>
                  <a:pt x="48" y="127"/>
                </a:lnTo>
                <a:lnTo>
                  <a:pt x="48" y="127"/>
                </a:lnTo>
                <a:lnTo>
                  <a:pt x="49" y="127"/>
                </a:lnTo>
                <a:lnTo>
                  <a:pt x="49" y="127"/>
                </a:lnTo>
                <a:lnTo>
                  <a:pt x="49" y="127"/>
                </a:lnTo>
                <a:lnTo>
                  <a:pt x="49" y="127"/>
                </a:lnTo>
                <a:lnTo>
                  <a:pt x="49" y="127"/>
                </a:lnTo>
                <a:lnTo>
                  <a:pt x="49" y="127"/>
                </a:lnTo>
                <a:lnTo>
                  <a:pt x="49" y="127"/>
                </a:lnTo>
                <a:lnTo>
                  <a:pt x="49" y="128"/>
                </a:lnTo>
                <a:lnTo>
                  <a:pt x="49" y="128"/>
                </a:lnTo>
                <a:lnTo>
                  <a:pt x="50" y="128"/>
                </a:lnTo>
                <a:lnTo>
                  <a:pt x="50" y="128"/>
                </a:lnTo>
                <a:lnTo>
                  <a:pt x="50" y="128"/>
                </a:lnTo>
                <a:lnTo>
                  <a:pt x="50" y="128"/>
                </a:lnTo>
                <a:lnTo>
                  <a:pt x="50" y="128"/>
                </a:lnTo>
                <a:lnTo>
                  <a:pt x="50" y="128"/>
                </a:lnTo>
                <a:lnTo>
                  <a:pt x="50" y="128"/>
                </a:lnTo>
                <a:lnTo>
                  <a:pt x="50" y="128"/>
                </a:lnTo>
                <a:lnTo>
                  <a:pt x="50" y="128"/>
                </a:lnTo>
                <a:lnTo>
                  <a:pt x="50" y="129"/>
                </a:lnTo>
                <a:lnTo>
                  <a:pt x="50" y="129"/>
                </a:lnTo>
                <a:lnTo>
                  <a:pt x="51" y="129"/>
                </a:lnTo>
                <a:lnTo>
                  <a:pt x="51" y="129"/>
                </a:lnTo>
                <a:lnTo>
                  <a:pt x="51" y="129"/>
                </a:lnTo>
                <a:lnTo>
                  <a:pt x="51" y="129"/>
                </a:lnTo>
                <a:lnTo>
                  <a:pt x="51" y="129"/>
                </a:lnTo>
                <a:lnTo>
                  <a:pt x="51" y="129"/>
                </a:lnTo>
                <a:lnTo>
                  <a:pt x="51" y="129"/>
                </a:lnTo>
                <a:lnTo>
                  <a:pt x="51" y="129"/>
                </a:lnTo>
                <a:lnTo>
                  <a:pt x="51" y="129"/>
                </a:lnTo>
                <a:lnTo>
                  <a:pt x="52" y="129"/>
                </a:lnTo>
                <a:lnTo>
                  <a:pt x="52" y="129"/>
                </a:lnTo>
                <a:lnTo>
                  <a:pt x="52" y="129"/>
                </a:lnTo>
                <a:lnTo>
                  <a:pt x="52" y="129"/>
                </a:lnTo>
                <a:lnTo>
                  <a:pt x="52" y="129"/>
                </a:lnTo>
                <a:lnTo>
                  <a:pt x="52" y="129"/>
                </a:lnTo>
                <a:lnTo>
                  <a:pt x="52" y="129"/>
                </a:lnTo>
                <a:lnTo>
                  <a:pt x="52" y="129"/>
                </a:lnTo>
                <a:lnTo>
                  <a:pt x="52" y="129"/>
                </a:lnTo>
                <a:lnTo>
                  <a:pt x="53" y="129"/>
                </a:lnTo>
                <a:lnTo>
                  <a:pt x="53" y="129"/>
                </a:lnTo>
                <a:lnTo>
                  <a:pt x="53" y="129"/>
                </a:lnTo>
                <a:lnTo>
                  <a:pt x="53" y="129"/>
                </a:lnTo>
                <a:lnTo>
                  <a:pt x="53" y="129"/>
                </a:lnTo>
                <a:lnTo>
                  <a:pt x="53" y="129"/>
                </a:lnTo>
                <a:lnTo>
                  <a:pt x="53" y="129"/>
                </a:lnTo>
                <a:lnTo>
                  <a:pt x="53" y="129"/>
                </a:lnTo>
                <a:lnTo>
                  <a:pt x="53" y="129"/>
                </a:lnTo>
                <a:lnTo>
                  <a:pt x="54" y="129"/>
                </a:lnTo>
                <a:lnTo>
                  <a:pt x="54" y="129"/>
                </a:lnTo>
                <a:lnTo>
                  <a:pt x="54" y="129"/>
                </a:lnTo>
                <a:lnTo>
                  <a:pt x="54" y="129"/>
                </a:lnTo>
                <a:lnTo>
                  <a:pt x="54" y="129"/>
                </a:lnTo>
                <a:lnTo>
                  <a:pt x="54" y="129"/>
                </a:lnTo>
                <a:lnTo>
                  <a:pt x="54" y="129"/>
                </a:lnTo>
                <a:lnTo>
                  <a:pt x="54" y="129"/>
                </a:lnTo>
                <a:lnTo>
                  <a:pt x="54" y="129"/>
                </a:lnTo>
                <a:lnTo>
                  <a:pt x="55" y="129"/>
                </a:lnTo>
                <a:lnTo>
                  <a:pt x="55" y="129"/>
                </a:lnTo>
                <a:lnTo>
                  <a:pt x="55" y="129"/>
                </a:lnTo>
                <a:lnTo>
                  <a:pt x="55" y="129"/>
                </a:lnTo>
                <a:lnTo>
                  <a:pt x="55" y="129"/>
                </a:lnTo>
                <a:lnTo>
                  <a:pt x="55" y="129"/>
                </a:lnTo>
                <a:lnTo>
                  <a:pt x="55" y="129"/>
                </a:lnTo>
                <a:lnTo>
                  <a:pt x="55" y="129"/>
                </a:lnTo>
                <a:lnTo>
                  <a:pt x="55" y="129"/>
                </a:lnTo>
                <a:lnTo>
                  <a:pt x="55" y="128"/>
                </a:lnTo>
                <a:lnTo>
                  <a:pt x="55" y="128"/>
                </a:lnTo>
                <a:lnTo>
                  <a:pt x="56" y="128"/>
                </a:lnTo>
                <a:lnTo>
                  <a:pt x="56" y="128"/>
                </a:lnTo>
                <a:lnTo>
                  <a:pt x="56" y="128"/>
                </a:lnTo>
                <a:lnTo>
                  <a:pt x="56" y="128"/>
                </a:lnTo>
                <a:lnTo>
                  <a:pt x="56" y="128"/>
                </a:lnTo>
                <a:lnTo>
                  <a:pt x="56" y="128"/>
                </a:lnTo>
                <a:lnTo>
                  <a:pt x="56" y="128"/>
                </a:lnTo>
                <a:lnTo>
                  <a:pt x="56" y="127"/>
                </a:lnTo>
                <a:lnTo>
                  <a:pt x="56" y="127"/>
                </a:lnTo>
                <a:lnTo>
                  <a:pt x="57" y="127"/>
                </a:lnTo>
                <a:lnTo>
                  <a:pt x="57" y="127"/>
                </a:lnTo>
                <a:lnTo>
                  <a:pt x="57" y="127"/>
                </a:lnTo>
                <a:lnTo>
                  <a:pt x="57" y="127"/>
                </a:lnTo>
                <a:lnTo>
                  <a:pt x="57" y="127"/>
                </a:lnTo>
                <a:lnTo>
                  <a:pt x="57" y="127"/>
                </a:lnTo>
                <a:lnTo>
                  <a:pt x="57" y="127"/>
                </a:lnTo>
                <a:lnTo>
                  <a:pt x="57" y="127"/>
                </a:lnTo>
                <a:lnTo>
                  <a:pt x="57" y="127"/>
                </a:lnTo>
                <a:lnTo>
                  <a:pt x="58" y="127"/>
                </a:lnTo>
                <a:lnTo>
                  <a:pt x="58" y="127"/>
                </a:lnTo>
                <a:lnTo>
                  <a:pt x="58" y="126"/>
                </a:lnTo>
                <a:lnTo>
                  <a:pt x="58" y="126"/>
                </a:lnTo>
                <a:lnTo>
                  <a:pt x="58" y="126"/>
                </a:lnTo>
                <a:lnTo>
                  <a:pt x="58" y="126"/>
                </a:lnTo>
                <a:lnTo>
                  <a:pt x="58" y="126"/>
                </a:lnTo>
                <a:lnTo>
                  <a:pt x="58" y="126"/>
                </a:lnTo>
                <a:lnTo>
                  <a:pt x="58" y="126"/>
                </a:lnTo>
                <a:lnTo>
                  <a:pt x="59" y="126"/>
                </a:lnTo>
                <a:lnTo>
                  <a:pt x="59" y="126"/>
                </a:lnTo>
                <a:lnTo>
                  <a:pt x="59" y="126"/>
                </a:lnTo>
                <a:lnTo>
                  <a:pt x="59" y="126"/>
                </a:lnTo>
                <a:lnTo>
                  <a:pt x="59" y="126"/>
                </a:lnTo>
                <a:lnTo>
                  <a:pt x="59" y="126"/>
                </a:lnTo>
                <a:lnTo>
                  <a:pt x="59" y="125"/>
                </a:lnTo>
                <a:lnTo>
                  <a:pt x="59" y="125"/>
                </a:lnTo>
                <a:lnTo>
                  <a:pt x="59" y="126"/>
                </a:lnTo>
                <a:lnTo>
                  <a:pt x="60" y="125"/>
                </a:lnTo>
                <a:lnTo>
                  <a:pt x="60" y="125"/>
                </a:lnTo>
                <a:lnTo>
                  <a:pt x="60" y="125"/>
                </a:lnTo>
                <a:lnTo>
                  <a:pt x="60" y="125"/>
                </a:lnTo>
                <a:lnTo>
                  <a:pt x="60" y="125"/>
                </a:lnTo>
                <a:lnTo>
                  <a:pt x="60" y="125"/>
                </a:lnTo>
                <a:lnTo>
                  <a:pt x="60" y="125"/>
                </a:lnTo>
                <a:lnTo>
                  <a:pt x="60" y="125"/>
                </a:lnTo>
                <a:lnTo>
                  <a:pt x="60" y="125"/>
                </a:lnTo>
                <a:lnTo>
                  <a:pt x="60" y="125"/>
                </a:lnTo>
                <a:lnTo>
                  <a:pt x="60" y="125"/>
                </a:lnTo>
                <a:lnTo>
                  <a:pt x="60" y="125"/>
                </a:lnTo>
                <a:lnTo>
                  <a:pt x="61" y="125"/>
                </a:lnTo>
                <a:lnTo>
                  <a:pt x="61" y="125"/>
                </a:lnTo>
                <a:lnTo>
                  <a:pt x="61" y="125"/>
                </a:lnTo>
                <a:lnTo>
                  <a:pt x="61" y="125"/>
                </a:lnTo>
                <a:lnTo>
                  <a:pt x="61" y="125"/>
                </a:lnTo>
                <a:lnTo>
                  <a:pt x="61" y="125"/>
                </a:lnTo>
                <a:lnTo>
                  <a:pt x="61" y="125"/>
                </a:lnTo>
                <a:lnTo>
                  <a:pt x="61" y="125"/>
                </a:lnTo>
                <a:lnTo>
                  <a:pt x="61" y="125"/>
                </a:lnTo>
                <a:lnTo>
                  <a:pt x="62" y="125"/>
                </a:lnTo>
                <a:lnTo>
                  <a:pt x="62" y="125"/>
                </a:lnTo>
                <a:lnTo>
                  <a:pt x="62" y="125"/>
                </a:lnTo>
                <a:lnTo>
                  <a:pt x="62" y="125"/>
                </a:lnTo>
                <a:lnTo>
                  <a:pt x="62" y="125"/>
                </a:lnTo>
                <a:lnTo>
                  <a:pt x="62" y="125"/>
                </a:lnTo>
                <a:lnTo>
                  <a:pt x="62" y="125"/>
                </a:lnTo>
                <a:lnTo>
                  <a:pt x="62" y="125"/>
                </a:lnTo>
                <a:lnTo>
                  <a:pt x="62" y="125"/>
                </a:lnTo>
                <a:lnTo>
                  <a:pt x="63" y="125"/>
                </a:lnTo>
                <a:lnTo>
                  <a:pt x="63" y="125"/>
                </a:lnTo>
                <a:lnTo>
                  <a:pt x="63" y="125"/>
                </a:lnTo>
                <a:lnTo>
                  <a:pt x="63" y="125"/>
                </a:lnTo>
                <a:lnTo>
                  <a:pt x="63" y="125"/>
                </a:lnTo>
                <a:lnTo>
                  <a:pt x="63" y="125"/>
                </a:lnTo>
                <a:lnTo>
                  <a:pt x="63" y="125"/>
                </a:lnTo>
                <a:lnTo>
                  <a:pt x="63" y="125"/>
                </a:lnTo>
                <a:lnTo>
                  <a:pt x="63" y="125"/>
                </a:lnTo>
                <a:lnTo>
                  <a:pt x="64" y="125"/>
                </a:lnTo>
                <a:lnTo>
                  <a:pt x="64" y="125"/>
                </a:lnTo>
                <a:lnTo>
                  <a:pt x="64" y="125"/>
                </a:lnTo>
                <a:lnTo>
                  <a:pt x="64" y="125"/>
                </a:lnTo>
                <a:lnTo>
                  <a:pt x="64" y="125"/>
                </a:lnTo>
                <a:lnTo>
                  <a:pt x="64" y="125"/>
                </a:lnTo>
                <a:lnTo>
                  <a:pt x="64" y="125"/>
                </a:lnTo>
                <a:lnTo>
                  <a:pt x="64" y="125"/>
                </a:lnTo>
                <a:lnTo>
                  <a:pt x="64" y="125"/>
                </a:lnTo>
                <a:lnTo>
                  <a:pt x="65" y="125"/>
                </a:lnTo>
                <a:lnTo>
                  <a:pt x="65" y="125"/>
                </a:lnTo>
                <a:lnTo>
                  <a:pt x="65" y="124"/>
                </a:lnTo>
                <a:lnTo>
                  <a:pt x="65" y="124"/>
                </a:lnTo>
                <a:lnTo>
                  <a:pt x="65" y="124"/>
                </a:lnTo>
                <a:lnTo>
                  <a:pt x="65" y="124"/>
                </a:lnTo>
                <a:lnTo>
                  <a:pt x="65" y="124"/>
                </a:lnTo>
                <a:lnTo>
                  <a:pt x="65" y="124"/>
                </a:lnTo>
                <a:lnTo>
                  <a:pt x="65" y="124"/>
                </a:lnTo>
                <a:lnTo>
                  <a:pt x="65" y="124"/>
                </a:lnTo>
                <a:lnTo>
                  <a:pt x="65" y="124"/>
                </a:lnTo>
                <a:lnTo>
                  <a:pt x="66" y="124"/>
                </a:lnTo>
                <a:lnTo>
                  <a:pt x="66" y="124"/>
                </a:lnTo>
                <a:lnTo>
                  <a:pt x="66" y="124"/>
                </a:lnTo>
                <a:lnTo>
                  <a:pt x="66" y="124"/>
                </a:lnTo>
                <a:lnTo>
                  <a:pt x="66" y="124"/>
                </a:lnTo>
                <a:lnTo>
                  <a:pt x="66" y="124"/>
                </a:lnTo>
                <a:lnTo>
                  <a:pt x="66" y="124"/>
                </a:lnTo>
                <a:lnTo>
                  <a:pt x="66" y="124"/>
                </a:lnTo>
                <a:lnTo>
                  <a:pt x="66" y="124"/>
                </a:lnTo>
                <a:lnTo>
                  <a:pt x="67" y="124"/>
                </a:lnTo>
                <a:lnTo>
                  <a:pt x="67" y="124"/>
                </a:lnTo>
                <a:lnTo>
                  <a:pt x="67" y="124"/>
                </a:lnTo>
                <a:lnTo>
                  <a:pt x="67" y="124"/>
                </a:lnTo>
                <a:lnTo>
                  <a:pt x="67" y="124"/>
                </a:lnTo>
                <a:lnTo>
                  <a:pt x="67" y="124"/>
                </a:lnTo>
                <a:lnTo>
                  <a:pt x="67" y="124"/>
                </a:lnTo>
                <a:lnTo>
                  <a:pt x="67" y="124"/>
                </a:lnTo>
                <a:lnTo>
                  <a:pt x="67" y="124"/>
                </a:lnTo>
                <a:lnTo>
                  <a:pt x="68" y="124"/>
                </a:lnTo>
                <a:lnTo>
                  <a:pt x="68" y="124"/>
                </a:lnTo>
                <a:lnTo>
                  <a:pt x="68" y="124"/>
                </a:lnTo>
                <a:lnTo>
                  <a:pt x="68" y="124"/>
                </a:lnTo>
                <a:lnTo>
                  <a:pt x="68" y="124"/>
                </a:lnTo>
                <a:lnTo>
                  <a:pt x="68" y="124"/>
                </a:lnTo>
                <a:lnTo>
                  <a:pt x="68" y="124"/>
                </a:lnTo>
                <a:lnTo>
                  <a:pt x="68" y="124"/>
                </a:lnTo>
                <a:lnTo>
                  <a:pt x="68" y="124"/>
                </a:lnTo>
                <a:lnTo>
                  <a:pt x="69" y="124"/>
                </a:lnTo>
                <a:lnTo>
                  <a:pt x="69" y="124"/>
                </a:lnTo>
                <a:lnTo>
                  <a:pt x="69" y="124"/>
                </a:lnTo>
                <a:lnTo>
                  <a:pt x="69" y="124"/>
                </a:lnTo>
                <a:lnTo>
                  <a:pt x="69" y="124"/>
                </a:lnTo>
                <a:lnTo>
                  <a:pt x="69" y="124"/>
                </a:lnTo>
                <a:lnTo>
                  <a:pt x="69" y="124"/>
                </a:lnTo>
                <a:lnTo>
                  <a:pt x="69" y="124"/>
                </a:lnTo>
                <a:lnTo>
                  <a:pt x="69" y="124"/>
                </a:lnTo>
                <a:lnTo>
                  <a:pt x="70" y="124"/>
                </a:lnTo>
                <a:lnTo>
                  <a:pt x="70" y="124"/>
                </a:lnTo>
                <a:lnTo>
                  <a:pt x="70" y="124"/>
                </a:lnTo>
                <a:lnTo>
                  <a:pt x="70" y="124"/>
                </a:lnTo>
                <a:lnTo>
                  <a:pt x="70" y="124"/>
                </a:lnTo>
                <a:lnTo>
                  <a:pt x="70" y="124"/>
                </a:lnTo>
                <a:lnTo>
                  <a:pt x="70" y="124"/>
                </a:lnTo>
                <a:lnTo>
                  <a:pt x="70" y="124"/>
                </a:lnTo>
                <a:lnTo>
                  <a:pt x="70" y="124"/>
                </a:lnTo>
                <a:lnTo>
                  <a:pt x="70" y="124"/>
                </a:lnTo>
                <a:lnTo>
                  <a:pt x="70" y="124"/>
                </a:lnTo>
                <a:lnTo>
                  <a:pt x="71" y="124"/>
                </a:lnTo>
                <a:lnTo>
                  <a:pt x="71" y="124"/>
                </a:lnTo>
                <a:lnTo>
                  <a:pt x="71" y="123"/>
                </a:lnTo>
                <a:lnTo>
                  <a:pt x="71" y="123"/>
                </a:lnTo>
                <a:lnTo>
                  <a:pt x="71" y="123"/>
                </a:lnTo>
                <a:lnTo>
                  <a:pt x="71" y="124"/>
                </a:lnTo>
                <a:lnTo>
                  <a:pt x="71" y="123"/>
                </a:lnTo>
                <a:lnTo>
                  <a:pt x="71" y="123"/>
                </a:lnTo>
                <a:lnTo>
                  <a:pt x="71" y="123"/>
                </a:lnTo>
                <a:lnTo>
                  <a:pt x="72" y="123"/>
                </a:lnTo>
                <a:lnTo>
                  <a:pt x="72" y="123"/>
                </a:lnTo>
                <a:lnTo>
                  <a:pt x="72" y="123"/>
                </a:lnTo>
                <a:lnTo>
                  <a:pt x="72" y="123"/>
                </a:lnTo>
                <a:lnTo>
                  <a:pt x="72" y="123"/>
                </a:lnTo>
                <a:lnTo>
                  <a:pt x="72" y="123"/>
                </a:lnTo>
                <a:lnTo>
                  <a:pt x="72" y="123"/>
                </a:lnTo>
                <a:lnTo>
                  <a:pt x="72" y="123"/>
                </a:lnTo>
                <a:lnTo>
                  <a:pt x="72" y="123"/>
                </a:lnTo>
                <a:lnTo>
                  <a:pt x="73" y="123"/>
                </a:lnTo>
                <a:lnTo>
                  <a:pt x="73" y="123"/>
                </a:lnTo>
                <a:lnTo>
                  <a:pt x="73" y="123"/>
                </a:lnTo>
                <a:lnTo>
                  <a:pt x="73" y="123"/>
                </a:lnTo>
                <a:lnTo>
                  <a:pt x="73" y="123"/>
                </a:lnTo>
                <a:lnTo>
                  <a:pt x="73" y="123"/>
                </a:lnTo>
                <a:lnTo>
                  <a:pt x="73" y="123"/>
                </a:lnTo>
                <a:lnTo>
                  <a:pt x="73" y="123"/>
                </a:lnTo>
                <a:lnTo>
                  <a:pt x="73" y="123"/>
                </a:lnTo>
                <a:lnTo>
                  <a:pt x="74" y="123"/>
                </a:lnTo>
                <a:lnTo>
                  <a:pt x="74" y="123"/>
                </a:lnTo>
                <a:lnTo>
                  <a:pt x="74" y="123"/>
                </a:lnTo>
                <a:lnTo>
                  <a:pt x="74" y="123"/>
                </a:lnTo>
                <a:lnTo>
                  <a:pt x="74" y="123"/>
                </a:lnTo>
                <a:lnTo>
                  <a:pt x="74" y="123"/>
                </a:lnTo>
                <a:lnTo>
                  <a:pt x="74" y="123"/>
                </a:lnTo>
                <a:lnTo>
                  <a:pt x="74" y="123"/>
                </a:lnTo>
                <a:lnTo>
                  <a:pt x="74" y="123"/>
                </a:lnTo>
                <a:lnTo>
                  <a:pt x="75" y="123"/>
                </a:lnTo>
                <a:lnTo>
                  <a:pt x="75" y="123"/>
                </a:lnTo>
                <a:lnTo>
                  <a:pt x="75" y="123"/>
                </a:lnTo>
                <a:lnTo>
                  <a:pt x="75" y="123"/>
                </a:lnTo>
                <a:lnTo>
                  <a:pt x="75" y="123"/>
                </a:lnTo>
                <a:lnTo>
                  <a:pt x="75" y="123"/>
                </a:lnTo>
                <a:lnTo>
                  <a:pt x="75" y="123"/>
                </a:lnTo>
                <a:lnTo>
                  <a:pt x="75" y="123"/>
                </a:lnTo>
                <a:lnTo>
                  <a:pt x="75" y="123"/>
                </a:lnTo>
                <a:lnTo>
                  <a:pt x="76" y="123"/>
                </a:lnTo>
                <a:lnTo>
                  <a:pt x="76" y="123"/>
                </a:lnTo>
                <a:lnTo>
                  <a:pt x="76" y="123"/>
                </a:lnTo>
                <a:lnTo>
                  <a:pt x="76" y="123"/>
                </a:lnTo>
                <a:lnTo>
                  <a:pt x="76" y="123"/>
                </a:lnTo>
                <a:lnTo>
                  <a:pt x="76" y="123"/>
                </a:lnTo>
                <a:lnTo>
                  <a:pt x="76" y="123"/>
                </a:lnTo>
                <a:lnTo>
                  <a:pt x="76" y="123"/>
                </a:lnTo>
                <a:lnTo>
                  <a:pt x="76" y="123"/>
                </a:lnTo>
                <a:lnTo>
                  <a:pt x="76" y="123"/>
                </a:lnTo>
                <a:lnTo>
                  <a:pt x="76" y="122"/>
                </a:lnTo>
                <a:lnTo>
                  <a:pt x="77" y="122"/>
                </a:lnTo>
                <a:lnTo>
                  <a:pt x="77" y="122"/>
                </a:lnTo>
                <a:lnTo>
                  <a:pt x="77" y="122"/>
                </a:lnTo>
                <a:lnTo>
                  <a:pt x="77" y="122"/>
                </a:lnTo>
                <a:lnTo>
                  <a:pt x="77" y="122"/>
                </a:lnTo>
                <a:lnTo>
                  <a:pt x="77" y="122"/>
                </a:lnTo>
                <a:lnTo>
                  <a:pt x="77" y="122"/>
                </a:lnTo>
                <a:lnTo>
                  <a:pt x="77" y="121"/>
                </a:lnTo>
                <a:lnTo>
                  <a:pt x="77" y="121"/>
                </a:lnTo>
                <a:lnTo>
                  <a:pt x="78" y="121"/>
                </a:lnTo>
                <a:lnTo>
                  <a:pt x="78" y="121"/>
                </a:lnTo>
                <a:lnTo>
                  <a:pt x="78" y="121"/>
                </a:lnTo>
                <a:lnTo>
                  <a:pt x="78" y="121"/>
                </a:lnTo>
                <a:lnTo>
                  <a:pt x="78" y="121"/>
                </a:lnTo>
                <a:lnTo>
                  <a:pt x="78" y="120"/>
                </a:lnTo>
                <a:lnTo>
                  <a:pt x="78" y="120"/>
                </a:lnTo>
                <a:lnTo>
                  <a:pt x="78" y="120"/>
                </a:lnTo>
                <a:lnTo>
                  <a:pt x="78" y="120"/>
                </a:lnTo>
                <a:lnTo>
                  <a:pt x="79" y="120"/>
                </a:lnTo>
                <a:lnTo>
                  <a:pt x="79" y="119"/>
                </a:lnTo>
                <a:lnTo>
                  <a:pt x="79" y="119"/>
                </a:lnTo>
                <a:lnTo>
                  <a:pt x="79" y="119"/>
                </a:lnTo>
                <a:lnTo>
                  <a:pt x="79" y="119"/>
                </a:lnTo>
                <a:lnTo>
                  <a:pt x="79" y="119"/>
                </a:lnTo>
                <a:lnTo>
                  <a:pt x="79" y="119"/>
                </a:lnTo>
                <a:lnTo>
                  <a:pt x="79" y="119"/>
                </a:lnTo>
                <a:lnTo>
                  <a:pt x="79" y="119"/>
                </a:lnTo>
                <a:lnTo>
                  <a:pt x="79" y="119"/>
                </a:lnTo>
                <a:lnTo>
                  <a:pt x="80" y="119"/>
                </a:lnTo>
                <a:lnTo>
                  <a:pt x="80" y="119"/>
                </a:lnTo>
                <a:lnTo>
                  <a:pt x="80" y="119"/>
                </a:lnTo>
                <a:lnTo>
                  <a:pt x="80" y="119"/>
                </a:lnTo>
                <a:lnTo>
                  <a:pt x="80" y="119"/>
                </a:lnTo>
                <a:lnTo>
                  <a:pt x="80" y="119"/>
                </a:lnTo>
                <a:lnTo>
                  <a:pt x="80" y="119"/>
                </a:lnTo>
                <a:lnTo>
                  <a:pt x="80" y="119"/>
                </a:lnTo>
                <a:lnTo>
                  <a:pt x="80" y="119"/>
                </a:lnTo>
                <a:lnTo>
                  <a:pt x="81" y="119"/>
                </a:lnTo>
                <a:lnTo>
                  <a:pt x="81" y="119"/>
                </a:lnTo>
                <a:lnTo>
                  <a:pt x="81" y="119"/>
                </a:lnTo>
                <a:lnTo>
                  <a:pt x="81" y="119"/>
                </a:lnTo>
                <a:lnTo>
                  <a:pt x="81" y="119"/>
                </a:lnTo>
                <a:lnTo>
                  <a:pt x="81" y="119"/>
                </a:lnTo>
                <a:lnTo>
                  <a:pt x="81" y="119"/>
                </a:lnTo>
                <a:lnTo>
                  <a:pt x="81" y="119"/>
                </a:lnTo>
                <a:lnTo>
                  <a:pt x="81" y="119"/>
                </a:lnTo>
                <a:lnTo>
                  <a:pt x="81" y="120"/>
                </a:lnTo>
                <a:lnTo>
                  <a:pt x="81" y="120"/>
                </a:lnTo>
                <a:lnTo>
                  <a:pt x="82" y="120"/>
                </a:lnTo>
                <a:lnTo>
                  <a:pt x="82" y="120"/>
                </a:lnTo>
                <a:lnTo>
                  <a:pt x="82" y="121"/>
                </a:lnTo>
                <a:lnTo>
                  <a:pt x="82" y="121"/>
                </a:lnTo>
                <a:lnTo>
                  <a:pt x="82" y="121"/>
                </a:lnTo>
                <a:lnTo>
                  <a:pt x="82" y="121"/>
                </a:lnTo>
                <a:lnTo>
                  <a:pt x="82" y="122"/>
                </a:lnTo>
                <a:lnTo>
                  <a:pt x="82" y="122"/>
                </a:lnTo>
                <a:lnTo>
                  <a:pt x="82" y="122"/>
                </a:lnTo>
                <a:lnTo>
                  <a:pt x="83" y="122"/>
                </a:lnTo>
                <a:lnTo>
                  <a:pt x="83" y="123"/>
                </a:lnTo>
                <a:lnTo>
                  <a:pt x="83" y="123"/>
                </a:lnTo>
                <a:lnTo>
                  <a:pt x="83" y="123"/>
                </a:lnTo>
                <a:lnTo>
                  <a:pt x="83" y="124"/>
                </a:lnTo>
                <a:lnTo>
                  <a:pt x="83" y="124"/>
                </a:lnTo>
                <a:lnTo>
                  <a:pt x="83" y="124"/>
                </a:lnTo>
                <a:lnTo>
                  <a:pt x="83" y="124"/>
                </a:lnTo>
                <a:lnTo>
                  <a:pt x="83" y="124"/>
                </a:lnTo>
                <a:lnTo>
                  <a:pt x="84" y="125"/>
                </a:lnTo>
                <a:lnTo>
                  <a:pt x="84" y="125"/>
                </a:lnTo>
                <a:lnTo>
                  <a:pt x="84" y="125"/>
                </a:lnTo>
                <a:lnTo>
                  <a:pt x="84" y="125"/>
                </a:lnTo>
                <a:lnTo>
                  <a:pt x="84" y="125"/>
                </a:lnTo>
                <a:lnTo>
                  <a:pt x="84" y="125"/>
                </a:lnTo>
                <a:lnTo>
                  <a:pt x="84" y="125"/>
                </a:lnTo>
                <a:lnTo>
                  <a:pt x="84" y="125"/>
                </a:lnTo>
                <a:lnTo>
                  <a:pt x="84" y="125"/>
                </a:lnTo>
                <a:lnTo>
                  <a:pt x="85" y="125"/>
                </a:lnTo>
                <a:lnTo>
                  <a:pt x="85" y="125"/>
                </a:lnTo>
                <a:lnTo>
                  <a:pt x="85" y="125"/>
                </a:lnTo>
                <a:lnTo>
                  <a:pt x="85" y="125"/>
                </a:lnTo>
                <a:lnTo>
                  <a:pt x="85" y="124"/>
                </a:lnTo>
                <a:lnTo>
                  <a:pt x="85" y="124"/>
                </a:lnTo>
                <a:lnTo>
                  <a:pt x="85" y="124"/>
                </a:lnTo>
                <a:lnTo>
                  <a:pt x="85" y="124"/>
                </a:lnTo>
                <a:lnTo>
                  <a:pt x="85" y="123"/>
                </a:lnTo>
                <a:lnTo>
                  <a:pt x="86" y="123"/>
                </a:lnTo>
                <a:lnTo>
                  <a:pt x="86" y="123"/>
                </a:lnTo>
                <a:lnTo>
                  <a:pt x="86" y="123"/>
                </a:lnTo>
                <a:lnTo>
                  <a:pt x="86" y="122"/>
                </a:lnTo>
                <a:lnTo>
                  <a:pt x="86" y="122"/>
                </a:lnTo>
                <a:lnTo>
                  <a:pt x="86" y="122"/>
                </a:lnTo>
                <a:lnTo>
                  <a:pt x="86" y="121"/>
                </a:lnTo>
                <a:lnTo>
                  <a:pt x="86" y="121"/>
                </a:lnTo>
                <a:lnTo>
                  <a:pt x="86" y="121"/>
                </a:lnTo>
                <a:lnTo>
                  <a:pt x="86" y="121"/>
                </a:lnTo>
                <a:lnTo>
                  <a:pt x="86" y="120"/>
                </a:lnTo>
                <a:lnTo>
                  <a:pt x="87" y="120"/>
                </a:lnTo>
                <a:lnTo>
                  <a:pt x="87" y="120"/>
                </a:lnTo>
                <a:lnTo>
                  <a:pt x="87" y="119"/>
                </a:lnTo>
                <a:lnTo>
                  <a:pt x="87" y="119"/>
                </a:lnTo>
                <a:lnTo>
                  <a:pt x="87" y="119"/>
                </a:lnTo>
                <a:lnTo>
                  <a:pt x="87" y="119"/>
                </a:lnTo>
                <a:lnTo>
                  <a:pt x="87" y="118"/>
                </a:lnTo>
                <a:lnTo>
                  <a:pt x="87" y="118"/>
                </a:lnTo>
                <a:lnTo>
                  <a:pt x="87" y="117"/>
                </a:lnTo>
                <a:lnTo>
                  <a:pt x="88" y="117"/>
                </a:lnTo>
                <a:lnTo>
                  <a:pt x="88" y="116"/>
                </a:lnTo>
                <a:lnTo>
                  <a:pt x="88" y="116"/>
                </a:lnTo>
                <a:lnTo>
                  <a:pt x="88" y="115"/>
                </a:lnTo>
                <a:lnTo>
                  <a:pt x="88" y="115"/>
                </a:lnTo>
                <a:lnTo>
                  <a:pt x="88" y="114"/>
                </a:lnTo>
                <a:lnTo>
                  <a:pt x="88" y="113"/>
                </a:lnTo>
                <a:lnTo>
                  <a:pt x="88" y="113"/>
                </a:lnTo>
                <a:lnTo>
                  <a:pt x="88" y="112"/>
                </a:lnTo>
                <a:lnTo>
                  <a:pt x="89" y="111"/>
                </a:lnTo>
                <a:lnTo>
                  <a:pt x="89" y="111"/>
                </a:lnTo>
                <a:lnTo>
                  <a:pt x="89" y="111"/>
                </a:lnTo>
                <a:lnTo>
                  <a:pt x="89" y="111"/>
                </a:lnTo>
                <a:lnTo>
                  <a:pt x="89" y="110"/>
                </a:lnTo>
                <a:lnTo>
                  <a:pt x="89" y="111"/>
                </a:lnTo>
                <a:lnTo>
                  <a:pt x="89" y="111"/>
                </a:lnTo>
                <a:lnTo>
                  <a:pt x="89" y="111"/>
                </a:lnTo>
                <a:lnTo>
                  <a:pt x="89" y="111"/>
                </a:lnTo>
                <a:lnTo>
                  <a:pt x="90" y="112"/>
                </a:lnTo>
                <a:lnTo>
                  <a:pt x="90" y="112"/>
                </a:lnTo>
                <a:lnTo>
                  <a:pt x="90" y="112"/>
                </a:lnTo>
                <a:lnTo>
                  <a:pt x="90" y="112"/>
                </a:lnTo>
                <a:lnTo>
                  <a:pt x="90" y="113"/>
                </a:lnTo>
                <a:lnTo>
                  <a:pt x="90" y="113"/>
                </a:lnTo>
                <a:lnTo>
                  <a:pt x="90" y="113"/>
                </a:lnTo>
                <a:lnTo>
                  <a:pt x="90" y="114"/>
                </a:lnTo>
                <a:lnTo>
                  <a:pt x="90" y="114"/>
                </a:lnTo>
                <a:lnTo>
                  <a:pt x="91" y="114"/>
                </a:lnTo>
                <a:lnTo>
                  <a:pt x="91" y="114"/>
                </a:lnTo>
                <a:lnTo>
                  <a:pt x="91" y="114"/>
                </a:lnTo>
                <a:lnTo>
                  <a:pt x="91" y="114"/>
                </a:lnTo>
                <a:lnTo>
                  <a:pt x="91" y="114"/>
                </a:lnTo>
                <a:lnTo>
                  <a:pt x="91" y="114"/>
                </a:lnTo>
                <a:lnTo>
                  <a:pt x="91" y="114"/>
                </a:lnTo>
                <a:lnTo>
                  <a:pt x="91" y="114"/>
                </a:lnTo>
                <a:lnTo>
                  <a:pt x="91" y="114"/>
                </a:lnTo>
                <a:lnTo>
                  <a:pt x="91" y="114"/>
                </a:lnTo>
                <a:lnTo>
                  <a:pt x="91" y="114"/>
                </a:lnTo>
                <a:lnTo>
                  <a:pt x="92" y="114"/>
                </a:lnTo>
                <a:lnTo>
                  <a:pt x="92" y="114"/>
                </a:lnTo>
                <a:lnTo>
                  <a:pt x="92" y="115"/>
                </a:lnTo>
                <a:lnTo>
                  <a:pt x="92" y="114"/>
                </a:lnTo>
                <a:lnTo>
                  <a:pt x="92" y="115"/>
                </a:lnTo>
                <a:lnTo>
                  <a:pt x="92" y="115"/>
                </a:lnTo>
                <a:lnTo>
                  <a:pt x="92" y="115"/>
                </a:lnTo>
                <a:lnTo>
                  <a:pt x="92" y="115"/>
                </a:lnTo>
                <a:lnTo>
                  <a:pt x="92" y="115"/>
                </a:lnTo>
                <a:lnTo>
                  <a:pt x="93" y="115"/>
                </a:lnTo>
                <a:lnTo>
                  <a:pt x="93" y="115"/>
                </a:lnTo>
                <a:lnTo>
                  <a:pt x="93" y="115"/>
                </a:lnTo>
                <a:lnTo>
                  <a:pt x="93" y="115"/>
                </a:lnTo>
                <a:lnTo>
                  <a:pt x="93" y="114"/>
                </a:lnTo>
                <a:lnTo>
                  <a:pt x="93" y="114"/>
                </a:lnTo>
                <a:lnTo>
                  <a:pt x="93" y="114"/>
                </a:lnTo>
                <a:lnTo>
                  <a:pt x="93" y="114"/>
                </a:lnTo>
                <a:lnTo>
                  <a:pt x="93" y="114"/>
                </a:lnTo>
                <a:lnTo>
                  <a:pt x="94" y="114"/>
                </a:lnTo>
                <a:lnTo>
                  <a:pt x="94" y="114"/>
                </a:lnTo>
                <a:lnTo>
                  <a:pt x="94" y="114"/>
                </a:lnTo>
                <a:lnTo>
                  <a:pt x="94" y="114"/>
                </a:lnTo>
                <a:lnTo>
                  <a:pt x="94" y="114"/>
                </a:lnTo>
                <a:lnTo>
                  <a:pt x="94" y="115"/>
                </a:lnTo>
                <a:lnTo>
                  <a:pt x="94" y="115"/>
                </a:lnTo>
                <a:lnTo>
                  <a:pt x="94" y="115"/>
                </a:lnTo>
                <a:lnTo>
                  <a:pt x="94" y="115"/>
                </a:lnTo>
                <a:lnTo>
                  <a:pt x="95" y="115"/>
                </a:lnTo>
                <a:lnTo>
                  <a:pt x="95" y="115"/>
                </a:lnTo>
                <a:lnTo>
                  <a:pt x="95" y="115"/>
                </a:lnTo>
                <a:lnTo>
                  <a:pt x="95" y="115"/>
                </a:lnTo>
                <a:lnTo>
                  <a:pt x="95" y="115"/>
                </a:lnTo>
                <a:lnTo>
                  <a:pt x="95" y="115"/>
                </a:lnTo>
                <a:lnTo>
                  <a:pt x="95" y="115"/>
                </a:lnTo>
                <a:lnTo>
                  <a:pt x="95" y="115"/>
                </a:lnTo>
                <a:lnTo>
                  <a:pt x="95" y="115"/>
                </a:lnTo>
                <a:lnTo>
                  <a:pt x="96" y="115"/>
                </a:lnTo>
                <a:lnTo>
                  <a:pt x="96" y="115"/>
                </a:lnTo>
                <a:lnTo>
                  <a:pt x="96" y="115"/>
                </a:lnTo>
                <a:lnTo>
                  <a:pt x="96" y="115"/>
                </a:lnTo>
                <a:lnTo>
                  <a:pt x="96" y="114"/>
                </a:lnTo>
                <a:lnTo>
                  <a:pt x="96" y="114"/>
                </a:lnTo>
                <a:lnTo>
                  <a:pt x="96" y="114"/>
                </a:lnTo>
                <a:lnTo>
                  <a:pt x="96" y="114"/>
                </a:lnTo>
                <a:lnTo>
                  <a:pt x="96" y="114"/>
                </a:lnTo>
                <a:lnTo>
                  <a:pt x="96" y="114"/>
                </a:lnTo>
                <a:lnTo>
                  <a:pt x="96" y="114"/>
                </a:lnTo>
                <a:lnTo>
                  <a:pt x="96" y="114"/>
                </a:lnTo>
                <a:lnTo>
                  <a:pt x="97" y="114"/>
                </a:lnTo>
                <a:lnTo>
                  <a:pt x="97" y="114"/>
                </a:lnTo>
                <a:lnTo>
                  <a:pt x="97" y="114"/>
                </a:lnTo>
                <a:lnTo>
                  <a:pt x="97" y="113"/>
                </a:lnTo>
                <a:lnTo>
                  <a:pt x="97" y="113"/>
                </a:lnTo>
                <a:lnTo>
                  <a:pt x="97" y="113"/>
                </a:lnTo>
                <a:lnTo>
                  <a:pt x="97" y="114"/>
                </a:lnTo>
                <a:lnTo>
                  <a:pt x="97" y="113"/>
                </a:lnTo>
                <a:lnTo>
                  <a:pt x="97" y="114"/>
                </a:lnTo>
                <a:lnTo>
                  <a:pt x="98" y="114"/>
                </a:lnTo>
                <a:lnTo>
                  <a:pt x="98" y="114"/>
                </a:lnTo>
                <a:lnTo>
                  <a:pt x="98" y="114"/>
                </a:lnTo>
                <a:lnTo>
                  <a:pt x="98" y="114"/>
                </a:lnTo>
                <a:lnTo>
                  <a:pt x="98" y="114"/>
                </a:lnTo>
                <a:lnTo>
                  <a:pt x="98" y="114"/>
                </a:lnTo>
                <a:lnTo>
                  <a:pt x="98" y="114"/>
                </a:lnTo>
                <a:lnTo>
                  <a:pt x="98" y="114"/>
                </a:lnTo>
                <a:lnTo>
                  <a:pt x="98" y="114"/>
                </a:lnTo>
                <a:lnTo>
                  <a:pt x="99" y="114"/>
                </a:lnTo>
                <a:lnTo>
                  <a:pt x="99" y="114"/>
                </a:lnTo>
                <a:lnTo>
                  <a:pt x="99" y="115"/>
                </a:lnTo>
                <a:lnTo>
                  <a:pt x="99" y="115"/>
                </a:lnTo>
                <a:lnTo>
                  <a:pt x="99" y="115"/>
                </a:lnTo>
                <a:lnTo>
                  <a:pt x="99" y="115"/>
                </a:lnTo>
                <a:lnTo>
                  <a:pt x="99" y="115"/>
                </a:lnTo>
                <a:lnTo>
                  <a:pt x="99" y="115"/>
                </a:lnTo>
                <a:lnTo>
                  <a:pt x="99" y="115"/>
                </a:lnTo>
                <a:lnTo>
                  <a:pt x="100" y="115"/>
                </a:lnTo>
                <a:lnTo>
                  <a:pt x="100" y="116"/>
                </a:lnTo>
                <a:lnTo>
                  <a:pt x="100" y="116"/>
                </a:lnTo>
                <a:lnTo>
                  <a:pt x="100" y="116"/>
                </a:lnTo>
                <a:lnTo>
                  <a:pt x="100" y="116"/>
                </a:lnTo>
                <a:lnTo>
                  <a:pt x="100" y="116"/>
                </a:lnTo>
                <a:lnTo>
                  <a:pt x="100" y="117"/>
                </a:lnTo>
                <a:lnTo>
                  <a:pt x="100" y="117"/>
                </a:lnTo>
                <a:lnTo>
                  <a:pt x="100" y="118"/>
                </a:lnTo>
                <a:lnTo>
                  <a:pt x="101" y="118"/>
                </a:lnTo>
                <a:lnTo>
                  <a:pt x="101" y="118"/>
                </a:lnTo>
                <a:lnTo>
                  <a:pt x="101" y="118"/>
                </a:lnTo>
                <a:lnTo>
                  <a:pt x="101" y="118"/>
                </a:lnTo>
                <a:lnTo>
                  <a:pt x="101" y="118"/>
                </a:lnTo>
                <a:lnTo>
                  <a:pt x="101" y="119"/>
                </a:lnTo>
                <a:lnTo>
                  <a:pt x="101" y="119"/>
                </a:lnTo>
                <a:lnTo>
                  <a:pt x="101" y="119"/>
                </a:lnTo>
                <a:lnTo>
                  <a:pt x="101" y="120"/>
                </a:lnTo>
                <a:lnTo>
                  <a:pt x="102" y="120"/>
                </a:lnTo>
                <a:lnTo>
                  <a:pt x="102" y="120"/>
                </a:lnTo>
                <a:lnTo>
                  <a:pt x="102" y="121"/>
                </a:lnTo>
                <a:lnTo>
                  <a:pt x="102" y="122"/>
                </a:lnTo>
                <a:lnTo>
                  <a:pt x="102" y="123"/>
                </a:lnTo>
                <a:lnTo>
                  <a:pt x="102" y="124"/>
                </a:lnTo>
                <a:lnTo>
                  <a:pt x="102" y="125"/>
                </a:lnTo>
                <a:lnTo>
                  <a:pt x="102" y="125"/>
                </a:lnTo>
                <a:lnTo>
                  <a:pt x="102" y="127"/>
                </a:lnTo>
                <a:lnTo>
                  <a:pt x="102" y="128"/>
                </a:lnTo>
                <a:lnTo>
                  <a:pt x="102" y="129"/>
                </a:lnTo>
                <a:lnTo>
                  <a:pt x="103" y="129"/>
                </a:lnTo>
                <a:lnTo>
                  <a:pt x="103" y="131"/>
                </a:lnTo>
                <a:lnTo>
                  <a:pt x="103" y="132"/>
                </a:lnTo>
                <a:lnTo>
                  <a:pt x="103" y="133"/>
                </a:lnTo>
                <a:lnTo>
                  <a:pt x="103" y="134"/>
                </a:lnTo>
                <a:lnTo>
                  <a:pt x="103" y="135"/>
                </a:lnTo>
                <a:lnTo>
                  <a:pt x="103" y="135"/>
                </a:lnTo>
                <a:lnTo>
                  <a:pt x="103" y="137"/>
                </a:lnTo>
                <a:lnTo>
                  <a:pt x="103" y="138"/>
                </a:lnTo>
                <a:lnTo>
                  <a:pt x="104" y="139"/>
                </a:lnTo>
                <a:lnTo>
                  <a:pt x="104" y="139"/>
                </a:lnTo>
                <a:lnTo>
                  <a:pt x="104" y="140"/>
                </a:lnTo>
                <a:lnTo>
                  <a:pt x="104" y="141"/>
                </a:lnTo>
                <a:lnTo>
                  <a:pt x="104" y="142"/>
                </a:lnTo>
                <a:lnTo>
                  <a:pt x="104" y="143"/>
                </a:lnTo>
                <a:lnTo>
                  <a:pt x="104" y="144"/>
                </a:lnTo>
                <a:lnTo>
                  <a:pt x="104" y="146"/>
                </a:lnTo>
                <a:lnTo>
                  <a:pt x="104" y="147"/>
                </a:lnTo>
                <a:lnTo>
                  <a:pt x="105" y="148"/>
                </a:lnTo>
                <a:lnTo>
                  <a:pt x="105" y="149"/>
                </a:lnTo>
                <a:lnTo>
                  <a:pt x="105" y="150"/>
                </a:lnTo>
                <a:lnTo>
                  <a:pt x="105" y="151"/>
                </a:lnTo>
                <a:lnTo>
                  <a:pt x="105" y="152"/>
                </a:lnTo>
                <a:lnTo>
                  <a:pt x="105" y="153"/>
                </a:lnTo>
                <a:lnTo>
                  <a:pt x="105" y="153"/>
                </a:lnTo>
                <a:lnTo>
                  <a:pt x="105" y="155"/>
                </a:lnTo>
                <a:lnTo>
                  <a:pt x="105" y="156"/>
                </a:lnTo>
                <a:lnTo>
                  <a:pt x="106" y="156"/>
                </a:lnTo>
                <a:lnTo>
                  <a:pt x="106" y="158"/>
                </a:lnTo>
                <a:lnTo>
                  <a:pt x="106" y="158"/>
                </a:lnTo>
                <a:lnTo>
                  <a:pt x="106" y="160"/>
                </a:lnTo>
                <a:lnTo>
                  <a:pt x="106" y="160"/>
                </a:lnTo>
                <a:lnTo>
                  <a:pt x="106" y="161"/>
                </a:lnTo>
                <a:lnTo>
                  <a:pt x="106" y="161"/>
                </a:lnTo>
                <a:lnTo>
                  <a:pt x="106" y="162"/>
                </a:lnTo>
                <a:lnTo>
                  <a:pt x="106" y="163"/>
                </a:lnTo>
                <a:lnTo>
                  <a:pt x="107" y="163"/>
                </a:lnTo>
                <a:lnTo>
                  <a:pt x="107" y="165"/>
                </a:lnTo>
                <a:lnTo>
                  <a:pt x="107" y="165"/>
                </a:lnTo>
                <a:lnTo>
                  <a:pt x="107" y="165"/>
                </a:lnTo>
                <a:lnTo>
                  <a:pt x="107" y="166"/>
                </a:lnTo>
                <a:lnTo>
                  <a:pt x="107" y="166"/>
                </a:lnTo>
                <a:lnTo>
                  <a:pt x="107" y="167"/>
                </a:lnTo>
                <a:lnTo>
                  <a:pt x="107" y="168"/>
                </a:lnTo>
                <a:lnTo>
                  <a:pt x="107" y="168"/>
                </a:lnTo>
                <a:lnTo>
                  <a:pt x="107" y="169"/>
                </a:lnTo>
                <a:lnTo>
                  <a:pt x="107" y="169"/>
                </a:lnTo>
                <a:lnTo>
                  <a:pt x="108" y="169"/>
                </a:lnTo>
                <a:lnTo>
                  <a:pt x="108" y="169"/>
                </a:lnTo>
                <a:lnTo>
                  <a:pt x="108" y="169"/>
                </a:lnTo>
                <a:lnTo>
                  <a:pt x="108" y="169"/>
                </a:lnTo>
                <a:lnTo>
                  <a:pt x="108" y="170"/>
                </a:lnTo>
                <a:lnTo>
                  <a:pt x="108" y="170"/>
                </a:lnTo>
                <a:lnTo>
                  <a:pt x="108" y="170"/>
                </a:lnTo>
                <a:lnTo>
                  <a:pt x="108" y="171"/>
                </a:lnTo>
                <a:lnTo>
                  <a:pt x="108" y="171"/>
                </a:lnTo>
                <a:lnTo>
                  <a:pt x="109" y="171"/>
                </a:lnTo>
                <a:lnTo>
                  <a:pt x="109" y="171"/>
                </a:lnTo>
                <a:lnTo>
                  <a:pt x="109" y="171"/>
                </a:lnTo>
                <a:lnTo>
                  <a:pt x="109" y="172"/>
                </a:lnTo>
                <a:lnTo>
                  <a:pt x="109" y="173"/>
                </a:lnTo>
                <a:lnTo>
                  <a:pt x="109" y="173"/>
                </a:lnTo>
                <a:lnTo>
                  <a:pt x="109" y="173"/>
                </a:lnTo>
                <a:lnTo>
                  <a:pt x="109" y="173"/>
                </a:lnTo>
                <a:lnTo>
                  <a:pt x="109" y="174"/>
                </a:lnTo>
                <a:lnTo>
                  <a:pt x="110" y="174"/>
                </a:lnTo>
                <a:lnTo>
                  <a:pt x="110" y="174"/>
                </a:lnTo>
                <a:lnTo>
                  <a:pt x="110" y="174"/>
                </a:lnTo>
                <a:lnTo>
                  <a:pt x="110" y="174"/>
                </a:lnTo>
                <a:lnTo>
                  <a:pt x="110" y="175"/>
                </a:lnTo>
                <a:lnTo>
                  <a:pt x="110" y="175"/>
                </a:lnTo>
                <a:lnTo>
                  <a:pt x="110" y="175"/>
                </a:lnTo>
                <a:lnTo>
                  <a:pt x="110" y="175"/>
                </a:lnTo>
                <a:lnTo>
                  <a:pt x="110" y="175"/>
                </a:lnTo>
                <a:lnTo>
                  <a:pt x="111" y="175"/>
                </a:lnTo>
                <a:lnTo>
                  <a:pt x="111" y="174"/>
                </a:lnTo>
                <a:lnTo>
                  <a:pt x="111" y="174"/>
                </a:lnTo>
                <a:lnTo>
                  <a:pt x="111" y="174"/>
                </a:lnTo>
                <a:lnTo>
                  <a:pt x="111" y="174"/>
                </a:lnTo>
                <a:lnTo>
                  <a:pt x="111" y="174"/>
                </a:lnTo>
                <a:lnTo>
                  <a:pt x="111" y="174"/>
                </a:lnTo>
                <a:lnTo>
                  <a:pt x="111" y="174"/>
                </a:lnTo>
                <a:lnTo>
                  <a:pt x="111" y="174"/>
                </a:lnTo>
                <a:lnTo>
                  <a:pt x="112" y="174"/>
                </a:lnTo>
                <a:lnTo>
                  <a:pt x="112" y="174"/>
                </a:lnTo>
                <a:lnTo>
                  <a:pt x="112" y="174"/>
                </a:lnTo>
                <a:lnTo>
                  <a:pt x="112" y="173"/>
                </a:lnTo>
                <a:lnTo>
                  <a:pt x="112" y="173"/>
                </a:lnTo>
                <a:lnTo>
                  <a:pt x="112" y="173"/>
                </a:lnTo>
                <a:lnTo>
                  <a:pt x="112" y="173"/>
                </a:lnTo>
                <a:lnTo>
                  <a:pt x="112" y="173"/>
                </a:lnTo>
                <a:lnTo>
                  <a:pt x="112" y="173"/>
                </a:lnTo>
                <a:lnTo>
                  <a:pt x="112" y="172"/>
                </a:lnTo>
                <a:lnTo>
                  <a:pt x="112" y="172"/>
                </a:lnTo>
                <a:lnTo>
                  <a:pt x="112" y="171"/>
                </a:lnTo>
                <a:lnTo>
                  <a:pt x="113" y="171"/>
                </a:lnTo>
                <a:lnTo>
                  <a:pt x="113" y="171"/>
                </a:lnTo>
                <a:lnTo>
                  <a:pt x="113" y="171"/>
                </a:lnTo>
                <a:lnTo>
                  <a:pt x="113" y="170"/>
                </a:lnTo>
                <a:lnTo>
                  <a:pt x="113" y="170"/>
                </a:lnTo>
                <a:lnTo>
                  <a:pt x="113" y="170"/>
                </a:lnTo>
                <a:lnTo>
                  <a:pt x="113" y="169"/>
                </a:lnTo>
                <a:lnTo>
                  <a:pt x="113" y="169"/>
                </a:lnTo>
                <a:lnTo>
                  <a:pt x="113" y="169"/>
                </a:lnTo>
                <a:lnTo>
                  <a:pt x="114" y="168"/>
                </a:lnTo>
                <a:lnTo>
                  <a:pt x="114" y="168"/>
                </a:lnTo>
                <a:lnTo>
                  <a:pt x="114" y="168"/>
                </a:lnTo>
                <a:lnTo>
                  <a:pt x="114" y="168"/>
                </a:lnTo>
                <a:lnTo>
                  <a:pt x="114" y="167"/>
                </a:lnTo>
                <a:lnTo>
                  <a:pt x="114" y="166"/>
                </a:lnTo>
                <a:lnTo>
                  <a:pt x="114" y="166"/>
                </a:lnTo>
                <a:lnTo>
                  <a:pt x="114" y="165"/>
                </a:lnTo>
                <a:lnTo>
                  <a:pt x="114" y="165"/>
                </a:lnTo>
                <a:lnTo>
                  <a:pt x="115" y="164"/>
                </a:lnTo>
                <a:lnTo>
                  <a:pt x="115" y="164"/>
                </a:lnTo>
                <a:lnTo>
                  <a:pt x="115" y="164"/>
                </a:lnTo>
                <a:lnTo>
                  <a:pt x="115" y="163"/>
                </a:lnTo>
                <a:lnTo>
                  <a:pt x="115" y="163"/>
                </a:lnTo>
                <a:lnTo>
                  <a:pt x="115" y="163"/>
                </a:lnTo>
                <a:lnTo>
                  <a:pt x="115" y="162"/>
                </a:lnTo>
                <a:lnTo>
                  <a:pt x="115" y="162"/>
                </a:lnTo>
                <a:lnTo>
                  <a:pt x="115" y="161"/>
                </a:lnTo>
                <a:lnTo>
                  <a:pt x="116" y="161"/>
                </a:lnTo>
                <a:lnTo>
                  <a:pt x="116" y="160"/>
                </a:lnTo>
                <a:lnTo>
                  <a:pt x="116" y="160"/>
                </a:lnTo>
                <a:lnTo>
                  <a:pt x="116" y="160"/>
                </a:lnTo>
                <a:lnTo>
                  <a:pt x="116" y="160"/>
                </a:lnTo>
                <a:lnTo>
                  <a:pt x="116" y="159"/>
                </a:lnTo>
                <a:lnTo>
                  <a:pt x="116" y="159"/>
                </a:lnTo>
                <a:lnTo>
                  <a:pt x="116" y="158"/>
                </a:lnTo>
                <a:lnTo>
                  <a:pt x="116" y="158"/>
                </a:lnTo>
                <a:lnTo>
                  <a:pt x="117" y="158"/>
                </a:lnTo>
                <a:lnTo>
                  <a:pt x="117" y="158"/>
                </a:lnTo>
                <a:lnTo>
                  <a:pt x="117" y="157"/>
                </a:lnTo>
                <a:lnTo>
                  <a:pt x="117" y="157"/>
                </a:lnTo>
                <a:lnTo>
                  <a:pt x="117" y="157"/>
                </a:lnTo>
                <a:lnTo>
                  <a:pt x="117" y="156"/>
                </a:lnTo>
                <a:lnTo>
                  <a:pt x="117" y="156"/>
                </a:lnTo>
                <a:lnTo>
                  <a:pt x="117" y="156"/>
                </a:lnTo>
                <a:lnTo>
                  <a:pt x="117" y="155"/>
                </a:lnTo>
                <a:lnTo>
                  <a:pt x="117" y="155"/>
                </a:lnTo>
                <a:lnTo>
                  <a:pt x="117" y="154"/>
                </a:lnTo>
                <a:lnTo>
                  <a:pt x="118" y="154"/>
                </a:lnTo>
                <a:lnTo>
                  <a:pt x="118" y="154"/>
                </a:lnTo>
                <a:lnTo>
                  <a:pt x="118" y="153"/>
                </a:lnTo>
                <a:lnTo>
                  <a:pt x="118" y="153"/>
                </a:lnTo>
                <a:lnTo>
                  <a:pt x="118" y="153"/>
                </a:lnTo>
                <a:lnTo>
                  <a:pt x="118" y="153"/>
                </a:lnTo>
                <a:lnTo>
                  <a:pt x="118" y="152"/>
                </a:lnTo>
                <a:lnTo>
                  <a:pt x="118" y="152"/>
                </a:lnTo>
                <a:lnTo>
                  <a:pt x="118" y="152"/>
                </a:lnTo>
                <a:lnTo>
                  <a:pt x="119" y="152"/>
                </a:lnTo>
                <a:lnTo>
                  <a:pt x="119" y="152"/>
                </a:lnTo>
                <a:lnTo>
                  <a:pt x="119" y="151"/>
                </a:lnTo>
                <a:lnTo>
                  <a:pt x="119" y="151"/>
                </a:lnTo>
                <a:lnTo>
                  <a:pt x="119" y="151"/>
                </a:lnTo>
                <a:lnTo>
                  <a:pt x="119" y="150"/>
                </a:lnTo>
                <a:lnTo>
                  <a:pt x="119" y="150"/>
                </a:lnTo>
                <a:lnTo>
                  <a:pt x="119" y="150"/>
                </a:lnTo>
                <a:lnTo>
                  <a:pt x="119" y="149"/>
                </a:lnTo>
                <a:lnTo>
                  <a:pt x="120" y="149"/>
                </a:lnTo>
                <a:lnTo>
                  <a:pt x="120" y="149"/>
                </a:lnTo>
                <a:lnTo>
                  <a:pt x="120" y="149"/>
                </a:lnTo>
                <a:lnTo>
                  <a:pt x="120" y="148"/>
                </a:lnTo>
                <a:lnTo>
                  <a:pt x="120" y="148"/>
                </a:lnTo>
                <a:lnTo>
                  <a:pt x="120" y="148"/>
                </a:lnTo>
                <a:lnTo>
                  <a:pt x="120" y="148"/>
                </a:lnTo>
                <a:lnTo>
                  <a:pt x="120" y="147"/>
                </a:lnTo>
                <a:lnTo>
                  <a:pt x="120" y="147"/>
                </a:lnTo>
                <a:lnTo>
                  <a:pt x="121" y="146"/>
                </a:lnTo>
                <a:lnTo>
                  <a:pt x="121" y="146"/>
                </a:lnTo>
                <a:lnTo>
                  <a:pt x="121" y="146"/>
                </a:lnTo>
                <a:lnTo>
                  <a:pt x="121" y="145"/>
                </a:lnTo>
                <a:lnTo>
                  <a:pt x="121" y="145"/>
                </a:lnTo>
                <a:lnTo>
                  <a:pt x="121" y="144"/>
                </a:lnTo>
                <a:lnTo>
                  <a:pt x="121" y="144"/>
                </a:lnTo>
                <a:lnTo>
                  <a:pt x="121" y="144"/>
                </a:lnTo>
                <a:lnTo>
                  <a:pt x="121" y="143"/>
                </a:lnTo>
                <a:lnTo>
                  <a:pt x="122" y="143"/>
                </a:lnTo>
                <a:lnTo>
                  <a:pt x="122" y="143"/>
                </a:lnTo>
                <a:lnTo>
                  <a:pt x="122" y="142"/>
                </a:lnTo>
                <a:lnTo>
                  <a:pt x="122" y="142"/>
                </a:lnTo>
                <a:lnTo>
                  <a:pt x="122" y="141"/>
                </a:lnTo>
                <a:lnTo>
                  <a:pt x="122" y="141"/>
                </a:lnTo>
                <a:lnTo>
                  <a:pt x="122" y="140"/>
                </a:lnTo>
                <a:lnTo>
                  <a:pt x="122" y="140"/>
                </a:lnTo>
                <a:lnTo>
                  <a:pt x="122" y="140"/>
                </a:lnTo>
                <a:lnTo>
                  <a:pt x="122" y="139"/>
                </a:lnTo>
                <a:lnTo>
                  <a:pt x="122" y="139"/>
                </a:lnTo>
                <a:lnTo>
                  <a:pt x="123" y="139"/>
                </a:lnTo>
                <a:lnTo>
                  <a:pt x="123" y="138"/>
                </a:lnTo>
                <a:lnTo>
                  <a:pt x="123" y="138"/>
                </a:lnTo>
                <a:lnTo>
                  <a:pt x="123" y="138"/>
                </a:lnTo>
                <a:lnTo>
                  <a:pt x="123" y="137"/>
                </a:lnTo>
                <a:lnTo>
                  <a:pt x="123" y="137"/>
                </a:lnTo>
                <a:lnTo>
                  <a:pt x="123" y="137"/>
                </a:lnTo>
                <a:lnTo>
                  <a:pt x="123" y="136"/>
                </a:lnTo>
                <a:lnTo>
                  <a:pt x="123" y="136"/>
                </a:lnTo>
                <a:lnTo>
                  <a:pt x="124" y="136"/>
                </a:lnTo>
                <a:lnTo>
                  <a:pt x="124" y="135"/>
                </a:lnTo>
                <a:lnTo>
                  <a:pt x="124" y="135"/>
                </a:lnTo>
                <a:lnTo>
                  <a:pt x="124" y="135"/>
                </a:lnTo>
                <a:lnTo>
                  <a:pt x="124" y="134"/>
                </a:lnTo>
                <a:lnTo>
                  <a:pt x="124" y="134"/>
                </a:lnTo>
                <a:lnTo>
                  <a:pt x="124" y="134"/>
                </a:lnTo>
                <a:lnTo>
                  <a:pt x="124" y="133"/>
                </a:lnTo>
                <a:lnTo>
                  <a:pt x="124" y="133"/>
                </a:lnTo>
                <a:lnTo>
                  <a:pt x="125" y="132"/>
                </a:lnTo>
                <a:lnTo>
                  <a:pt x="125" y="132"/>
                </a:lnTo>
                <a:lnTo>
                  <a:pt x="125" y="132"/>
                </a:lnTo>
                <a:lnTo>
                  <a:pt x="125" y="132"/>
                </a:lnTo>
                <a:lnTo>
                  <a:pt x="125" y="131"/>
                </a:lnTo>
                <a:lnTo>
                  <a:pt x="125" y="131"/>
                </a:lnTo>
                <a:lnTo>
                  <a:pt x="125" y="131"/>
                </a:lnTo>
                <a:lnTo>
                  <a:pt x="125" y="130"/>
                </a:lnTo>
                <a:lnTo>
                  <a:pt x="125" y="130"/>
                </a:lnTo>
                <a:lnTo>
                  <a:pt x="126" y="130"/>
                </a:lnTo>
                <a:lnTo>
                  <a:pt x="126" y="130"/>
                </a:lnTo>
                <a:lnTo>
                  <a:pt x="126" y="129"/>
                </a:lnTo>
                <a:lnTo>
                  <a:pt x="126" y="129"/>
                </a:lnTo>
                <a:lnTo>
                  <a:pt x="126" y="129"/>
                </a:lnTo>
                <a:lnTo>
                  <a:pt x="126" y="129"/>
                </a:lnTo>
                <a:lnTo>
                  <a:pt x="126" y="129"/>
                </a:lnTo>
                <a:lnTo>
                  <a:pt x="126" y="129"/>
                </a:lnTo>
                <a:lnTo>
                  <a:pt x="126" y="129"/>
                </a:lnTo>
                <a:lnTo>
                  <a:pt x="127" y="128"/>
                </a:lnTo>
                <a:lnTo>
                  <a:pt x="127" y="128"/>
                </a:lnTo>
                <a:lnTo>
                  <a:pt x="127" y="128"/>
                </a:lnTo>
                <a:lnTo>
                  <a:pt x="127" y="128"/>
                </a:lnTo>
                <a:lnTo>
                  <a:pt x="127" y="128"/>
                </a:lnTo>
                <a:lnTo>
                  <a:pt x="127" y="128"/>
                </a:lnTo>
                <a:lnTo>
                  <a:pt x="127" y="128"/>
                </a:lnTo>
                <a:lnTo>
                  <a:pt x="127" y="127"/>
                </a:lnTo>
                <a:lnTo>
                  <a:pt x="127" y="127"/>
                </a:lnTo>
                <a:lnTo>
                  <a:pt x="128" y="127"/>
                </a:lnTo>
                <a:lnTo>
                  <a:pt x="128" y="127"/>
                </a:lnTo>
                <a:lnTo>
                  <a:pt x="128" y="127"/>
                </a:lnTo>
                <a:lnTo>
                  <a:pt x="128" y="126"/>
                </a:lnTo>
                <a:lnTo>
                  <a:pt x="128" y="126"/>
                </a:lnTo>
                <a:lnTo>
                  <a:pt x="128" y="126"/>
                </a:lnTo>
                <a:lnTo>
                  <a:pt x="128" y="126"/>
                </a:lnTo>
                <a:lnTo>
                  <a:pt x="128" y="126"/>
                </a:lnTo>
                <a:lnTo>
                  <a:pt x="128" y="126"/>
                </a:lnTo>
                <a:lnTo>
                  <a:pt x="128" y="126"/>
                </a:lnTo>
                <a:lnTo>
                  <a:pt x="128" y="125"/>
                </a:lnTo>
                <a:lnTo>
                  <a:pt x="128" y="125"/>
                </a:lnTo>
                <a:lnTo>
                  <a:pt x="129" y="125"/>
                </a:lnTo>
                <a:lnTo>
                  <a:pt x="129" y="125"/>
                </a:lnTo>
                <a:lnTo>
                  <a:pt x="129" y="125"/>
                </a:lnTo>
                <a:lnTo>
                  <a:pt x="129" y="125"/>
                </a:lnTo>
                <a:lnTo>
                  <a:pt x="129" y="124"/>
                </a:lnTo>
                <a:lnTo>
                  <a:pt x="129" y="124"/>
                </a:lnTo>
                <a:lnTo>
                  <a:pt x="129" y="124"/>
                </a:lnTo>
                <a:lnTo>
                  <a:pt x="129" y="123"/>
                </a:lnTo>
                <a:lnTo>
                  <a:pt x="129" y="123"/>
                </a:lnTo>
                <a:lnTo>
                  <a:pt x="130" y="123"/>
                </a:lnTo>
                <a:lnTo>
                  <a:pt x="130" y="123"/>
                </a:lnTo>
                <a:lnTo>
                  <a:pt x="130" y="123"/>
                </a:lnTo>
                <a:lnTo>
                  <a:pt x="130" y="123"/>
                </a:lnTo>
                <a:lnTo>
                  <a:pt x="130" y="122"/>
                </a:lnTo>
                <a:lnTo>
                  <a:pt x="130" y="122"/>
                </a:lnTo>
                <a:lnTo>
                  <a:pt x="130" y="122"/>
                </a:lnTo>
                <a:lnTo>
                  <a:pt x="130" y="122"/>
                </a:lnTo>
                <a:lnTo>
                  <a:pt x="130" y="122"/>
                </a:lnTo>
                <a:lnTo>
                  <a:pt x="131" y="121"/>
                </a:lnTo>
                <a:lnTo>
                  <a:pt x="131" y="121"/>
                </a:lnTo>
                <a:lnTo>
                  <a:pt x="131" y="121"/>
                </a:lnTo>
                <a:lnTo>
                  <a:pt x="131" y="121"/>
                </a:lnTo>
                <a:lnTo>
                  <a:pt x="131" y="120"/>
                </a:lnTo>
                <a:lnTo>
                  <a:pt x="131" y="120"/>
                </a:lnTo>
                <a:lnTo>
                  <a:pt x="131" y="120"/>
                </a:lnTo>
                <a:lnTo>
                  <a:pt x="131" y="120"/>
                </a:lnTo>
                <a:lnTo>
                  <a:pt x="131" y="119"/>
                </a:lnTo>
                <a:lnTo>
                  <a:pt x="132" y="119"/>
                </a:lnTo>
                <a:lnTo>
                  <a:pt x="132" y="119"/>
                </a:lnTo>
                <a:lnTo>
                  <a:pt x="132" y="119"/>
                </a:lnTo>
                <a:lnTo>
                  <a:pt x="132" y="119"/>
                </a:lnTo>
                <a:lnTo>
                  <a:pt x="132" y="118"/>
                </a:lnTo>
                <a:lnTo>
                  <a:pt x="132" y="118"/>
                </a:lnTo>
                <a:lnTo>
                  <a:pt x="132" y="118"/>
                </a:lnTo>
                <a:lnTo>
                  <a:pt x="132" y="118"/>
                </a:lnTo>
                <a:lnTo>
                  <a:pt x="132" y="118"/>
                </a:lnTo>
                <a:lnTo>
                  <a:pt x="133" y="118"/>
                </a:lnTo>
                <a:lnTo>
                  <a:pt x="133" y="117"/>
                </a:lnTo>
                <a:lnTo>
                  <a:pt x="133" y="117"/>
                </a:lnTo>
                <a:lnTo>
                  <a:pt x="133" y="117"/>
                </a:lnTo>
                <a:lnTo>
                  <a:pt x="133" y="116"/>
                </a:lnTo>
                <a:lnTo>
                  <a:pt x="133" y="116"/>
                </a:lnTo>
                <a:lnTo>
                  <a:pt x="133" y="116"/>
                </a:lnTo>
                <a:lnTo>
                  <a:pt x="133" y="116"/>
                </a:lnTo>
                <a:lnTo>
                  <a:pt x="133" y="115"/>
                </a:lnTo>
                <a:lnTo>
                  <a:pt x="133" y="115"/>
                </a:lnTo>
                <a:lnTo>
                  <a:pt x="133" y="115"/>
                </a:lnTo>
                <a:lnTo>
                  <a:pt x="134" y="115"/>
                </a:lnTo>
                <a:lnTo>
                  <a:pt x="134" y="115"/>
                </a:lnTo>
                <a:lnTo>
                  <a:pt x="134" y="114"/>
                </a:lnTo>
                <a:lnTo>
                  <a:pt x="134" y="114"/>
                </a:lnTo>
                <a:lnTo>
                  <a:pt x="134" y="114"/>
                </a:lnTo>
                <a:lnTo>
                  <a:pt x="134" y="114"/>
                </a:lnTo>
                <a:lnTo>
                  <a:pt x="134" y="114"/>
                </a:lnTo>
                <a:lnTo>
                  <a:pt x="134" y="114"/>
                </a:lnTo>
                <a:lnTo>
                  <a:pt x="134" y="114"/>
                </a:lnTo>
                <a:lnTo>
                  <a:pt x="135" y="114"/>
                </a:lnTo>
                <a:lnTo>
                  <a:pt x="135" y="114"/>
                </a:lnTo>
                <a:lnTo>
                  <a:pt x="135" y="114"/>
                </a:lnTo>
                <a:lnTo>
                  <a:pt x="135" y="114"/>
                </a:lnTo>
                <a:lnTo>
                  <a:pt x="135" y="114"/>
                </a:lnTo>
                <a:lnTo>
                  <a:pt x="135" y="114"/>
                </a:lnTo>
                <a:lnTo>
                  <a:pt x="135" y="114"/>
                </a:lnTo>
                <a:lnTo>
                  <a:pt x="135" y="114"/>
                </a:lnTo>
                <a:lnTo>
                  <a:pt x="135" y="114"/>
                </a:lnTo>
                <a:lnTo>
                  <a:pt x="136" y="114"/>
                </a:lnTo>
                <a:lnTo>
                  <a:pt x="136" y="114"/>
                </a:lnTo>
                <a:lnTo>
                  <a:pt x="136" y="114"/>
                </a:lnTo>
                <a:lnTo>
                  <a:pt x="136" y="113"/>
                </a:lnTo>
                <a:lnTo>
                  <a:pt x="136" y="113"/>
                </a:lnTo>
                <a:lnTo>
                  <a:pt x="136" y="114"/>
                </a:lnTo>
                <a:lnTo>
                  <a:pt x="136" y="114"/>
                </a:lnTo>
                <a:lnTo>
                  <a:pt x="136" y="114"/>
                </a:lnTo>
                <a:lnTo>
                  <a:pt x="136" y="114"/>
                </a:lnTo>
                <a:lnTo>
                  <a:pt x="137" y="114"/>
                </a:lnTo>
                <a:lnTo>
                  <a:pt x="137" y="114"/>
                </a:lnTo>
                <a:lnTo>
                  <a:pt x="137" y="114"/>
                </a:lnTo>
                <a:lnTo>
                  <a:pt x="137" y="114"/>
                </a:lnTo>
                <a:lnTo>
                  <a:pt x="137" y="114"/>
                </a:lnTo>
                <a:lnTo>
                  <a:pt x="137" y="114"/>
                </a:lnTo>
                <a:lnTo>
                  <a:pt x="137" y="114"/>
                </a:lnTo>
                <a:lnTo>
                  <a:pt x="137" y="114"/>
                </a:lnTo>
                <a:lnTo>
                  <a:pt x="137" y="115"/>
                </a:lnTo>
                <a:lnTo>
                  <a:pt x="138" y="115"/>
                </a:lnTo>
                <a:lnTo>
                  <a:pt x="138" y="115"/>
                </a:lnTo>
                <a:lnTo>
                  <a:pt x="138" y="115"/>
                </a:lnTo>
                <a:lnTo>
                  <a:pt x="138" y="115"/>
                </a:lnTo>
                <a:lnTo>
                  <a:pt x="138" y="115"/>
                </a:lnTo>
                <a:lnTo>
                  <a:pt x="138" y="115"/>
                </a:lnTo>
                <a:lnTo>
                  <a:pt x="138" y="115"/>
                </a:lnTo>
                <a:lnTo>
                  <a:pt x="138" y="115"/>
                </a:lnTo>
                <a:lnTo>
                  <a:pt x="138" y="115"/>
                </a:lnTo>
                <a:lnTo>
                  <a:pt x="138" y="115"/>
                </a:lnTo>
                <a:lnTo>
                  <a:pt x="138" y="116"/>
                </a:lnTo>
                <a:lnTo>
                  <a:pt x="139" y="116"/>
                </a:lnTo>
                <a:lnTo>
                  <a:pt x="139" y="116"/>
                </a:lnTo>
                <a:lnTo>
                  <a:pt x="139" y="116"/>
                </a:lnTo>
                <a:lnTo>
                  <a:pt x="139" y="116"/>
                </a:lnTo>
                <a:lnTo>
                  <a:pt x="139" y="116"/>
                </a:lnTo>
                <a:lnTo>
                  <a:pt x="139" y="116"/>
                </a:lnTo>
                <a:lnTo>
                  <a:pt x="139" y="117"/>
                </a:lnTo>
                <a:lnTo>
                  <a:pt x="139" y="117"/>
                </a:lnTo>
                <a:lnTo>
                  <a:pt x="139" y="117"/>
                </a:lnTo>
                <a:lnTo>
                  <a:pt x="140" y="117"/>
                </a:lnTo>
                <a:lnTo>
                  <a:pt x="140" y="117"/>
                </a:lnTo>
                <a:lnTo>
                  <a:pt x="140" y="117"/>
                </a:lnTo>
                <a:lnTo>
                  <a:pt x="140" y="118"/>
                </a:lnTo>
                <a:lnTo>
                  <a:pt x="140" y="118"/>
                </a:lnTo>
                <a:lnTo>
                  <a:pt x="140" y="118"/>
                </a:lnTo>
                <a:lnTo>
                  <a:pt x="140" y="118"/>
                </a:lnTo>
                <a:lnTo>
                  <a:pt x="140" y="119"/>
                </a:lnTo>
                <a:lnTo>
                  <a:pt x="140" y="119"/>
                </a:lnTo>
                <a:lnTo>
                  <a:pt x="141" y="119"/>
                </a:lnTo>
                <a:lnTo>
                  <a:pt x="141" y="119"/>
                </a:lnTo>
                <a:lnTo>
                  <a:pt x="141" y="119"/>
                </a:lnTo>
                <a:lnTo>
                  <a:pt x="141" y="120"/>
                </a:lnTo>
                <a:lnTo>
                  <a:pt x="141" y="120"/>
                </a:lnTo>
                <a:lnTo>
                  <a:pt x="141" y="120"/>
                </a:lnTo>
                <a:lnTo>
                  <a:pt x="141" y="121"/>
                </a:lnTo>
                <a:lnTo>
                  <a:pt x="141" y="121"/>
                </a:lnTo>
                <a:lnTo>
                  <a:pt x="141" y="121"/>
                </a:lnTo>
                <a:lnTo>
                  <a:pt x="142" y="121"/>
                </a:lnTo>
                <a:lnTo>
                  <a:pt x="142" y="122"/>
                </a:lnTo>
                <a:lnTo>
                  <a:pt x="142" y="122"/>
                </a:lnTo>
                <a:lnTo>
                  <a:pt x="142" y="122"/>
                </a:lnTo>
                <a:lnTo>
                  <a:pt x="142" y="122"/>
                </a:lnTo>
                <a:lnTo>
                  <a:pt x="142" y="123"/>
                </a:lnTo>
                <a:lnTo>
                  <a:pt x="142" y="123"/>
                </a:lnTo>
                <a:lnTo>
                  <a:pt x="142" y="123"/>
                </a:lnTo>
                <a:lnTo>
                  <a:pt x="142" y="123"/>
                </a:lnTo>
                <a:lnTo>
                  <a:pt x="143" y="124"/>
                </a:lnTo>
                <a:lnTo>
                  <a:pt x="143" y="124"/>
                </a:lnTo>
                <a:lnTo>
                  <a:pt x="143" y="124"/>
                </a:lnTo>
                <a:lnTo>
                  <a:pt x="143" y="124"/>
                </a:lnTo>
                <a:lnTo>
                  <a:pt x="143" y="125"/>
                </a:lnTo>
                <a:lnTo>
                  <a:pt x="143" y="125"/>
                </a:lnTo>
                <a:lnTo>
                  <a:pt x="143" y="125"/>
                </a:lnTo>
                <a:lnTo>
                  <a:pt x="143" y="125"/>
                </a:lnTo>
                <a:lnTo>
                  <a:pt x="143" y="126"/>
                </a:lnTo>
                <a:lnTo>
                  <a:pt x="143" y="126"/>
                </a:lnTo>
                <a:lnTo>
                  <a:pt x="143" y="127"/>
                </a:lnTo>
                <a:lnTo>
                  <a:pt x="143" y="127"/>
                </a:lnTo>
                <a:lnTo>
                  <a:pt x="144" y="128"/>
                </a:lnTo>
                <a:lnTo>
                  <a:pt x="144" y="128"/>
                </a:lnTo>
                <a:lnTo>
                  <a:pt x="144" y="128"/>
                </a:lnTo>
                <a:lnTo>
                  <a:pt x="144" y="129"/>
                </a:lnTo>
                <a:lnTo>
                  <a:pt x="144" y="129"/>
                </a:lnTo>
                <a:lnTo>
                  <a:pt x="144" y="129"/>
                </a:lnTo>
                <a:lnTo>
                  <a:pt x="144" y="129"/>
                </a:lnTo>
                <a:lnTo>
                  <a:pt x="144" y="129"/>
                </a:lnTo>
                <a:lnTo>
                  <a:pt x="144" y="130"/>
                </a:lnTo>
                <a:lnTo>
                  <a:pt x="145" y="130"/>
                </a:lnTo>
                <a:lnTo>
                  <a:pt x="145" y="130"/>
                </a:lnTo>
                <a:lnTo>
                  <a:pt x="145" y="131"/>
                </a:lnTo>
                <a:lnTo>
                  <a:pt x="145" y="131"/>
                </a:lnTo>
                <a:lnTo>
                  <a:pt x="145" y="131"/>
                </a:lnTo>
                <a:lnTo>
                  <a:pt x="145" y="132"/>
                </a:lnTo>
                <a:lnTo>
                  <a:pt x="145" y="132"/>
                </a:lnTo>
                <a:lnTo>
                  <a:pt x="145" y="132"/>
                </a:lnTo>
                <a:lnTo>
                  <a:pt x="145" y="132"/>
                </a:lnTo>
                <a:lnTo>
                  <a:pt x="146" y="133"/>
                </a:lnTo>
                <a:lnTo>
                  <a:pt x="146" y="133"/>
                </a:lnTo>
                <a:lnTo>
                  <a:pt x="146" y="133"/>
                </a:lnTo>
                <a:lnTo>
                  <a:pt x="146" y="133"/>
                </a:lnTo>
                <a:lnTo>
                  <a:pt x="146" y="134"/>
                </a:lnTo>
                <a:lnTo>
                  <a:pt x="146" y="134"/>
                </a:lnTo>
                <a:lnTo>
                  <a:pt x="146" y="134"/>
                </a:lnTo>
                <a:lnTo>
                  <a:pt x="146" y="135"/>
                </a:lnTo>
                <a:lnTo>
                  <a:pt x="146" y="135"/>
                </a:lnTo>
                <a:lnTo>
                  <a:pt x="147" y="135"/>
                </a:lnTo>
                <a:lnTo>
                  <a:pt x="147" y="135"/>
                </a:lnTo>
                <a:lnTo>
                  <a:pt x="147" y="135"/>
                </a:lnTo>
                <a:lnTo>
                  <a:pt x="147" y="136"/>
                </a:lnTo>
                <a:lnTo>
                  <a:pt x="147" y="136"/>
                </a:lnTo>
                <a:lnTo>
                  <a:pt x="147" y="136"/>
                </a:lnTo>
                <a:lnTo>
                  <a:pt x="147" y="136"/>
                </a:lnTo>
                <a:lnTo>
                  <a:pt x="147" y="137"/>
                </a:lnTo>
                <a:lnTo>
                  <a:pt x="147" y="138"/>
                </a:lnTo>
                <a:lnTo>
                  <a:pt x="148" y="138"/>
                </a:lnTo>
                <a:lnTo>
                  <a:pt x="148" y="138"/>
                </a:lnTo>
                <a:lnTo>
                  <a:pt x="148" y="138"/>
                </a:lnTo>
                <a:lnTo>
                  <a:pt x="148" y="139"/>
                </a:lnTo>
                <a:lnTo>
                  <a:pt x="148" y="139"/>
                </a:lnTo>
                <a:lnTo>
                  <a:pt x="148" y="139"/>
                </a:lnTo>
                <a:lnTo>
                  <a:pt x="148" y="139"/>
                </a:lnTo>
                <a:lnTo>
                  <a:pt x="148" y="140"/>
                </a:lnTo>
                <a:lnTo>
                  <a:pt x="148" y="140"/>
                </a:lnTo>
                <a:lnTo>
                  <a:pt x="148" y="140"/>
                </a:lnTo>
                <a:lnTo>
                  <a:pt x="148" y="141"/>
                </a:lnTo>
                <a:lnTo>
                  <a:pt x="149" y="141"/>
                </a:lnTo>
                <a:lnTo>
                  <a:pt x="149" y="142"/>
                </a:lnTo>
                <a:lnTo>
                  <a:pt x="149" y="142"/>
                </a:lnTo>
                <a:lnTo>
                  <a:pt x="149" y="143"/>
                </a:lnTo>
                <a:lnTo>
                  <a:pt x="149" y="143"/>
                </a:lnTo>
                <a:lnTo>
                  <a:pt x="149" y="144"/>
                </a:lnTo>
                <a:lnTo>
                  <a:pt x="149" y="144"/>
                </a:lnTo>
                <a:lnTo>
                  <a:pt x="149" y="145"/>
                </a:lnTo>
                <a:lnTo>
                  <a:pt x="149" y="145"/>
                </a:lnTo>
                <a:lnTo>
                  <a:pt x="150" y="146"/>
                </a:lnTo>
                <a:lnTo>
                  <a:pt x="150" y="146"/>
                </a:lnTo>
                <a:lnTo>
                  <a:pt x="150" y="146"/>
                </a:lnTo>
                <a:lnTo>
                  <a:pt x="150" y="147"/>
                </a:lnTo>
                <a:lnTo>
                  <a:pt x="150" y="148"/>
                </a:lnTo>
                <a:lnTo>
                  <a:pt x="150" y="148"/>
                </a:lnTo>
                <a:lnTo>
                  <a:pt x="150" y="148"/>
                </a:lnTo>
                <a:lnTo>
                  <a:pt x="150" y="149"/>
                </a:lnTo>
                <a:lnTo>
                  <a:pt x="150" y="149"/>
                </a:lnTo>
                <a:lnTo>
                  <a:pt x="151" y="150"/>
                </a:lnTo>
                <a:lnTo>
                  <a:pt x="151" y="150"/>
                </a:lnTo>
                <a:lnTo>
                  <a:pt x="151" y="151"/>
                </a:lnTo>
                <a:lnTo>
                  <a:pt x="151" y="151"/>
                </a:lnTo>
                <a:lnTo>
                  <a:pt x="151" y="152"/>
                </a:lnTo>
                <a:lnTo>
                  <a:pt x="151" y="152"/>
                </a:lnTo>
                <a:lnTo>
                  <a:pt x="151" y="152"/>
                </a:lnTo>
                <a:lnTo>
                  <a:pt x="151" y="153"/>
                </a:lnTo>
                <a:lnTo>
                  <a:pt x="151" y="153"/>
                </a:lnTo>
                <a:lnTo>
                  <a:pt x="152" y="153"/>
                </a:lnTo>
                <a:lnTo>
                  <a:pt x="152" y="154"/>
                </a:lnTo>
                <a:lnTo>
                  <a:pt x="152" y="155"/>
                </a:lnTo>
                <a:lnTo>
                  <a:pt x="152" y="155"/>
                </a:lnTo>
                <a:lnTo>
                  <a:pt x="152" y="156"/>
                </a:lnTo>
                <a:lnTo>
                  <a:pt x="152" y="157"/>
                </a:lnTo>
                <a:lnTo>
                  <a:pt x="152" y="157"/>
                </a:lnTo>
                <a:lnTo>
                  <a:pt x="152" y="158"/>
                </a:lnTo>
                <a:lnTo>
                  <a:pt x="152" y="158"/>
                </a:lnTo>
                <a:lnTo>
                  <a:pt x="153" y="159"/>
                </a:lnTo>
                <a:lnTo>
                  <a:pt x="153" y="159"/>
                </a:lnTo>
                <a:lnTo>
                  <a:pt x="153" y="159"/>
                </a:lnTo>
                <a:lnTo>
                  <a:pt x="153" y="160"/>
                </a:lnTo>
                <a:lnTo>
                  <a:pt x="153" y="160"/>
                </a:lnTo>
                <a:lnTo>
                  <a:pt x="153" y="161"/>
                </a:lnTo>
                <a:lnTo>
                  <a:pt x="153" y="162"/>
                </a:lnTo>
                <a:lnTo>
                  <a:pt x="153" y="163"/>
                </a:lnTo>
                <a:lnTo>
                  <a:pt x="153" y="163"/>
                </a:lnTo>
                <a:lnTo>
                  <a:pt x="154" y="163"/>
                </a:lnTo>
                <a:lnTo>
                  <a:pt x="154" y="164"/>
                </a:lnTo>
                <a:lnTo>
                  <a:pt x="154" y="164"/>
                </a:lnTo>
                <a:lnTo>
                  <a:pt x="154" y="164"/>
                </a:lnTo>
                <a:lnTo>
                  <a:pt x="154" y="165"/>
                </a:lnTo>
                <a:lnTo>
                  <a:pt x="154" y="165"/>
                </a:lnTo>
                <a:lnTo>
                  <a:pt x="154" y="166"/>
                </a:lnTo>
                <a:lnTo>
                  <a:pt x="154" y="166"/>
                </a:lnTo>
                <a:lnTo>
                  <a:pt x="154" y="166"/>
                </a:lnTo>
                <a:lnTo>
                  <a:pt x="154" y="167"/>
                </a:lnTo>
                <a:lnTo>
                  <a:pt x="154" y="167"/>
                </a:lnTo>
                <a:lnTo>
                  <a:pt x="155" y="167"/>
                </a:lnTo>
                <a:lnTo>
                  <a:pt x="155" y="168"/>
                </a:lnTo>
                <a:lnTo>
                  <a:pt x="155" y="168"/>
                </a:lnTo>
                <a:lnTo>
                  <a:pt x="155" y="168"/>
                </a:lnTo>
                <a:lnTo>
                  <a:pt x="155" y="168"/>
                </a:lnTo>
                <a:lnTo>
                  <a:pt x="155" y="168"/>
                </a:lnTo>
                <a:lnTo>
                  <a:pt x="155" y="168"/>
                </a:lnTo>
                <a:lnTo>
                  <a:pt x="155" y="168"/>
                </a:lnTo>
                <a:lnTo>
                  <a:pt x="155" y="168"/>
                </a:lnTo>
                <a:lnTo>
                  <a:pt x="156" y="168"/>
                </a:lnTo>
                <a:lnTo>
                  <a:pt x="156" y="168"/>
                </a:lnTo>
                <a:lnTo>
                  <a:pt x="156" y="167"/>
                </a:lnTo>
                <a:lnTo>
                  <a:pt x="156" y="167"/>
                </a:lnTo>
                <a:lnTo>
                  <a:pt x="156" y="167"/>
                </a:lnTo>
                <a:lnTo>
                  <a:pt x="156" y="167"/>
                </a:lnTo>
                <a:lnTo>
                  <a:pt x="156" y="168"/>
                </a:lnTo>
                <a:lnTo>
                  <a:pt x="156" y="168"/>
                </a:lnTo>
                <a:lnTo>
                  <a:pt x="156" y="168"/>
                </a:lnTo>
                <a:lnTo>
                  <a:pt x="157" y="169"/>
                </a:lnTo>
                <a:lnTo>
                  <a:pt x="157" y="170"/>
                </a:lnTo>
                <a:lnTo>
                  <a:pt x="157" y="171"/>
                </a:lnTo>
                <a:lnTo>
                  <a:pt x="157" y="173"/>
                </a:lnTo>
                <a:lnTo>
                  <a:pt x="157" y="174"/>
                </a:lnTo>
                <a:lnTo>
                  <a:pt x="157" y="175"/>
                </a:lnTo>
                <a:lnTo>
                  <a:pt x="157" y="176"/>
                </a:lnTo>
                <a:lnTo>
                  <a:pt x="157" y="178"/>
                </a:lnTo>
                <a:lnTo>
                  <a:pt x="157" y="180"/>
                </a:lnTo>
                <a:lnTo>
                  <a:pt x="158" y="181"/>
                </a:lnTo>
                <a:lnTo>
                  <a:pt x="158" y="182"/>
                </a:lnTo>
                <a:lnTo>
                  <a:pt x="158" y="184"/>
                </a:lnTo>
                <a:lnTo>
                  <a:pt x="158" y="185"/>
                </a:lnTo>
                <a:lnTo>
                  <a:pt x="158" y="187"/>
                </a:lnTo>
                <a:lnTo>
                  <a:pt x="158" y="187"/>
                </a:lnTo>
                <a:lnTo>
                  <a:pt x="158" y="188"/>
                </a:lnTo>
                <a:lnTo>
                  <a:pt x="158" y="190"/>
                </a:lnTo>
                <a:lnTo>
                  <a:pt x="158" y="191"/>
                </a:lnTo>
                <a:lnTo>
                  <a:pt x="159" y="192"/>
                </a:lnTo>
                <a:lnTo>
                  <a:pt x="159" y="192"/>
                </a:lnTo>
                <a:lnTo>
                  <a:pt x="159" y="192"/>
                </a:lnTo>
                <a:lnTo>
                  <a:pt x="159" y="192"/>
                </a:lnTo>
                <a:lnTo>
                  <a:pt x="159" y="193"/>
                </a:lnTo>
                <a:lnTo>
                  <a:pt x="159" y="193"/>
                </a:lnTo>
                <a:lnTo>
                  <a:pt x="159" y="194"/>
                </a:lnTo>
                <a:lnTo>
                  <a:pt x="159" y="194"/>
                </a:lnTo>
                <a:lnTo>
                  <a:pt x="159" y="194"/>
                </a:lnTo>
                <a:lnTo>
                  <a:pt x="159" y="194"/>
                </a:lnTo>
                <a:lnTo>
                  <a:pt x="159" y="195"/>
                </a:lnTo>
                <a:lnTo>
                  <a:pt x="160" y="196"/>
                </a:lnTo>
                <a:lnTo>
                  <a:pt x="160" y="196"/>
                </a:lnTo>
                <a:lnTo>
                  <a:pt x="160" y="197"/>
                </a:lnTo>
                <a:lnTo>
                  <a:pt x="160" y="197"/>
                </a:lnTo>
                <a:lnTo>
                  <a:pt x="160" y="198"/>
                </a:lnTo>
                <a:lnTo>
                  <a:pt x="160" y="198"/>
                </a:lnTo>
                <a:lnTo>
                  <a:pt x="160" y="198"/>
                </a:lnTo>
                <a:lnTo>
                  <a:pt x="160" y="198"/>
                </a:lnTo>
                <a:lnTo>
                  <a:pt x="160" y="198"/>
                </a:lnTo>
                <a:lnTo>
                  <a:pt x="161" y="198"/>
                </a:lnTo>
                <a:lnTo>
                  <a:pt x="161" y="197"/>
                </a:lnTo>
                <a:lnTo>
                  <a:pt x="161" y="197"/>
                </a:lnTo>
                <a:lnTo>
                  <a:pt x="161" y="197"/>
                </a:lnTo>
                <a:lnTo>
                  <a:pt x="161" y="196"/>
                </a:lnTo>
                <a:lnTo>
                  <a:pt x="161" y="196"/>
                </a:lnTo>
                <a:lnTo>
                  <a:pt x="161" y="195"/>
                </a:lnTo>
                <a:lnTo>
                  <a:pt x="161" y="193"/>
                </a:lnTo>
                <a:lnTo>
                  <a:pt x="161" y="192"/>
                </a:lnTo>
                <a:lnTo>
                  <a:pt x="162" y="191"/>
                </a:lnTo>
                <a:lnTo>
                  <a:pt x="162" y="191"/>
                </a:lnTo>
                <a:lnTo>
                  <a:pt x="162" y="189"/>
                </a:lnTo>
                <a:lnTo>
                  <a:pt x="162" y="189"/>
                </a:lnTo>
                <a:lnTo>
                  <a:pt x="162" y="188"/>
                </a:lnTo>
                <a:lnTo>
                  <a:pt x="162" y="188"/>
                </a:lnTo>
                <a:lnTo>
                  <a:pt x="162" y="187"/>
                </a:lnTo>
                <a:lnTo>
                  <a:pt x="162" y="187"/>
                </a:lnTo>
                <a:lnTo>
                  <a:pt x="162" y="186"/>
                </a:lnTo>
                <a:lnTo>
                  <a:pt x="163" y="186"/>
                </a:lnTo>
                <a:lnTo>
                  <a:pt x="163" y="185"/>
                </a:lnTo>
                <a:lnTo>
                  <a:pt x="163" y="185"/>
                </a:lnTo>
                <a:lnTo>
                  <a:pt x="163" y="185"/>
                </a:lnTo>
                <a:lnTo>
                  <a:pt x="163" y="185"/>
                </a:lnTo>
                <a:lnTo>
                  <a:pt x="163" y="185"/>
                </a:lnTo>
                <a:lnTo>
                  <a:pt x="163" y="185"/>
                </a:lnTo>
                <a:lnTo>
                  <a:pt x="163" y="185"/>
                </a:lnTo>
                <a:lnTo>
                  <a:pt x="163" y="185"/>
                </a:lnTo>
                <a:lnTo>
                  <a:pt x="163" y="185"/>
                </a:lnTo>
                <a:lnTo>
                  <a:pt x="164" y="185"/>
                </a:lnTo>
                <a:lnTo>
                  <a:pt x="164" y="185"/>
                </a:lnTo>
                <a:lnTo>
                  <a:pt x="164" y="185"/>
                </a:lnTo>
                <a:lnTo>
                  <a:pt x="164" y="184"/>
                </a:lnTo>
                <a:lnTo>
                  <a:pt x="164" y="184"/>
                </a:lnTo>
                <a:lnTo>
                  <a:pt x="164" y="184"/>
                </a:lnTo>
                <a:lnTo>
                  <a:pt x="164" y="184"/>
                </a:lnTo>
                <a:lnTo>
                  <a:pt x="164" y="184"/>
                </a:lnTo>
                <a:lnTo>
                  <a:pt x="164" y="184"/>
                </a:lnTo>
                <a:lnTo>
                  <a:pt x="164" y="184"/>
                </a:lnTo>
                <a:lnTo>
                  <a:pt x="164" y="184"/>
                </a:lnTo>
                <a:lnTo>
                  <a:pt x="165" y="183"/>
                </a:lnTo>
                <a:lnTo>
                  <a:pt x="165" y="183"/>
                </a:lnTo>
                <a:lnTo>
                  <a:pt x="165" y="182"/>
                </a:lnTo>
                <a:lnTo>
                  <a:pt x="165" y="182"/>
                </a:lnTo>
                <a:lnTo>
                  <a:pt x="165" y="181"/>
                </a:lnTo>
                <a:lnTo>
                  <a:pt x="165" y="181"/>
                </a:lnTo>
                <a:lnTo>
                  <a:pt x="165" y="180"/>
                </a:lnTo>
                <a:lnTo>
                  <a:pt x="165" y="180"/>
                </a:lnTo>
                <a:lnTo>
                  <a:pt x="165" y="179"/>
                </a:lnTo>
                <a:lnTo>
                  <a:pt x="166" y="179"/>
                </a:lnTo>
                <a:lnTo>
                  <a:pt x="166" y="179"/>
                </a:lnTo>
                <a:lnTo>
                  <a:pt x="166" y="178"/>
                </a:lnTo>
                <a:lnTo>
                  <a:pt x="166" y="178"/>
                </a:lnTo>
                <a:lnTo>
                  <a:pt x="166" y="177"/>
                </a:lnTo>
                <a:lnTo>
                  <a:pt x="166" y="177"/>
                </a:lnTo>
                <a:lnTo>
                  <a:pt x="166" y="177"/>
                </a:lnTo>
                <a:lnTo>
                  <a:pt x="166" y="176"/>
                </a:lnTo>
                <a:lnTo>
                  <a:pt x="166" y="176"/>
                </a:lnTo>
                <a:lnTo>
                  <a:pt x="167" y="175"/>
                </a:lnTo>
                <a:lnTo>
                  <a:pt x="167" y="175"/>
                </a:lnTo>
                <a:lnTo>
                  <a:pt x="167" y="174"/>
                </a:lnTo>
                <a:lnTo>
                  <a:pt x="167" y="174"/>
                </a:lnTo>
                <a:lnTo>
                  <a:pt x="167" y="173"/>
                </a:lnTo>
                <a:lnTo>
                  <a:pt x="167" y="173"/>
                </a:lnTo>
                <a:lnTo>
                  <a:pt x="167" y="173"/>
                </a:lnTo>
                <a:lnTo>
                  <a:pt x="167" y="172"/>
                </a:lnTo>
                <a:lnTo>
                  <a:pt x="167" y="172"/>
                </a:lnTo>
                <a:lnTo>
                  <a:pt x="168" y="171"/>
                </a:lnTo>
                <a:lnTo>
                  <a:pt x="168" y="170"/>
                </a:lnTo>
                <a:lnTo>
                  <a:pt x="168" y="170"/>
                </a:lnTo>
                <a:lnTo>
                  <a:pt x="168" y="169"/>
                </a:lnTo>
                <a:lnTo>
                  <a:pt x="168" y="169"/>
                </a:lnTo>
                <a:lnTo>
                  <a:pt x="168" y="168"/>
                </a:lnTo>
                <a:lnTo>
                  <a:pt x="168" y="167"/>
                </a:lnTo>
                <a:lnTo>
                  <a:pt x="168" y="167"/>
                </a:lnTo>
                <a:lnTo>
                  <a:pt x="168" y="167"/>
                </a:lnTo>
                <a:lnTo>
                  <a:pt x="169" y="166"/>
                </a:lnTo>
                <a:lnTo>
                  <a:pt x="169" y="166"/>
                </a:lnTo>
                <a:lnTo>
                  <a:pt x="169" y="165"/>
                </a:lnTo>
                <a:lnTo>
                  <a:pt x="169" y="165"/>
                </a:lnTo>
                <a:lnTo>
                  <a:pt x="169" y="164"/>
                </a:lnTo>
                <a:lnTo>
                  <a:pt x="169" y="164"/>
                </a:lnTo>
                <a:lnTo>
                  <a:pt x="169" y="163"/>
                </a:lnTo>
                <a:lnTo>
                  <a:pt x="169" y="163"/>
                </a:lnTo>
                <a:lnTo>
                  <a:pt x="169" y="162"/>
                </a:lnTo>
                <a:lnTo>
                  <a:pt x="169" y="162"/>
                </a:lnTo>
                <a:lnTo>
                  <a:pt x="169" y="161"/>
                </a:lnTo>
                <a:lnTo>
                  <a:pt x="170" y="161"/>
                </a:lnTo>
                <a:lnTo>
                  <a:pt x="170" y="160"/>
                </a:lnTo>
                <a:lnTo>
                  <a:pt x="170" y="160"/>
                </a:lnTo>
                <a:lnTo>
                  <a:pt x="170" y="160"/>
                </a:lnTo>
                <a:lnTo>
                  <a:pt x="170" y="159"/>
                </a:lnTo>
                <a:lnTo>
                  <a:pt x="170" y="159"/>
                </a:lnTo>
                <a:lnTo>
                  <a:pt x="170" y="158"/>
                </a:lnTo>
                <a:lnTo>
                  <a:pt x="170" y="158"/>
                </a:lnTo>
                <a:lnTo>
                  <a:pt x="170" y="158"/>
                </a:lnTo>
                <a:lnTo>
                  <a:pt x="171" y="158"/>
                </a:lnTo>
                <a:lnTo>
                  <a:pt x="171" y="157"/>
                </a:lnTo>
                <a:lnTo>
                  <a:pt x="171" y="157"/>
                </a:lnTo>
                <a:lnTo>
                  <a:pt x="171" y="156"/>
                </a:lnTo>
                <a:lnTo>
                  <a:pt x="171" y="156"/>
                </a:lnTo>
                <a:lnTo>
                  <a:pt x="171" y="156"/>
                </a:lnTo>
                <a:lnTo>
                  <a:pt x="171" y="156"/>
                </a:lnTo>
                <a:lnTo>
                  <a:pt x="171" y="155"/>
                </a:lnTo>
                <a:lnTo>
                  <a:pt x="171" y="155"/>
                </a:lnTo>
                <a:lnTo>
                  <a:pt x="172" y="154"/>
                </a:lnTo>
                <a:lnTo>
                  <a:pt x="172" y="154"/>
                </a:lnTo>
                <a:lnTo>
                  <a:pt x="172" y="154"/>
                </a:lnTo>
                <a:lnTo>
                  <a:pt x="172" y="154"/>
                </a:lnTo>
                <a:lnTo>
                  <a:pt x="172" y="153"/>
                </a:lnTo>
                <a:lnTo>
                  <a:pt x="172" y="153"/>
                </a:lnTo>
                <a:lnTo>
                  <a:pt x="172" y="153"/>
                </a:lnTo>
                <a:lnTo>
                  <a:pt x="172" y="152"/>
                </a:lnTo>
                <a:lnTo>
                  <a:pt x="172" y="152"/>
                </a:lnTo>
                <a:lnTo>
                  <a:pt x="173" y="152"/>
                </a:lnTo>
                <a:lnTo>
                  <a:pt x="173" y="151"/>
                </a:lnTo>
                <a:lnTo>
                  <a:pt x="173" y="151"/>
                </a:lnTo>
                <a:lnTo>
                  <a:pt x="173" y="151"/>
                </a:lnTo>
                <a:lnTo>
                  <a:pt x="173" y="150"/>
                </a:lnTo>
                <a:lnTo>
                  <a:pt x="173" y="150"/>
                </a:lnTo>
                <a:lnTo>
                  <a:pt x="173" y="150"/>
                </a:lnTo>
                <a:lnTo>
                  <a:pt x="173" y="150"/>
                </a:lnTo>
                <a:lnTo>
                  <a:pt x="173" y="149"/>
                </a:lnTo>
                <a:lnTo>
                  <a:pt x="174" y="149"/>
                </a:lnTo>
                <a:lnTo>
                  <a:pt x="174" y="149"/>
                </a:lnTo>
                <a:lnTo>
                  <a:pt x="174" y="149"/>
                </a:lnTo>
                <a:lnTo>
                  <a:pt x="174" y="149"/>
                </a:lnTo>
                <a:lnTo>
                  <a:pt x="174" y="149"/>
                </a:lnTo>
                <a:lnTo>
                  <a:pt x="174" y="149"/>
                </a:lnTo>
                <a:lnTo>
                  <a:pt x="174" y="149"/>
                </a:lnTo>
                <a:lnTo>
                  <a:pt x="174" y="149"/>
                </a:lnTo>
                <a:lnTo>
                  <a:pt x="174" y="148"/>
                </a:lnTo>
                <a:lnTo>
                  <a:pt x="174" y="148"/>
                </a:lnTo>
                <a:lnTo>
                  <a:pt x="174" y="148"/>
                </a:lnTo>
                <a:lnTo>
                  <a:pt x="175" y="148"/>
                </a:lnTo>
                <a:lnTo>
                  <a:pt x="175" y="148"/>
                </a:lnTo>
                <a:lnTo>
                  <a:pt x="175" y="148"/>
                </a:lnTo>
                <a:lnTo>
                  <a:pt x="175" y="149"/>
                </a:lnTo>
                <a:lnTo>
                  <a:pt x="175" y="149"/>
                </a:lnTo>
                <a:lnTo>
                  <a:pt x="175" y="149"/>
                </a:lnTo>
                <a:lnTo>
                  <a:pt x="175" y="149"/>
                </a:lnTo>
                <a:lnTo>
                  <a:pt x="175" y="149"/>
                </a:lnTo>
                <a:lnTo>
                  <a:pt x="175" y="149"/>
                </a:lnTo>
                <a:lnTo>
                  <a:pt x="176" y="149"/>
                </a:lnTo>
                <a:lnTo>
                  <a:pt x="176" y="149"/>
                </a:lnTo>
                <a:lnTo>
                  <a:pt x="176" y="150"/>
                </a:lnTo>
                <a:lnTo>
                  <a:pt x="176" y="150"/>
                </a:lnTo>
                <a:lnTo>
                  <a:pt x="176" y="150"/>
                </a:lnTo>
                <a:lnTo>
                  <a:pt x="176" y="150"/>
                </a:lnTo>
                <a:lnTo>
                  <a:pt x="176" y="150"/>
                </a:lnTo>
                <a:lnTo>
                  <a:pt x="176" y="150"/>
                </a:lnTo>
                <a:lnTo>
                  <a:pt x="176" y="150"/>
                </a:lnTo>
                <a:lnTo>
                  <a:pt x="177" y="150"/>
                </a:lnTo>
                <a:lnTo>
                  <a:pt x="177" y="151"/>
                </a:lnTo>
                <a:lnTo>
                  <a:pt x="177" y="151"/>
                </a:lnTo>
                <a:lnTo>
                  <a:pt x="177" y="151"/>
                </a:lnTo>
                <a:lnTo>
                  <a:pt x="177" y="152"/>
                </a:lnTo>
                <a:lnTo>
                  <a:pt x="177" y="152"/>
                </a:lnTo>
                <a:lnTo>
                  <a:pt x="177" y="152"/>
                </a:lnTo>
                <a:lnTo>
                  <a:pt x="177" y="153"/>
                </a:lnTo>
                <a:lnTo>
                  <a:pt x="177" y="153"/>
                </a:lnTo>
                <a:lnTo>
                  <a:pt x="178" y="153"/>
                </a:lnTo>
                <a:lnTo>
                  <a:pt x="178" y="154"/>
                </a:lnTo>
                <a:lnTo>
                  <a:pt x="178" y="154"/>
                </a:lnTo>
                <a:lnTo>
                  <a:pt x="178" y="155"/>
                </a:lnTo>
                <a:lnTo>
                  <a:pt x="178" y="156"/>
                </a:lnTo>
                <a:lnTo>
                  <a:pt x="178" y="156"/>
                </a:lnTo>
                <a:lnTo>
                  <a:pt x="178" y="156"/>
                </a:lnTo>
                <a:lnTo>
                  <a:pt x="178" y="157"/>
                </a:lnTo>
                <a:lnTo>
                  <a:pt x="178" y="157"/>
                </a:lnTo>
                <a:lnTo>
                  <a:pt x="179" y="158"/>
                </a:lnTo>
                <a:lnTo>
                  <a:pt x="179" y="158"/>
                </a:lnTo>
                <a:lnTo>
                  <a:pt x="179" y="159"/>
                </a:lnTo>
                <a:lnTo>
                  <a:pt x="179" y="159"/>
                </a:lnTo>
                <a:lnTo>
                  <a:pt x="179" y="160"/>
                </a:lnTo>
                <a:lnTo>
                  <a:pt x="179" y="161"/>
                </a:lnTo>
                <a:lnTo>
                  <a:pt x="179" y="163"/>
                </a:lnTo>
                <a:lnTo>
                  <a:pt x="179" y="163"/>
                </a:lnTo>
                <a:lnTo>
                  <a:pt x="179" y="165"/>
                </a:lnTo>
                <a:lnTo>
                  <a:pt x="180" y="166"/>
                </a:lnTo>
                <a:lnTo>
                  <a:pt x="180" y="167"/>
                </a:lnTo>
                <a:lnTo>
                  <a:pt x="180" y="168"/>
                </a:lnTo>
                <a:lnTo>
                  <a:pt x="180" y="169"/>
                </a:lnTo>
                <a:lnTo>
                  <a:pt x="180" y="170"/>
                </a:lnTo>
                <a:lnTo>
                  <a:pt x="180" y="170"/>
                </a:lnTo>
                <a:lnTo>
                  <a:pt x="180" y="171"/>
                </a:lnTo>
                <a:lnTo>
                  <a:pt x="180" y="172"/>
                </a:lnTo>
                <a:lnTo>
                  <a:pt x="180" y="173"/>
                </a:lnTo>
                <a:lnTo>
                  <a:pt x="180" y="174"/>
                </a:lnTo>
                <a:lnTo>
                  <a:pt x="180" y="175"/>
                </a:lnTo>
                <a:lnTo>
                  <a:pt x="180" y="175"/>
                </a:lnTo>
                <a:lnTo>
                  <a:pt x="181" y="176"/>
                </a:lnTo>
                <a:lnTo>
                  <a:pt x="181" y="177"/>
                </a:lnTo>
                <a:lnTo>
                  <a:pt x="181" y="177"/>
                </a:lnTo>
                <a:lnTo>
                  <a:pt x="181" y="178"/>
                </a:lnTo>
                <a:lnTo>
                  <a:pt x="181" y="179"/>
                </a:lnTo>
                <a:lnTo>
                  <a:pt x="181" y="181"/>
                </a:lnTo>
                <a:lnTo>
                  <a:pt x="181" y="181"/>
                </a:lnTo>
                <a:lnTo>
                  <a:pt x="181" y="182"/>
                </a:lnTo>
                <a:lnTo>
                  <a:pt x="181" y="182"/>
                </a:lnTo>
                <a:lnTo>
                  <a:pt x="182" y="183"/>
                </a:lnTo>
                <a:lnTo>
                  <a:pt x="182" y="183"/>
                </a:lnTo>
                <a:lnTo>
                  <a:pt x="182" y="184"/>
                </a:lnTo>
                <a:lnTo>
                  <a:pt x="182" y="184"/>
                </a:lnTo>
                <a:lnTo>
                  <a:pt x="182" y="185"/>
                </a:lnTo>
                <a:lnTo>
                  <a:pt x="182" y="186"/>
                </a:lnTo>
                <a:lnTo>
                  <a:pt x="182" y="187"/>
                </a:lnTo>
                <a:lnTo>
                  <a:pt x="182" y="187"/>
                </a:lnTo>
                <a:lnTo>
                  <a:pt x="182" y="188"/>
                </a:lnTo>
                <a:lnTo>
                  <a:pt x="183" y="188"/>
                </a:lnTo>
                <a:lnTo>
                  <a:pt x="183" y="189"/>
                </a:lnTo>
                <a:lnTo>
                  <a:pt x="183" y="190"/>
                </a:lnTo>
                <a:lnTo>
                  <a:pt x="183" y="191"/>
                </a:lnTo>
                <a:lnTo>
                  <a:pt x="183" y="191"/>
                </a:lnTo>
                <a:lnTo>
                  <a:pt x="183" y="193"/>
                </a:lnTo>
                <a:lnTo>
                  <a:pt x="183" y="194"/>
                </a:lnTo>
                <a:lnTo>
                  <a:pt x="183" y="194"/>
                </a:lnTo>
                <a:lnTo>
                  <a:pt x="183" y="195"/>
                </a:lnTo>
                <a:lnTo>
                  <a:pt x="184" y="196"/>
                </a:lnTo>
                <a:lnTo>
                  <a:pt x="184" y="197"/>
                </a:lnTo>
                <a:lnTo>
                  <a:pt x="184" y="197"/>
                </a:lnTo>
                <a:lnTo>
                  <a:pt x="184" y="198"/>
                </a:lnTo>
                <a:lnTo>
                  <a:pt x="184" y="199"/>
                </a:lnTo>
                <a:lnTo>
                  <a:pt x="184" y="200"/>
                </a:lnTo>
                <a:lnTo>
                  <a:pt x="184" y="201"/>
                </a:lnTo>
                <a:lnTo>
                  <a:pt x="184" y="202"/>
                </a:lnTo>
                <a:lnTo>
                  <a:pt x="184" y="203"/>
                </a:lnTo>
                <a:lnTo>
                  <a:pt x="185" y="204"/>
                </a:lnTo>
                <a:lnTo>
                  <a:pt x="185" y="205"/>
                </a:lnTo>
                <a:lnTo>
                  <a:pt x="185" y="207"/>
                </a:lnTo>
                <a:lnTo>
                  <a:pt x="185" y="208"/>
                </a:lnTo>
                <a:lnTo>
                  <a:pt x="185" y="209"/>
                </a:lnTo>
                <a:lnTo>
                  <a:pt x="185" y="210"/>
                </a:lnTo>
                <a:lnTo>
                  <a:pt x="185" y="211"/>
                </a:lnTo>
                <a:lnTo>
                  <a:pt x="185" y="213"/>
                </a:lnTo>
                <a:lnTo>
                  <a:pt x="185" y="213"/>
                </a:lnTo>
                <a:lnTo>
                  <a:pt x="185" y="215"/>
                </a:lnTo>
                <a:lnTo>
                  <a:pt x="185" y="216"/>
                </a:lnTo>
                <a:lnTo>
                  <a:pt x="186" y="218"/>
                </a:lnTo>
                <a:lnTo>
                  <a:pt x="186" y="219"/>
                </a:lnTo>
                <a:lnTo>
                  <a:pt x="186" y="221"/>
                </a:lnTo>
                <a:lnTo>
                  <a:pt x="186" y="222"/>
                </a:lnTo>
                <a:lnTo>
                  <a:pt x="186" y="223"/>
                </a:lnTo>
                <a:lnTo>
                  <a:pt x="186" y="224"/>
                </a:lnTo>
                <a:lnTo>
                  <a:pt x="186" y="225"/>
                </a:lnTo>
                <a:lnTo>
                  <a:pt x="186" y="225"/>
                </a:lnTo>
                <a:lnTo>
                  <a:pt x="186" y="227"/>
                </a:lnTo>
                <a:lnTo>
                  <a:pt x="187" y="227"/>
                </a:lnTo>
                <a:lnTo>
                  <a:pt x="187" y="228"/>
                </a:lnTo>
                <a:lnTo>
                  <a:pt x="187" y="229"/>
                </a:lnTo>
                <a:lnTo>
                  <a:pt x="187" y="230"/>
                </a:lnTo>
                <a:lnTo>
                  <a:pt x="187" y="231"/>
                </a:lnTo>
                <a:lnTo>
                  <a:pt x="187" y="231"/>
                </a:lnTo>
                <a:lnTo>
                  <a:pt x="187" y="232"/>
                </a:lnTo>
                <a:lnTo>
                  <a:pt x="187" y="232"/>
                </a:lnTo>
                <a:lnTo>
                  <a:pt x="187" y="232"/>
                </a:lnTo>
                <a:lnTo>
                  <a:pt x="188" y="233"/>
                </a:lnTo>
                <a:lnTo>
                  <a:pt x="188" y="233"/>
                </a:lnTo>
                <a:lnTo>
                  <a:pt x="188" y="232"/>
                </a:lnTo>
                <a:lnTo>
                  <a:pt x="188" y="232"/>
                </a:lnTo>
                <a:lnTo>
                  <a:pt x="188" y="232"/>
                </a:lnTo>
                <a:lnTo>
                  <a:pt x="188" y="232"/>
                </a:lnTo>
                <a:lnTo>
                  <a:pt x="188" y="233"/>
                </a:lnTo>
                <a:lnTo>
                  <a:pt x="188" y="232"/>
                </a:lnTo>
                <a:lnTo>
                  <a:pt x="188" y="232"/>
                </a:lnTo>
                <a:lnTo>
                  <a:pt x="189" y="231"/>
                </a:lnTo>
                <a:lnTo>
                  <a:pt x="189" y="230"/>
                </a:lnTo>
                <a:lnTo>
                  <a:pt x="189" y="230"/>
                </a:lnTo>
                <a:lnTo>
                  <a:pt x="189" y="229"/>
                </a:lnTo>
                <a:lnTo>
                  <a:pt x="189" y="229"/>
                </a:lnTo>
                <a:lnTo>
                  <a:pt x="189" y="229"/>
                </a:lnTo>
                <a:lnTo>
                  <a:pt x="189" y="228"/>
                </a:lnTo>
                <a:lnTo>
                  <a:pt x="189" y="227"/>
                </a:lnTo>
                <a:lnTo>
                  <a:pt x="189" y="226"/>
                </a:lnTo>
                <a:lnTo>
                  <a:pt x="190" y="226"/>
                </a:lnTo>
                <a:lnTo>
                  <a:pt x="190" y="225"/>
                </a:lnTo>
                <a:lnTo>
                  <a:pt x="190" y="225"/>
                </a:lnTo>
                <a:lnTo>
                  <a:pt x="190" y="223"/>
                </a:lnTo>
                <a:lnTo>
                  <a:pt x="190" y="222"/>
                </a:lnTo>
                <a:lnTo>
                  <a:pt x="190" y="222"/>
                </a:lnTo>
                <a:lnTo>
                  <a:pt x="190" y="221"/>
                </a:lnTo>
                <a:lnTo>
                  <a:pt x="190" y="220"/>
                </a:lnTo>
                <a:lnTo>
                  <a:pt x="190" y="219"/>
                </a:lnTo>
                <a:lnTo>
                  <a:pt x="190" y="217"/>
                </a:lnTo>
                <a:lnTo>
                  <a:pt x="190" y="215"/>
                </a:lnTo>
                <a:lnTo>
                  <a:pt x="191" y="214"/>
                </a:lnTo>
                <a:lnTo>
                  <a:pt x="191" y="212"/>
                </a:lnTo>
                <a:lnTo>
                  <a:pt x="191" y="211"/>
                </a:lnTo>
                <a:lnTo>
                  <a:pt x="191" y="211"/>
                </a:lnTo>
                <a:lnTo>
                  <a:pt x="191" y="209"/>
                </a:lnTo>
                <a:lnTo>
                  <a:pt x="191" y="208"/>
                </a:lnTo>
                <a:lnTo>
                  <a:pt x="191" y="208"/>
                </a:lnTo>
                <a:lnTo>
                  <a:pt x="191" y="206"/>
                </a:lnTo>
                <a:lnTo>
                  <a:pt x="191" y="205"/>
                </a:lnTo>
                <a:lnTo>
                  <a:pt x="192" y="204"/>
                </a:lnTo>
                <a:lnTo>
                  <a:pt x="192" y="203"/>
                </a:lnTo>
                <a:lnTo>
                  <a:pt x="192" y="202"/>
                </a:lnTo>
                <a:lnTo>
                  <a:pt x="192" y="202"/>
                </a:lnTo>
                <a:lnTo>
                  <a:pt x="192" y="201"/>
                </a:lnTo>
                <a:lnTo>
                  <a:pt x="192" y="201"/>
                </a:lnTo>
                <a:lnTo>
                  <a:pt x="192" y="200"/>
                </a:lnTo>
                <a:lnTo>
                  <a:pt x="192" y="198"/>
                </a:lnTo>
                <a:lnTo>
                  <a:pt x="192" y="197"/>
                </a:lnTo>
                <a:lnTo>
                  <a:pt x="193" y="197"/>
                </a:lnTo>
                <a:lnTo>
                  <a:pt x="193" y="196"/>
                </a:lnTo>
                <a:lnTo>
                  <a:pt x="193" y="195"/>
                </a:lnTo>
                <a:lnTo>
                  <a:pt x="193" y="194"/>
                </a:lnTo>
                <a:lnTo>
                  <a:pt x="193" y="193"/>
                </a:lnTo>
                <a:lnTo>
                  <a:pt x="193" y="192"/>
                </a:lnTo>
                <a:lnTo>
                  <a:pt x="193" y="191"/>
                </a:lnTo>
                <a:lnTo>
                  <a:pt x="193" y="189"/>
                </a:lnTo>
                <a:lnTo>
                  <a:pt x="193" y="188"/>
                </a:lnTo>
                <a:lnTo>
                  <a:pt x="194" y="186"/>
                </a:lnTo>
                <a:lnTo>
                  <a:pt x="194" y="184"/>
                </a:lnTo>
                <a:lnTo>
                  <a:pt x="194" y="183"/>
                </a:lnTo>
                <a:lnTo>
                  <a:pt x="194" y="181"/>
                </a:lnTo>
                <a:lnTo>
                  <a:pt x="194" y="179"/>
                </a:lnTo>
                <a:lnTo>
                  <a:pt x="194" y="178"/>
                </a:lnTo>
                <a:lnTo>
                  <a:pt x="194" y="176"/>
                </a:lnTo>
                <a:lnTo>
                  <a:pt x="194" y="175"/>
                </a:lnTo>
                <a:lnTo>
                  <a:pt x="194" y="173"/>
                </a:lnTo>
                <a:lnTo>
                  <a:pt x="195" y="172"/>
                </a:lnTo>
                <a:lnTo>
                  <a:pt x="195" y="170"/>
                </a:lnTo>
                <a:lnTo>
                  <a:pt x="195" y="169"/>
                </a:lnTo>
                <a:lnTo>
                  <a:pt x="195" y="167"/>
                </a:lnTo>
                <a:lnTo>
                  <a:pt x="195" y="165"/>
                </a:lnTo>
                <a:lnTo>
                  <a:pt x="195" y="163"/>
                </a:lnTo>
                <a:lnTo>
                  <a:pt x="195" y="161"/>
                </a:lnTo>
                <a:lnTo>
                  <a:pt x="195" y="158"/>
                </a:lnTo>
                <a:lnTo>
                  <a:pt x="195" y="157"/>
                </a:lnTo>
                <a:lnTo>
                  <a:pt x="195" y="155"/>
                </a:lnTo>
                <a:lnTo>
                  <a:pt x="195" y="153"/>
                </a:lnTo>
                <a:lnTo>
                  <a:pt x="195" y="151"/>
                </a:lnTo>
                <a:lnTo>
                  <a:pt x="196" y="149"/>
                </a:lnTo>
                <a:lnTo>
                  <a:pt x="196" y="147"/>
                </a:lnTo>
                <a:lnTo>
                  <a:pt x="196" y="145"/>
                </a:lnTo>
                <a:lnTo>
                  <a:pt x="196" y="143"/>
                </a:lnTo>
                <a:lnTo>
                  <a:pt x="196" y="141"/>
                </a:lnTo>
                <a:lnTo>
                  <a:pt x="196" y="139"/>
                </a:lnTo>
                <a:lnTo>
                  <a:pt x="196" y="138"/>
                </a:lnTo>
                <a:lnTo>
                  <a:pt x="196" y="136"/>
                </a:lnTo>
                <a:lnTo>
                  <a:pt x="196" y="135"/>
                </a:lnTo>
                <a:lnTo>
                  <a:pt x="197" y="132"/>
                </a:lnTo>
                <a:lnTo>
                  <a:pt x="197" y="130"/>
                </a:lnTo>
                <a:lnTo>
                  <a:pt x="197" y="128"/>
                </a:lnTo>
                <a:lnTo>
                  <a:pt x="197" y="126"/>
                </a:lnTo>
                <a:lnTo>
                  <a:pt x="197" y="124"/>
                </a:lnTo>
                <a:lnTo>
                  <a:pt x="197" y="122"/>
                </a:lnTo>
                <a:lnTo>
                  <a:pt x="197" y="119"/>
                </a:lnTo>
                <a:lnTo>
                  <a:pt x="197" y="118"/>
                </a:lnTo>
                <a:lnTo>
                  <a:pt x="197" y="116"/>
                </a:lnTo>
                <a:lnTo>
                  <a:pt x="198" y="114"/>
                </a:lnTo>
                <a:lnTo>
                  <a:pt x="198" y="112"/>
                </a:lnTo>
                <a:lnTo>
                  <a:pt x="198" y="110"/>
                </a:lnTo>
                <a:lnTo>
                  <a:pt x="198" y="108"/>
                </a:lnTo>
                <a:lnTo>
                  <a:pt x="198" y="107"/>
                </a:lnTo>
                <a:lnTo>
                  <a:pt x="198" y="104"/>
                </a:lnTo>
                <a:lnTo>
                  <a:pt x="198" y="102"/>
                </a:lnTo>
                <a:lnTo>
                  <a:pt x="198" y="99"/>
                </a:lnTo>
                <a:lnTo>
                  <a:pt x="198" y="98"/>
                </a:lnTo>
                <a:lnTo>
                  <a:pt x="199" y="96"/>
                </a:lnTo>
                <a:lnTo>
                  <a:pt x="199" y="94"/>
                </a:lnTo>
                <a:lnTo>
                  <a:pt x="199" y="92"/>
                </a:lnTo>
                <a:lnTo>
                  <a:pt x="199" y="91"/>
                </a:lnTo>
                <a:lnTo>
                  <a:pt x="199" y="89"/>
                </a:lnTo>
                <a:lnTo>
                  <a:pt x="199" y="87"/>
                </a:lnTo>
                <a:lnTo>
                  <a:pt x="199" y="86"/>
                </a:lnTo>
                <a:lnTo>
                  <a:pt x="199" y="84"/>
                </a:lnTo>
                <a:lnTo>
                  <a:pt x="199" y="83"/>
                </a:lnTo>
                <a:lnTo>
                  <a:pt x="200" y="81"/>
                </a:lnTo>
                <a:lnTo>
                  <a:pt x="200" y="79"/>
                </a:lnTo>
                <a:lnTo>
                  <a:pt x="200" y="79"/>
                </a:lnTo>
                <a:lnTo>
                  <a:pt x="200" y="77"/>
                </a:lnTo>
                <a:lnTo>
                  <a:pt x="200" y="75"/>
                </a:lnTo>
                <a:lnTo>
                  <a:pt x="200" y="74"/>
                </a:lnTo>
                <a:lnTo>
                  <a:pt x="200" y="73"/>
                </a:lnTo>
                <a:lnTo>
                  <a:pt x="200" y="71"/>
                </a:lnTo>
                <a:lnTo>
                  <a:pt x="200" y="70"/>
                </a:lnTo>
                <a:lnTo>
                  <a:pt x="200" y="69"/>
                </a:lnTo>
                <a:lnTo>
                  <a:pt x="200" y="67"/>
                </a:lnTo>
                <a:lnTo>
                  <a:pt x="201" y="66"/>
                </a:lnTo>
                <a:lnTo>
                  <a:pt x="201" y="64"/>
                </a:lnTo>
                <a:lnTo>
                  <a:pt x="201" y="62"/>
                </a:lnTo>
                <a:lnTo>
                  <a:pt x="201" y="61"/>
                </a:lnTo>
                <a:lnTo>
                  <a:pt x="201" y="59"/>
                </a:lnTo>
                <a:lnTo>
                  <a:pt x="201" y="57"/>
                </a:lnTo>
                <a:lnTo>
                  <a:pt x="201" y="55"/>
                </a:lnTo>
                <a:lnTo>
                  <a:pt x="201" y="54"/>
                </a:lnTo>
                <a:lnTo>
                  <a:pt x="201" y="52"/>
                </a:lnTo>
                <a:lnTo>
                  <a:pt x="202" y="50"/>
                </a:lnTo>
                <a:lnTo>
                  <a:pt x="202" y="48"/>
                </a:lnTo>
                <a:lnTo>
                  <a:pt x="202" y="46"/>
                </a:lnTo>
                <a:lnTo>
                  <a:pt x="202" y="44"/>
                </a:lnTo>
                <a:lnTo>
                  <a:pt x="202" y="42"/>
                </a:lnTo>
                <a:lnTo>
                  <a:pt x="202" y="40"/>
                </a:lnTo>
                <a:lnTo>
                  <a:pt x="202" y="38"/>
                </a:lnTo>
                <a:lnTo>
                  <a:pt x="202" y="36"/>
                </a:lnTo>
                <a:lnTo>
                  <a:pt x="202" y="34"/>
                </a:lnTo>
                <a:lnTo>
                  <a:pt x="203" y="32"/>
                </a:lnTo>
                <a:lnTo>
                  <a:pt x="203" y="31"/>
                </a:lnTo>
                <a:lnTo>
                  <a:pt x="203" y="29"/>
                </a:lnTo>
                <a:lnTo>
                  <a:pt x="203" y="28"/>
                </a:lnTo>
                <a:lnTo>
                  <a:pt x="203" y="27"/>
                </a:lnTo>
                <a:lnTo>
                  <a:pt x="203" y="25"/>
                </a:lnTo>
                <a:lnTo>
                  <a:pt x="203" y="24"/>
                </a:lnTo>
                <a:lnTo>
                  <a:pt x="203" y="23"/>
                </a:lnTo>
                <a:lnTo>
                  <a:pt x="203" y="21"/>
                </a:lnTo>
                <a:lnTo>
                  <a:pt x="204" y="21"/>
                </a:lnTo>
                <a:lnTo>
                  <a:pt x="204" y="20"/>
                </a:lnTo>
                <a:lnTo>
                  <a:pt x="204" y="18"/>
                </a:lnTo>
                <a:lnTo>
                  <a:pt x="204" y="17"/>
                </a:lnTo>
                <a:lnTo>
                  <a:pt x="204" y="17"/>
                </a:lnTo>
                <a:lnTo>
                  <a:pt x="204" y="16"/>
                </a:lnTo>
                <a:lnTo>
                  <a:pt x="204" y="15"/>
                </a:lnTo>
                <a:lnTo>
                  <a:pt x="204" y="15"/>
                </a:lnTo>
                <a:lnTo>
                  <a:pt x="204" y="14"/>
                </a:lnTo>
                <a:lnTo>
                  <a:pt x="205" y="14"/>
                </a:lnTo>
                <a:lnTo>
                  <a:pt x="205" y="14"/>
                </a:lnTo>
                <a:lnTo>
                  <a:pt x="205" y="14"/>
                </a:lnTo>
                <a:lnTo>
                  <a:pt x="205" y="13"/>
                </a:lnTo>
                <a:lnTo>
                  <a:pt x="205" y="13"/>
                </a:lnTo>
                <a:lnTo>
                  <a:pt x="205" y="13"/>
                </a:lnTo>
                <a:lnTo>
                  <a:pt x="205" y="13"/>
                </a:lnTo>
                <a:lnTo>
                  <a:pt x="205" y="13"/>
                </a:lnTo>
                <a:lnTo>
                  <a:pt x="205" y="13"/>
                </a:lnTo>
                <a:lnTo>
                  <a:pt x="206" y="13"/>
                </a:lnTo>
                <a:lnTo>
                  <a:pt x="206" y="13"/>
                </a:lnTo>
                <a:lnTo>
                  <a:pt x="206" y="13"/>
                </a:lnTo>
                <a:lnTo>
                  <a:pt x="206" y="14"/>
                </a:lnTo>
                <a:lnTo>
                  <a:pt x="206" y="14"/>
                </a:lnTo>
                <a:lnTo>
                  <a:pt x="206" y="14"/>
                </a:lnTo>
                <a:lnTo>
                  <a:pt x="206" y="14"/>
                </a:lnTo>
                <a:lnTo>
                  <a:pt x="206" y="14"/>
                </a:lnTo>
                <a:lnTo>
                  <a:pt x="206" y="14"/>
                </a:lnTo>
                <a:lnTo>
                  <a:pt x="206" y="15"/>
                </a:lnTo>
                <a:lnTo>
                  <a:pt x="206" y="15"/>
                </a:lnTo>
                <a:lnTo>
                  <a:pt x="207" y="16"/>
                </a:lnTo>
                <a:lnTo>
                  <a:pt x="207" y="16"/>
                </a:lnTo>
                <a:lnTo>
                  <a:pt x="207" y="17"/>
                </a:lnTo>
                <a:lnTo>
                  <a:pt x="207" y="17"/>
                </a:lnTo>
                <a:lnTo>
                  <a:pt x="207" y="18"/>
                </a:lnTo>
                <a:lnTo>
                  <a:pt x="207" y="18"/>
                </a:lnTo>
                <a:lnTo>
                  <a:pt x="207" y="19"/>
                </a:lnTo>
                <a:lnTo>
                  <a:pt x="207" y="19"/>
                </a:lnTo>
                <a:lnTo>
                  <a:pt x="207" y="20"/>
                </a:lnTo>
                <a:lnTo>
                  <a:pt x="208" y="20"/>
                </a:lnTo>
                <a:lnTo>
                  <a:pt x="208" y="21"/>
                </a:lnTo>
                <a:lnTo>
                  <a:pt x="208" y="21"/>
                </a:lnTo>
                <a:lnTo>
                  <a:pt x="208" y="21"/>
                </a:lnTo>
                <a:lnTo>
                  <a:pt x="208" y="22"/>
                </a:lnTo>
                <a:lnTo>
                  <a:pt x="208" y="22"/>
                </a:lnTo>
                <a:lnTo>
                  <a:pt x="208" y="23"/>
                </a:lnTo>
                <a:lnTo>
                  <a:pt x="208" y="23"/>
                </a:lnTo>
                <a:lnTo>
                  <a:pt x="208" y="24"/>
                </a:lnTo>
                <a:lnTo>
                  <a:pt x="209" y="24"/>
                </a:lnTo>
                <a:lnTo>
                  <a:pt x="209" y="24"/>
                </a:lnTo>
                <a:lnTo>
                  <a:pt x="209" y="25"/>
                </a:lnTo>
                <a:lnTo>
                  <a:pt x="209" y="25"/>
                </a:lnTo>
                <a:lnTo>
                  <a:pt x="209" y="25"/>
                </a:lnTo>
                <a:lnTo>
                  <a:pt x="209" y="26"/>
                </a:lnTo>
                <a:lnTo>
                  <a:pt x="209" y="26"/>
                </a:lnTo>
                <a:lnTo>
                  <a:pt x="209" y="26"/>
                </a:lnTo>
                <a:lnTo>
                  <a:pt x="209" y="27"/>
                </a:lnTo>
                <a:lnTo>
                  <a:pt x="210" y="27"/>
                </a:lnTo>
                <a:lnTo>
                  <a:pt x="210" y="27"/>
                </a:lnTo>
                <a:lnTo>
                  <a:pt x="210" y="28"/>
                </a:lnTo>
                <a:lnTo>
                  <a:pt x="210" y="28"/>
                </a:lnTo>
                <a:lnTo>
                  <a:pt x="210" y="28"/>
                </a:lnTo>
                <a:lnTo>
                  <a:pt x="210" y="28"/>
                </a:lnTo>
                <a:lnTo>
                  <a:pt x="210" y="28"/>
                </a:lnTo>
                <a:lnTo>
                  <a:pt x="210" y="28"/>
                </a:lnTo>
                <a:lnTo>
                  <a:pt x="210" y="28"/>
                </a:lnTo>
                <a:lnTo>
                  <a:pt x="211" y="29"/>
                </a:lnTo>
                <a:lnTo>
                  <a:pt x="211" y="29"/>
                </a:lnTo>
                <a:lnTo>
                  <a:pt x="211" y="29"/>
                </a:lnTo>
                <a:lnTo>
                  <a:pt x="211" y="29"/>
                </a:lnTo>
                <a:lnTo>
                  <a:pt x="211" y="29"/>
                </a:lnTo>
                <a:lnTo>
                  <a:pt x="211" y="29"/>
                </a:lnTo>
                <a:lnTo>
                  <a:pt x="211" y="30"/>
                </a:lnTo>
                <a:lnTo>
                  <a:pt x="211" y="30"/>
                </a:lnTo>
                <a:lnTo>
                  <a:pt x="211" y="30"/>
                </a:lnTo>
                <a:lnTo>
                  <a:pt x="211" y="30"/>
                </a:lnTo>
                <a:lnTo>
                  <a:pt x="211" y="30"/>
                </a:lnTo>
                <a:lnTo>
                  <a:pt x="211" y="31"/>
                </a:lnTo>
                <a:lnTo>
                  <a:pt x="212" y="31"/>
                </a:lnTo>
                <a:lnTo>
                  <a:pt x="212" y="31"/>
                </a:lnTo>
                <a:lnTo>
                  <a:pt x="212" y="31"/>
                </a:lnTo>
                <a:lnTo>
                  <a:pt x="212" y="32"/>
                </a:lnTo>
                <a:lnTo>
                  <a:pt x="212" y="32"/>
                </a:lnTo>
                <a:lnTo>
                  <a:pt x="212" y="32"/>
                </a:lnTo>
                <a:lnTo>
                  <a:pt x="212" y="32"/>
                </a:lnTo>
                <a:lnTo>
                  <a:pt x="212" y="33"/>
                </a:lnTo>
                <a:lnTo>
                  <a:pt x="212" y="34"/>
                </a:lnTo>
                <a:lnTo>
                  <a:pt x="213" y="35"/>
                </a:lnTo>
                <a:lnTo>
                  <a:pt x="213" y="35"/>
                </a:lnTo>
                <a:lnTo>
                  <a:pt x="213" y="36"/>
                </a:lnTo>
                <a:lnTo>
                  <a:pt x="213" y="36"/>
                </a:lnTo>
                <a:lnTo>
                  <a:pt x="213" y="37"/>
                </a:lnTo>
                <a:lnTo>
                  <a:pt x="213" y="38"/>
                </a:lnTo>
                <a:lnTo>
                  <a:pt x="213" y="39"/>
                </a:lnTo>
                <a:lnTo>
                  <a:pt x="213" y="39"/>
                </a:lnTo>
                <a:lnTo>
                  <a:pt x="213" y="40"/>
                </a:lnTo>
                <a:lnTo>
                  <a:pt x="214" y="41"/>
                </a:lnTo>
                <a:lnTo>
                  <a:pt x="214" y="42"/>
                </a:lnTo>
                <a:lnTo>
                  <a:pt x="214" y="44"/>
                </a:lnTo>
                <a:lnTo>
                  <a:pt x="214" y="45"/>
                </a:lnTo>
                <a:lnTo>
                  <a:pt x="214" y="48"/>
                </a:lnTo>
                <a:lnTo>
                  <a:pt x="214" y="49"/>
                </a:lnTo>
                <a:lnTo>
                  <a:pt x="214" y="51"/>
                </a:lnTo>
                <a:lnTo>
                  <a:pt x="214" y="53"/>
                </a:lnTo>
                <a:lnTo>
                  <a:pt x="214" y="56"/>
                </a:lnTo>
                <a:lnTo>
                  <a:pt x="215" y="59"/>
                </a:lnTo>
                <a:lnTo>
                  <a:pt x="215" y="61"/>
                </a:lnTo>
                <a:lnTo>
                  <a:pt x="215" y="63"/>
                </a:lnTo>
                <a:lnTo>
                  <a:pt x="215" y="67"/>
                </a:lnTo>
                <a:lnTo>
                  <a:pt x="215" y="69"/>
                </a:lnTo>
                <a:lnTo>
                  <a:pt x="215" y="73"/>
                </a:lnTo>
                <a:lnTo>
                  <a:pt x="215" y="76"/>
                </a:lnTo>
                <a:lnTo>
                  <a:pt x="215" y="79"/>
                </a:lnTo>
                <a:lnTo>
                  <a:pt x="215" y="83"/>
                </a:lnTo>
                <a:lnTo>
                  <a:pt x="216" y="89"/>
                </a:lnTo>
                <a:lnTo>
                  <a:pt x="216" y="93"/>
                </a:lnTo>
                <a:lnTo>
                  <a:pt x="216" y="99"/>
                </a:lnTo>
                <a:lnTo>
                  <a:pt x="216" y="103"/>
                </a:lnTo>
                <a:lnTo>
                  <a:pt x="216" y="107"/>
                </a:lnTo>
                <a:lnTo>
                  <a:pt x="216" y="110"/>
                </a:lnTo>
                <a:lnTo>
                  <a:pt x="216" y="117"/>
                </a:lnTo>
                <a:lnTo>
                  <a:pt x="216" y="119"/>
                </a:lnTo>
                <a:lnTo>
                  <a:pt x="216" y="123"/>
                </a:lnTo>
                <a:lnTo>
                  <a:pt x="216" y="128"/>
                </a:lnTo>
                <a:lnTo>
                  <a:pt x="216" y="131"/>
                </a:lnTo>
                <a:lnTo>
                  <a:pt x="217" y="132"/>
                </a:lnTo>
                <a:lnTo>
                  <a:pt x="217" y="133"/>
                </a:lnTo>
                <a:lnTo>
                  <a:pt x="217" y="135"/>
                </a:lnTo>
                <a:lnTo>
                  <a:pt x="217" y="137"/>
                </a:lnTo>
                <a:lnTo>
                  <a:pt x="217" y="136"/>
                </a:lnTo>
                <a:lnTo>
                  <a:pt x="217" y="135"/>
                </a:lnTo>
                <a:lnTo>
                  <a:pt x="217" y="135"/>
                </a:lnTo>
                <a:lnTo>
                  <a:pt x="217" y="133"/>
                </a:lnTo>
                <a:lnTo>
                  <a:pt x="217" y="132"/>
                </a:lnTo>
                <a:lnTo>
                  <a:pt x="218" y="130"/>
                </a:lnTo>
                <a:lnTo>
                  <a:pt x="218" y="129"/>
                </a:lnTo>
                <a:lnTo>
                  <a:pt x="218" y="127"/>
                </a:lnTo>
                <a:lnTo>
                  <a:pt x="218" y="125"/>
                </a:lnTo>
                <a:lnTo>
                  <a:pt x="218" y="124"/>
                </a:lnTo>
                <a:lnTo>
                  <a:pt x="218" y="123"/>
                </a:lnTo>
                <a:lnTo>
                  <a:pt x="218" y="121"/>
                </a:lnTo>
                <a:lnTo>
                  <a:pt x="218" y="119"/>
                </a:lnTo>
                <a:lnTo>
                  <a:pt x="218" y="118"/>
                </a:lnTo>
                <a:lnTo>
                  <a:pt x="219" y="118"/>
                </a:lnTo>
                <a:lnTo>
                  <a:pt x="219" y="118"/>
                </a:lnTo>
                <a:lnTo>
                  <a:pt x="219" y="117"/>
                </a:lnTo>
                <a:lnTo>
                  <a:pt x="219" y="117"/>
                </a:lnTo>
                <a:lnTo>
                  <a:pt x="219" y="117"/>
                </a:lnTo>
                <a:lnTo>
                  <a:pt x="219" y="117"/>
                </a:lnTo>
                <a:lnTo>
                  <a:pt x="219" y="117"/>
                </a:lnTo>
                <a:lnTo>
                  <a:pt x="219" y="118"/>
                </a:lnTo>
                <a:lnTo>
                  <a:pt x="219" y="119"/>
                </a:lnTo>
                <a:lnTo>
                  <a:pt x="220" y="120"/>
                </a:lnTo>
                <a:lnTo>
                  <a:pt x="220" y="121"/>
                </a:lnTo>
                <a:lnTo>
                  <a:pt x="220" y="123"/>
                </a:lnTo>
                <a:lnTo>
                  <a:pt x="220" y="125"/>
                </a:lnTo>
                <a:lnTo>
                  <a:pt x="220" y="129"/>
                </a:lnTo>
                <a:lnTo>
                  <a:pt x="220" y="131"/>
                </a:lnTo>
                <a:lnTo>
                  <a:pt x="220" y="134"/>
                </a:lnTo>
                <a:lnTo>
                  <a:pt x="220" y="138"/>
                </a:lnTo>
                <a:lnTo>
                  <a:pt x="220" y="141"/>
                </a:lnTo>
                <a:lnTo>
                  <a:pt x="221" y="144"/>
                </a:lnTo>
                <a:lnTo>
                  <a:pt x="221" y="149"/>
                </a:lnTo>
                <a:lnTo>
                  <a:pt x="221" y="153"/>
                </a:lnTo>
                <a:lnTo>
                  <a:pt x="221" y="159"/>
                </a:lnTo>
                <a:lnTo>
                  <a:pt x="221" y="165"/>
                </a:lnTo>
                <a:lnTo>
                  <a:pt x="221" y="173"/>
                </a:lnTo>
                <a:lnTo>
                  <a:pt x="221" y="179"/>
                </a:lnTo>
                <a:lnTo>
                  <a:pt x="221" y="187"/>
                </a:lnTo>
                <a:lnTo>
                  <a:pt x="221" y="192"/>
                </a:lnTo>
                <a:lnTo>
                  <a:pt x="221" y="199"/>
                </a:lnTo>
                <a:lnTo>
                  <a:pt x="221" y="204"/>
                </a:lnTo>
                <a:lnTo>
                  <a:pt x="222" y="213"/>
                </a:lnTo>
                <a:lnTo>
                  <a:pt x="222" y="219"/>
                </a:lnTo>
                <a:lnTo>
                  <a:pt x="222" y="229"/>
                </a:lnTo>
                <a:lnTo>
                  <a:pt x="222" y="235"/>
                </a:lnTo>
                <a:lnTo>
                  <a:pt x="222" y="243"/>
                </a:lnTo>
                <a:lnTo>
                  <a:pt x="222" y="253"/>
                </a:lnTo>
                <a:lnTo>
                  <a:pt x="222" y="263"/>
                </a:lnTo>
                <a:lnTo>
                  <a:pt x="222" y="270"/>
                </a:lnTo>
                <a:lnTo>
                  <a:pt x="222" y="282"/>
                </a:lnTo>
                <a:lnTo>
                  <a:pt x="223" y="288"/>
                </a:lnTo>
                <a:lnTo>
                  <a:pt x="223" y="296"/>
                </a:lnTo>
                <a:lnTo>
                  <a:pt x="223" y="303"/>
                </a:lnTo>
                <a:lnTo>
                  <a:pt x="223" y="312"/>
                </a:lnTo>
                <a:lnTo>
                  <a:pt x="223" y="319"/>
                </a:lnTo>
                <a:lnTo>
                  <a:pt x="223" y="328"/>
                </a:lnTo>
                <a:lnTo>
                  <a:pt x="223" y="336"/>
                </a:lnTo>
                <a:lnTo>
                  <a:pt x="223" y="346"/>
                </a:lnTo>
                <a:lnTo>
                  <a:pt x="223" y="355"/>
                </a:lnTo>
                <a:lnTo>
                  <a:pt x="224" y="363"/>
                </a:lnTo>
                <a:lnTo>
                  <a:pt x="224" y="372"/>
                </a:lnTo>
                <a:lnTo>
                  <a:pt x="224" y="381"/>
                </a:lnTo>
                <a:lnTo>
                  <a:pt x="224" y="388"/>
                </a:lnTo>
                <a:lnTo>
                  <a:pt x="224" y="398"/>
                </a:lnTo>
                <a:lnTo>
                  <a:pt x="224" y="406"/>
                </a:lnTo>
                <a:lnTo>
                  <a:pt x="224" y="415"/>
                </a:lnTo>
                <a:lnTo>
                  <a:pt x="224" y="422"/>
                </a:lnTo>
                <a:lnTo>
                  <a:pt x="224" y="433"/>
                </a:lnTo>
                <a:lnTo>
                  <a:pt x="225" y="441"/>
                </a:lnTo>
                <a:lnTo>
                  <a:pt x="225" y="447"/>
                </a:lnTo>
                <a:lnTo>
                  <a:pt x="225" y="455"/>
                </a:lnTo>
                <a:lnTo>
                  <a:pt x="225" y="460"/>
                </a:lnTo>
                <a:lnTo>
                  <a:pt x="225" y="463"/>
                </a:lnTo>
                <a:lnTo>
                  <a:pt x="225" y="469"/>
                </a:lnTo>
                <a:lnTo>
                  <a:pt x="225" y="470"/>
                </a:lnTo>
                <a:lnTo>
                  <a:pt x="225" y="476"/>
                </a:lnTo>
                <a:lnTo>
                  <a:pt x="225" y="478"/>
                </a:lnTo>
                <a:lnTo>
                  <a:pt x="226" y="477"/>
                </a:lnTo>
                <a:lnTo>
                  <a:pt x="226" y="474"/>
                </a:lnTo>
                <a:lnTo>
                  <a:pt x="226" y="478"/>
                </a:lnTo>
                <a:lnTo>
                  <a:pt x="226" y="479"/>
                </a:lnTo>
                <a:lnTo>
                  <a:pt x="226" y="480"/>
                </a:lnTo>
                <a:lnTo>
                  <a:pt x="226" y="481"/>
                </a:lnTo>
                <a:lnTo>
                  <a:pt x="226" y="482"/>
                </a:lnTo>
                <a:lnTo>
                  <a:pt x="226" y="482"/>
                </a:lnTo>
                <a:lnTo>
                  <a:pt x="226" y="482"/>
                </a:lnTo>
                <a:lnTo>
                  <a:pt x="226" y="482"/>
                </a:lnTo>
                <a:lnTo>
                  <a:pt x="226" y="483"/>
                </a:lnTo>
                <a:lnTo>
                  <a:pt x="226" y="484"/>
                </a:lnTo>
                <a:lnTo>
                  <a:pt x="227" y="484"/>
                </a:lnTo>
                <a:lnTo>
                  <a:pt x="227" y="486"/>
                </a:lnTo>
                <a:lnTo>
                  <a:pt x="227" y="486"/>
                </a:lnTo>
                <a:lnTo>
                  <a:pt x="227" y="485"/>
                </a:lnTo>
                <a:lnTo>
                  <a:pt x="227" y="485"/>
                </a:lnTo>
                <a:lnTo>
                  <a:pt x="227" y="485"/>
                </a:lnTo>
                <a:lnTo>
                  <a:pt x="227" y="486"/>
                </a:lnTo>
                <a:lnTo>
                  <a:pt x="227" y="486"/>
                </a:lnTo>
                <a:lnTo>
                  <a:pt x="227" y="486"/>
                </a:lnTo>
                <a:lnTo>
                  <a:pt x="228" y="486"/>
                </a:lnTo>
                <a:lnTo>
                  <a:pt x="228" y="486"/>
                </a:lnTo>
                <a:lnTo>
                  <a:pt x="228" y="486"/>
                </a:lnTo>
                <a:lnTo>
                  <a:pt x="228" y="485"/>
                </a:lnTo>
                <a:lnTo>
                  <a:pt x="228" y="485"/>
                </a:lnTo>
                <a:lnTo>
                  <a:pt x="228" y="485"/>
                </a:lnTo>
                <a:lnTo>
                  <a:pt x="228" y="485"/>
                </a:lnTo>
                <a:lnTo>
                  <a:pt x="228" y="486"/>
                </a:lnTo>
                <a:lnTo>
                  <a:pt x="228" y="486"/>
                </a:lnTo>
                <a:lnTo>
                  <a:pt x="229" y="486"/>
                </a:lnTo>
                <a:lnTo>
                  <a:pt x="229" y="486"/>
                </a:lnTo>
                <a:lnTo>
                  <a:pt x="229" y="486"/>
                </a:lnTo>
                <a:lnTo>
                  <a:pt x="229" y="486"/>
                </a:lnTo>
                <a:lnTo>
                  <a:pt x="229" y="486"/>
                </a:lnTo>
                <a:lnTo>
                  <a:pt x="229" y="486"/>
                </a:lnTo>
                <a:lnTo>
                  <a:pt x="229" y="485"/>
                </a:lnTo>
                <a:lnTo>
                  <a:pt x="229" y="485"/>
                </a:lnTo>
                <a:lnTo>
                  <a:pt x="229" y="485"/>
                </a:lnTo>
                <a:lnTo>
                  <a:pt x="230" y="485"/>
                </a:lnTo>
                <a:lnTo>
                  <a:pt x="230" y="485"/>
                </a:lnTo>
                <a:lnTo>
                  <a:pt x="230" y="485"/>
                </a:lnTo>
                <a:lnTo>
                  <a:pt x="230" y="485"/>
                </a:lnTo>
                <a:lnTo>
                  <a:pt x="230" y="485"/>
                </a:lnTo>
                <a:lnTo>
                  <a:pt x="230" y="485"/>
                </a:lnTo>
                <a:lnTo>
                  <a:pt x="230" y="484"/>
                </a:lnTo>
                <a:lnTo>
                  <a:pt x="230" y="484"/>
                </a:lnTo>
                <a:lnTo>
                  <a:pt x="230" y="485"/>
                </a:lnTo>
                <a:lnTo>
                  <a:pt x="231" y="485"/>
                </a:lnTo>
                <a:lnTo>
                  <a:pt x="231" y="484"/>
                </a:lnTo>
                <a:lnTo>
                  <a:pt x="231" y="484"/>
                </a:lnTo>
                <a:lnTo>
                  <a:pt x="231" y="484"/>
                </a:lnTo>
                <a:lnTo>
                  <a:pt x="231" y="484"/>
                </a:lnTo>
                <a:lnTo>
                  <a:pt x="231" y="484"/>
                </a:lnTo>
                <a:lnTo>
                  <a:pt x="231" y="484"/>
                </a:lnTo>
                <a:lnTo>
                  <a:pt x="231" y="484"/>
                </a:lnTo>
                <a:lnTo>
                  <a:pt x="231" y="484"/>
                </a:lnTo>
                <a:lnTo>
                  <a:pt x="232" y="483"/>
                </a:lnTo>
                <a:lnTo>
                  <a:pt x="232" y="483"/>
                </a:lnTo>
                <a:lnTo>
                  <a:pt x="232" y="482"/>
                </a:lnTo>
                <a:lnTo>
                  <a:pt x="232" y="482"/>
                </a:lnTo>
                <a:lnTo>
                  <a:pt x="232" y="482"/>
                </a:lnTo>
                <a:lnTo>
                  <a:pt x="232" y="482"/>
                </a:lnTo>
                <a:lnTo>
                  <a:pt x="232" y="482"/>
                </a:lnTo>
                <a:lnTo>
                  <a:pt x="232" y="482"/>
                </a:lnTo>
                <a:lnTo>
                  <a:pt x="232" y="482"/>
                </a:lnTo>
                <a:lnTo>
                  <a:pt x="232" y="482"/>
                </a:lnTo>
                <a:lnTo>
                  <a:pt x="232" y="482"/>
                </a:lnTo>
                <a:lnTo>
                  <a:pt x="233" y="482"/>
                </a:lnTo>
                <a:lnTo>
                  <a:pt x="233" y="482"/>
                </a:lnTo>
                <a:lnTo>
                  <a:pt x="233" y="482"/>
                </a:lnTo>
                <a:lnTo>
                  <a:pt x="233" y="482"/>
                </a:lnTo>
                <a:lnTo>
                  <a:pt x="233" y="483"/>
                </a:lnTo>
                <a:lnTo>
                  <a:pt x="233" y="484"/>
                </a:lnTo>
                <a:lnTo>
                  <a:pt x="233" y="484"/>
                </a:lnTo>
                <a:lnTo>
                  <a:pt x="233" y="485"/>
                </a:lnTo>
                <a:lnTo>
                  <a:pt x="233" y="485"/>
                </a:lnTo>
                <a:lnTo>
                  <a:pt x="234" y="486"/>
                </a:lnTo>
                <a:lnTo>
                  <a:pt x="234" y="486"/>
                </a:lnTo>
                <a:lnTo>
                  <a:pt x="234" y="487"/>
                </a:lnTo>
                <a:lnTo>
                  <a:pt x="234" y="487"/>
                </a:lnTo>
                <a:lnTo>
                  <a:pt x="234" y="488"/>
                </a:lnTo>
                <a:lnTo>
                  <a:pt x="234" y="489"/>
                </a:lnTo>
                <a:lnTo>
                  <a:pt x="234" y="490"/>
                </a:lnTo>
                <a:lnTo>
                  <a:pt x="234" y="490"/>
                </a:lnTo>
                <a:lnTo>
                  <a:pt x="234" y="490"/>
                </a:lnTo>
                <a:lnTo>
                  <a:pt x="235" y="491"/>
                </a:lnTo>
                <a:lnTo>
                  <a:pt x="235" y="492"/>
                </a:lnTo>
                <a:lnTo>
                  <a:pt x="235" y="492"/>
                </a:lnTo>
                <a:lnTo>
                  <a:pt x="235" y="493"/>
                </a:lnTo>
                <a:lnTo>
                  <a:pt x="235" y="493"/>
                </a:lnTo>
                <a:lnTo>
                  <a:pt x="235" y="493"/>
                </a:lnTo>
                <a:lnTo>
                  <a:pt x="235" y="493"/>
                </a:lnTo>
                <a:lnTo>
                  <a:pt x="235" y="493"/>
                </a:lnTo>
                <a:lnTo>
                  <a:pt x="235" y="493"/>
                </a:lnTo>
                <a:lnTo>
                  <a:pt x="236" y="493"/>
                </a:lnTo>
                <a:lnTo>
                  <a:pt x="236" y="493"/>
                </a:lnTo>
                <a:lnTo>
                  <a:pt x="236" y="493"/>
                </a:lnTo>
                <a:lnTo>
                  <a:pt x="236" y="493"/>
                </a:lnTo>
                <a:lnTo>
                  <a:pt x="236" y="494"/>
                </a:lnTo>
                <a:lnTo>
                  <a:pt x="236" y="494"/>
                </a:lnTo>
                <a:lnTo>
                  <a:pt x="236" y="494"/>
                </a:lnTo>
                <a:lnTo>
                  <a:pt x="236" y="494"/>
                </a:lnTo>
                <a:lnTo>
                  <a:pt x="236" y="494"/>
                </a:lnTo>
                <a:lnTo>
                  <a:pt x="237" y="494"/>
                </a:lnTo>
                <a:lnTo>
                  <a:pt x="237" y="493"/>
                </a:lnTo>
                <a:lnTo>
                  <a:pt x="237" y="493"/>
                </a:lnTo>
                <a:lnTo>
                  <a:pt x="237" y="492"/>
                </a:lnTo>
                <a:lnTo>
                  <a:pt x="237" y="492"/>
                </a:lnTo>
                <a:lnTo>
                  <a:pt x="237" y="491"/>
                </a:lnTo>
                <a:lnTo>
                  <a:pt x="237" y="490"/>
                </a:lnTo>
                <a:lnTo>
                  <a:pt x="237" y="490"/>
                </a:lnTo>
                <a:lnTo>
                  <a:pt x="237" y="489"/>
                </a:lnTo>
                <a:lnTo>
                  <a:pt x="237" y="488"/>
                </a:lnTo>
                <a:lnTo>
                  <a:pt x="237" y="488"/>
                </a:lnTo>
                <a:lnTo>
                  <a:pt x="238" y="488"/>
                </a:lnTo>
                <a:lnTo>
                  <a:pt x="238" y="487"/>
                </a:lnTo>
                <a:lnTo>
                  <a:pt x="238" y="486"/>
                </a:lnTo>
                <a:lnTo>
                  <a:pt x="238" y="485"/>
                </a:lnTo>
                <a:lnTo>
                  <a:pt x="238" y="478"/>
                </a:lnTo>
                <a:lnTo>
                  <a:pt x="238" y="469"/>
                </a:lnTo>
                <a:lnTo>
                  <a:pt x="238" y="462"/>
                </a:lnTo>
                <a:lnTo>
                  <a:pt x="238" y="446"/>
                </a:lnTo>
                <a:lnTo>
                  <a:pt x="238" y="434"/>
                </a:lnTo>
                <a:lnTo>
                  <a:pt x="239" y="405"/>
                </a:lnTo>
                <a:lnTo>
                  <a:pt x="239" y="382"/>
                </a:lnTo>
                <a:lnTo>
                  <a:pt x="239" y="351"/>
                </a:lnTo>
                <a:lnTo>
                  <a:pt x="239" y="328"/>
                </a:lnTo>
                <a:lnTo>
                  <a:pt x="239" y="303"/>
                </a:lnTo>
                <a:lnTo>
                  <a:pt x="239" y="291"/>
                </a:lnTo>
                <a:lnTo>
                  <a:pt x="239" y="273"/>
                </a:lnTo>
                <a:lnTo>
                  <a:pt x="239" y="263"/>
                </a:lnTo>
                <a:lnTo>
                  <a:pt x="239" y="253"/>
                </a:lnTo>
                <a:lnTo>
                  <a:pt x="240" y="245"/>
                </a:lnTo>
                <a:lnTo>
                  <a:pt x="240" y="231"/>
                </a:lnTo>
                <a:lnTo>
                  <a:pt x="240" y="222"/>
                </a:lnTo>
                <a:lnTo>
                  <a:pt x="240" y="208"/>
                </a:lnTo>
                <a:lnTo>
                  <a:pt x="240" y="194"/>
                </a:lnTo>
                <a:lnTo>
                  <a:pt x="240" y="180"/>
                </a:lnTo>
                <a:lnTo>
                  <a:pt x="240" y="170"/>
                </a:lnTo>
                <a:lnTo>
                  <a:pt x="240" y="154"/>
                </a:lnTo>
                <a:lnTo>
                  <a:pt x="240" y="144"/>
                </a:lnTo>
                <a:lnTo>
                  <a:pt x="241" y="130"/>
                </a:lnTo>
                <a:lnTo>
                  <a:pt x="241" y="121"/>
                </a:lnTo>
                <a:lnTo>
                  <a:pt x="241" y="112"/>
                </a:lnTo>
                <a:lnTo>
                  <a:pt x="241" y="107"/>
                </a:lnTo>
                <a:lnTo>
                  <a:pt x="241" y="101"/>
                </a:lnTo>
                <a:lnTo>
                  <a:pt x="241" y="97"/>
                </a:lnTo>
                <a:lnTo>
                  <a:pt x="241" y="92"/>
                </a:lnTo>
                <a:lnTo>
                  <a:pt x="241" y="89"/>
                </a:lnTo>
                <a:lnTo>
                  <a:pt x="241" y="85"/>
                </a:lnTo>
                <a:lnTo>
                  <a:pt x="242" y="82"/>
                </a:lnTo>
                <a:lnTo>
                  <a:pt x="242" y="80"/>
                </a:lnTo>
                <a:lnTo>
                  <a:pt x="242" y="79"/>
                </a:lnTo>
                <a:lnTo>
                  <a:pt x="242" y="78"/>
                </a:lnTo>
                <a:lnTo>
                  <a:pt x="242" y="76"/>
                </a:lnTo>
                <a:lnTo>
                  <a:pt x="242" y="75"/>
                </a:lnTo>
                <a:lnTo>
                  <a:pt x="242" y="74"/>
                </a:lnTo>
                <a:lnTo>
                  <a:pt x="242" y="72"/>
                </a:lnTo>
                <a:lnTo>
                  <a:pt x="242" y="71"/>
                </a:lnTo>
                <a:lnTo>
                  <a:pt x="242" y="69"/>
                </a:lnTo>
                <a:lnTo>
                  <a:pt x="242" y="68"/>
                </a:lnTo>
                <a:lnTo>
                  <a:pt x="243" y="66"/>
                </a:lnTo>
                <a:lnTo>
                  <a:pt x="243" y="64"/>
                </a:lnTo>
                <a:lnTo>
                  <a:pt x="243" y="62"/>
                </a:lnTo>
                <a:lnTo>
                  <a:pt x="243" y="60"/>
                </a:lnTo>
                <a:lnTo>
                  <a:pt x="243" y="58"/>
                </a:lnTo>
                <a:lnTo>
                  <a:pt x="243" y="56"/>
                </a:lnTo>
                <a:lnTo>
                  <a:pt x="243" y="54"/>
                </a:lnTo>
                <a:lnTo>
                  <a:pt x="243" y="52"/>
                </a:lnTo>
                <a:lnTo>
                  <a:pt x="243" y="49"/>
                </a:lnTo>
                <a:lnTo>
                  <a:pt x="244" y="47"/>
                </a:lnTo>
                <a:lnTo>
                  <a:pt x="244" y="45"/>
                </a:lnTo>
                <a:lnTo>
                  <a:pt x="244" y="43"/>
                </a:lnTo>
                <a:lnTo>
                  <a:pt x="244" y="40"/>
                </a:lnTo>
                <a:lnTo>
                  <a:pt x="244" y="39"/>
                </a:lnTo>
                <a:lnTo>
                  <a:pt x="244" y="37"/>
                </a:lnTo>
                <a:lnTo>
                  <a:pt x="244" y="35"/>
                </a:lnTo>
                <a:lnTo>
                  <a:pt x="244" y="34"/>
                </a:lnTo>
                <a:lnTo>
                  <a:pt x="244" y="32"/>
                </a:lnTo>
                <a:lnTo>
                  <a:pt x="245" y="31"/>
                </a:lnTo>
                <a:lnTo>
                  <a:pt x="245" y="30"/>
                </a:lnTo>
                <a:lnTo>
                  <a:pt x="245" y="28"/>
                </a:lnTo>
                <a:lnTo>
                  <a:pt x="245" y="27"/>
                </a:lnTo>
                <a:lnTo>
                  <a:pt x="245" y="26"/>
                </a:lnTo>
                <a:lnTo>
                  <a:pt x="245" y="25"/>
                </a:lnTo>
                <a:lnTo>
                  <a:pt x="245" y="24"/>
                </a:lnTo>
                <a:lnTo>
                  <a:pt x="245" y="23"/>
                </a:lnTo>
                <a:lnTo>
                  <a:pt x="245" y="22"/>
                </a:lnTo>
                <a:lnTo>
                  <a:pt x="246" y="22"/>
                </a:lnTo>
                <a:lnTo>
                  <a:pt x="246" y="21"/>
                </a:lnTo>
                <a:lnTo>
                  <a:pt x="246" y="21"/>
                </a:lnTo>
                <a:lnTo>
                  <a:pt x="246" y="20"/>
                </a:lnTo>
                <a:lnTo>
                  <a:pt x="246" y="20"/>
                </a:lnTo>
                <a:lnTo>
                  <a:pt x="246" y="19"/>
                </a:lnTo>
                <a:lnTo>
                  <a:pt x="246" y="19"/>
                </a:lnTo>
                <a:lnTo>
                  <a:pt x="246" y="18"/>
                </a:lnTo>
                <a:lnTo>
                  <a:pt x="246" y="18"/>
                </a:lnTo>
                <a:lnTo>
                  <a:pt x="247" y="17"/>
                </a:lnTo>
                <a:lnTo>
                  <a:pt x="247" y="17"/>
                </a:lnTo>
                <a:lnTo>
                  <a:pt x="247" y="17"/>
                </a:lnTo>
                <a:lnTo>
                  <a:pt x="247" y="17"/>
                </a:lnTo>
                <a:lnTo>
                  <a:pt x="247" y="17"/>
                </a:lnTo>
                <a:lnTo>
                  <a:pt x="247" y="16"/>
                </a:lnTo>
                <a:lnTo>
                  <a:pt x="247" y="16"/>
                </a:lnTo>
                <a:lnTo>
                  <a:pt x="247" y="16"/>
                </a:lnTo>
                <a:lnTo>
                  <a:pt x="247" y="16"/>
                </a:lnTo>
                <a:lnTo>
                  <a:pt x="247" y="15"/>
                </a:lnTo>
                <a:lnTo>
                  <a:pt x="247" y="15"/>
                </a:lnTo>
                <a:lnTo>
                  <a:pt x="247" y="15"/>
                </a:lnTo>
                <a:lnTo>
                  <a:pt x="248" y="15"/>
                </a:lnTo>
                <a:lnTo>
                  <a:pt x="248" y="15"/>
                </a:lnTo>
                <a:lnTo>
                  <a:pt x="248" y="15"/>
                </a:lnTo>
                <a:lnTo>
                  <a:pt x="248" y="15"/>
                </a:lnTo>
                <a:lnTo>
                  <a:pt x="248" y="15"/>
                </a:lnTo>
                <a:lnTo>
                  <a:pt x="248" y="15"/>
                </a:lnTo>
                <a:lnTo>
                  <a:pt x="248" y="14"/>
                </a:lnTo>
                <a:lnTo>
                  <a:pt x="248" y="14"/>
                </a:lnTo>
                <a:lnTo>
                  <a:pt x="248" y="14"/>
                </a:lnTo>
                <a:lnTo>
                  <a:pt x="249" y="14"/>
                </a:lnTo>
                <a:lnTo>
                  <a:pt x="249" y="14"/>
                </a:lnTo>
                <a:lnTo>
                  <a:pt x="249" y="14"/>
                </a:lnTo>
                <a:lnTo>
                  <a:pt x="249" y="14"/>
                </a:lnTo>
                <a:lnTo>
                  <a:pt x="249" y="14"/>
                </a:lnTo>
                <a:lnTo>
                  <a:pt x="249" y="14"/>
                </a:lnTo>
                <a:lnTo>
                  <a:pt x="249" y="14"/>
                </a:lnTo>
                <a:lnTo>
                  <a:pt x="249" y="14"/>
                </a:lnTo>
                <a:lnTo>
                  <a:pt x="249" y="14"/>
                </a:lnTo>
                <a:lnTo>
                  <a:pt x="250" y="14"/>
                </a:lnTo>
                <a:lnTo>
                  <a:pt x="250" y="14"/>
                </a:lnTo>
                <a:lnTo>
                  <a:pt x="250" y="15"/>
                </a:lnTo>
                <a:lnTo>
                  <a:pt x="250" y="15"/>
                </a:lnTo>
                <a:lnTo>
                  <a:pt x="250" y="15"/>
                </a:lnTo>
                <a:lnTo>
                  <a:pt x="250" y="15"/>
                </a:lnTo>
                <a:lnTo>
                  <a:pt x="250" y="15"/>
                </a:lnTo>
                <a:lnTo>
                  <a:pt x="250" y="16"/>
                </a:lnTo>
                <a:lnTo>
                  <a:pt x="250" y="16"/>
                </a:lnTo>
                <a:lnTo>
                  <a:pt x="251" y="16"/>
                </a:lnTo>
                <a:lnTo>
                  <a:pt x="251" y="17"/>
                </a:lnTo>
                <a:lnTo>
                  <a:pt x="251" y="17"/>
                </a:lnTo>
                <a:lnTo>
                  <a:pt x="251" y="17"/>
                </a:lnTo>
                <a:lnTo>
                  <a:pt x="251" y="18"/>
                </a:lnTo>
                <a:lnTo>
                  <a:pt x="251" y="18"/>
                </a:lnTo>
                <a:lnTo>
                  <a:pt x="251" y="19"/>
                </a:lnTo>
                <a:lnTo>
                  <a:pt x="251" y="19"/>
                </a:lnTo>
                <a:lnTo>
                  <a:pt x="251" y="20"/>
                </a:lnTo>
                <a:lnTo>
                  <a:pt x="252" y="20"/>
                </a:lnTo>
                <a:lnTo>
                  <a:pt x="252" y="20"/>
                </a:lnTo>
                <a:lnTo>
                  <a:pt x="252" y="21"/>
                </a:lnTo>
                <a:lnTo>
                  <a:pt x="252" y="21"/>
                </a:lnTo>
                <a:lnTo>
                  <a:pt x="252" y="22"/>
                </a:lnTo>
                <a:lnTo>
                  <a:pt x="252" y="22"/>
                </a:lnTo>
                <a:lnTo>
                  <a:pt x="252" y="23"/>
                </a:lnTo>
                <a:lnTo>
                  <a:pt x="252" y="24"/>
                </a:lnTo>
                <a:lnTo>
                  <a:pt x="252" y="25"/>
                </a:lnTo>
                <a:lnTo>
                  <a:pt x="252" y="26"/>
                </a:lnTo>
                <a:lnTo>
                  <a:pt x="252" y="27"/>
                </a:lnTo>
                <a:lnTo>
                  <a:pt x="253" y="28"/>
                </a:lnTo>
                <a:lnTo>
                  <a:pt x="253" y="29"/>
                </a:lnTo>
                <a:lnTo>
                  <a:pt x="253" y="30"/>
                </a:lnTo>
                <a:lnTo>
                  <a:pt x="253" y="31"/>
                </a:lnTo>
                <a:lnTo>
                  <a:pt x="253" y="31"/>
                </a:lnTo>
                <a:lnTo>
                  <a:pt x="253" y="33"/>
                </a:lnTo>
                <a:lnTo>
                  <a:pt x="253" y="35"/>
                </a:lnTo>
                <a:lnTo>
                  <a:pt x="253" y="35"/>
                </a:lnTo>
                <a:lnTo>
                  <a:pt x="253" y="36"/>
                </a:lnTo>
                <a:lnTo>
                  <a:pt x="254" y="38"/>
                </a:lnTo>
                <a:lnTo>
                  <a:pt x="254" y="38"/>
                </a:lnTo>
                <a:lnTo>
                  <a:pt x="254" y="40"/>
                </a:lnTo>
                <a:lnTo>
                  <a:pt x="254" y="42"/>
                </a:lnTo>
                <a:lnTo>
                  <a:pt x="254" y="43"/>
                </a:lnTo>
                <a:lnTo>
                  <a:pt x="254" y="43"/>
                </a:lnTo>
                <a:lnTo>
                  <a:pt x="254" y="44"/>
                </a:lnTo>
                <a:lnTo>
                  <a:pt x="254" y="45"/>
                </a:lnTo>
                <a:lnTo>
                  <a:pt x="254" y="47"/>
                </a:lnTo>
                <a:lnTo>
                  <a:pt x="255" y="49"/>
                </a:lnTo>
                <a:lnTo>
                  <a:pt x="255" y="50"/>
                </a:lnTo>
                <a:lnTo>
                  <a:pt x="255" y="51"/>
                </a:lnTo>
                <a:lnTo>
                  <a:pt x="255" y="54"/>
                </a:lnTo>
                <a:lnTo>
                  <a:pt x="255" y="55"/>
                </a:lnTo>
                <a:lnTo>
                  <a:pt x="255" y="57"/>
                </a:lnTo>
                <a:lnTo>
                  <a:pt x="255" y="59"/>
                </a:lnTo>
                <a:lnTo>
                  <a:pt x="255" y="61"/>
                </a:lnTo>
                <a:lnTo>
                  <a:pt x="255" y="62"/>
                </a:lnTo>
                <a:lnTo>
                  <a:pt x="256" y="65"/>
                </a:lnTo>
                <a:lnTo>
                  <a:pt x="256" y="66"/>
                </a:lnTo>
                <a:lnTo>
                  <a:pt x="256" y="68"/>
                </a:lnTo>
                <a:lnTo>
                  <a:pt x="256" y="71"/>
                </a:lnTo>
                <a:lnTo>
                  <a:pt x="256" y="73"/>
                </a:lnTo>
                <a:lnTo>
                  <a:pt x="256" y="76"/>
                </a:lnTo>
                <a:lnTo>
                  <a:pt x="256" y="79"/>
                </a:lnTo>
                <a:lnTo>
                  <a:pt x="256" y="82"/>
                </a:lnTo>
                <a:lnTo>
                  <a:pt x="256" y="85"/>
                </a:lnTo>
                <a:lnTo>
                  <a:pt x="257" y="87"/>
                </a:lnTo>
                <a:lnTo>
                  <a:pt x="257" y="90"/>
                </a:lnTo>
                <a:lnTo>
                  <a:pt x="257" y="93"/>
                </a:lnTo>
                <a:lnTo>
                  <a:pt x="257" y="99"/>
                </a:lnTo>
                <a:lnTo>
                  <a:pt x="257" y="100"/>
                </a:lnTo>
                <a:lnTo>
                  <a:pt x="257" y="104"/>
                </a:lnTo>
                <a:lnTo>
                  <a:pt x="257" y="107"/>
                </a:lnTo>
                <a:lnTo>
                  <a:pt x="257" y="111"/>
                </a:lnTo>
                <a:lnTo>
                  <a:pt x="257" y="114"/>
                </a:lnTo>
                <a:lnTo>
                  <a:pt x="257" y="114"/>
                </a:lnTo>
                <a:lnTo>
                  <a:pt x="257" y="115"/>
                </a:lnTo>
                <a:lnTo>
                  <a:pt x="258" y="118"/>
                </a:lnTo>
                <a:lnTo>
                  <a:pt x="258" y="119"/>
                </a:lnTo>
                <a:lnTo>
                  <a:pt x="258" y="122"/>
                </a:lnTo>
                <a:lnTo>
                  <a:pt x="258" y="122"/>
                </a:lnTo>
                <a:lnTo>
                  <a:pt x="258" y="121"/>
                </a:lnTo>
                <a:lnTo>
                  <a:pt x="258" y="120"/>
                </a:lnTo>
                <a:lnTo>
                  <a:pt x="258" y="119"/>
                </a:lnTo>
                <a:lnTo>
                  <a:pt x="258" y="118"/>
                </a:lnTo>
                <a:lnTo>
                  <a:pt x="258" y="116"/>
                </a:lnTo>
                <a:lnTo>
                  <a:pt x="259" y="115"/>
                </a:lnTo>
                <a:lnTo>
                  <a:pt x="259" y="114"/>
                </a:lnTo>
                <a:lnTo>
                  <a:pt x="259" y="112"/>
                </a:lnTo>
                <a:lnTo>
                  <a:pt x="259" y="109"/>
                </a:lnTo>
                <a:lnTo>
                  <a:pt x="259" y="108"/>
                </a:lnTo>
                <a:lnTo>
                  <a:pt x="259" y="106"/>
                </a:lnTo>
                <a:lnTo>
                  <a:pt x="259" y="104"/>
                </a:lnTo>
                <a:lnTo>
                  <a:pt x="259" y="102"/>
                </a:lnTo>
                <a:lnTo>
                  <a:pt x="259" y="100"/>
                </a:lnTo>
                <a:lnTo>
                  <a:pt x="260" y="97"/>
                </a:lnTo>
                <a:lnTo>
                  <a:pt x="260" y="95"/>
                </a:lnTo>
                <a:lnTo>
                  <a:pt x="260" y="93"/>
                </a:lnTo>
                <a:lnTo>
                  <a:pt x="260" y="92"/>
                </a:lnTo>
                <a:lnTo>
                  <a:pt x="260" y="89"/>
                </a:lnTo>
                <a:lnTo>
                  <a:pt x="260" y="89"/>
                </a:lnTo>
                <a:lnTo>
                  <a:pt x="260" y="87"/>
                </a:lnTo>
                <a:lnTo>
                  <a:pt x="260" y="86"/>
                </a:lnTo>
                <a:lnTo>
                  <a:pt x="260" y="85"/>
                </a:lnTo>
                <a:lnTo>
                  <a:pt x="261" y="85"/>
                </a:lnTo>
                <a:lnTo>
                  <a:pt x="261" y="85"/>
                </a:lnTo>
                <a:lnTo>
                  <a:pt x="261" y="85"/>
                </a:lnTo>
                <a:lnTo>
                  <a:pt x="261" y="85"/>
                </a:lnTo>
                <a:lnTo>
                  <a:pt x="261" y="86"/>
                </a:lnTo>
                <a:lnTo>
                  <a:pt x="261" y="85"/>
                </a:lnTo>
                <a:lnTo>
                  <a:pt x="261" y="86"/>
                </a:lnTo>
                <a:lnTo>
                  <a:pt x="261" y="86"/>
                </a:lnTo>
                <a:lnTo>
                  <a:pt x="261" y="86"/>
                </a:lnTo>
                <a:lnTo>
                  <a:pt x="262" y="86"/>
                </a:lnTo>
                <a:lnTo>
                  <a:pt x="262" y="87"/>
                </a:lnTo>
                <a:lnTo>
                  <a:pt x="262" y="89"/>
                </a:lnTo>
                <a:lnTo>
                  <a:pt x="262" y="89"/>
                </a:lnTo>
                <a:lnTo>
                  <a:pt x="262" y="90"/>
                </a:lnTo>
                <a:lnTo>
                  <a:pt x="262" y="91"/>
                </a:lnTo>
                <a:lnTo>
                  <a:pt x="262" y="93"/>
                </a:lnTo>
                <a:lnTo>
                  <a:pt x="262" y="95"/>
                </a:lnTo>
                <a:lnTo>
                  <a:pt x="262" y="97"/>
                </a:lnTo>
                <a:lnTo>
                  <a:pt x="263" y="98"/>
                </a:lnTo>
                <a:lnTo>
                  <a:pt x="263" y="101"/>
                </a:lnTo>
                <a:lnTo>
                  <a:pt x="263" y="104"/>
                </a:lnTo>
                <a:lnTo>
                  <a:pt x="263" y="107"/>
                </a:lnTo>
                <a:lnTo>
                  <a:pt x="263" y="109"/>
                </a:lnTo>
                <a:lnTo>
                  <a:pt x="263" y="114"/>
                </a:lnTo>
                <a:lnTo>
                  <a:pt x="263" y="116"/>
                </a:lnTo>
                <a:lnTo>
                  <a:pt x="263" y="122"/>
                </a:lnTo>
                <a:lnTo>
                  <a:pt x="263" y="127"/>
                </a:lnTo>
                <a:lnTo>
                  <a:pt x="263" y="134"/>
                </a:lnTo>
                <a:lnTo>
                  <a:pt x="263" y="142"/>
                </a:lnTo>
                <a:lnTo>
                  <a:pt x="263" y="151"/>
                </a:lnTo>
                <a:lnTo>
                  <a:pt x="264" y="158"/>
                </a:lnTo>
                <a:lnTo>
                  <a:pt x="264" y="170"/>
                </a:lnTo>
                <a:lnTo>
                  <a:pt x="264" y="179"/>
                </a:lnTo>
                <a:lnTo>
                  <a:pt x="264" y="192"/>
                </a:lnTo>
                <a:lnTo>
                  <a:pt x="264" y="206"/>
                </a:lnTo>
                <a:lnTo>
                  <a:pt x="264" y="221"/>
                </a:lnTo>
                <a:lnTo>
                  <a:pt x="264" y="233"/>
                </a:lnTo>
                <a:lnTo>
                  <a:pt x="264" y="248"/>
                </a:lnTo>
                <a:lnTo>
                  <a:pt x="264" y="258"/>
                </a:lnTo>
                <a:lnTo>
                  <a:pt x="265" y="272"/>
                </a:lnTo>
                <a:lnTo>
                  <a:pt x="265" y="287"/>
                </a:lnTo>
                <a:lnTo>
                  <a:pt x="265" y="306"/>
                </a:lnTo>
                <a:lnTo>
                  <a:pt x="265" y="318"/>
                </a:lnTo>
                <a:lnTo>
                  <a:pt x="265" y="337"/>
                </a:lnTo>
                <a:lnTo>
                  <a:pt x="265" y="348"/>
                </a:lnTo>
                <a:lnTo>
                  <a:pt x="265" y="368"/>
                </a:lnTo>
                <a:lnTo>
                  <a:pt x="265" y="381"/>
                </a:lnTo>
                <a:lnTo>
                  <a:pt x="265" y="396"/>
                </a:lnTo>
                <a:lnTo>
                  <a:pt x="266" y="404"/>
                </a:lnTo>
                <a:lnTo>
                  <a:pt x="266" y="422"/>
                </a:lnTo>
                <a:lnTo>
                  <a:pt x="266" y="429"/>
                </a:lnTo>
                <a:lnTo>
                  <a:pt x="266" y="439"/>
                </a:lnTo>
                <a:lnTo>
                  <a:pt x="266" y="446"/>
                </a:lnTo>
                <a:lnTo>
                  <a:pt x="266" y="450"/>
                </a:lnTo>
                <a:lnTo>
                  <a:pt x="266" y="452"/>
                </a:lnTo>
                <a:lnTo>
                  <a:pt x="266" y="456"/>
                </a:lnTo>
                <a:lnTo>
                  <a:pt x="266" y="459"/>
                </a:lnTo>
                <a:lnTo>
                  <a:pt x="267" y="464"/>
                </a:lnTo>
                <a:lnTo>
                  <a:pt x="267" y="469"/>
                </a:lnTo>
                <a:lnTo>
                  <a:pt x="267" y="471"/>
                </a:lnTo>
                <a:lnTo>
                  <a:pt x="267" y="472"/>
                </a:lnTo>
                <a:lnTo>
                  <a:pt x="267" y="473"/>
                </a:lnTo>
                <a:lnTo>
                  <a:pt x="267" y="474"/>
                </a:lnTo>
                <a:lnTo>
                  <a:pt x="267" y="474"/>
                </a:lnTo>
                <a:lnTo>
                  <a:pt x="267" y="475"/>
                </a:lnTo>
                <a:lnTo>
                  <a:pt x="267" y="476"/>
                </a:lnTo>
                <a:lnTo>
                  <a:pt x="268" y="476"/>
                </a:lnTo>
                <a:lnTo>
                  <a:pt x="268" y="476"/>
                </a:lnTo>
                <a:lnTo>
                  <a:pt x="268" y="476"/>
                </a:lnTo>
                <a:lnTo>
                  <a:pt x="268" y="476"/>
                </a:lnTo>
                <a:lnTo>
                  <a:pt x="268" y="476"/>
                </a:lnTo>
                <a:lnTo>
                  <a:pt x="268" y="477"/>
                </a:lnTo>
                <a:lnTo>
                  <a:pt x="268" y="477"/>
                </a:lnTo>
                <a:lnTo>
                  <a:pt x="268" y="477"/>
                </a:lnTo>
                <a:lnTo>
                  <a:pt x="268" y="478"/>
                </a:lnTo>
                <a:lnTo>
                  <a:pt x="268" y="479"/>
                </a:lnTo>
                <a:lnTo>
                  <a:pt x="268" y="479"/>
                </a:lnTo>
                <a:lnTo>
                  <a:pt x="269" y="480"/>
                </a:lnTo>
                <a:lnTo>
                  <a:pt x="269" y="481"/>
                </a:lnTo>
                <a:lnTo>
                  <a:pt x="269" y="481"/>
                </a:lnTo>
                <a:lnTo>
                  <a:pt x="269" y="481"/>
                </a:lnTo>
                <a:lnTo>
                  <a:pt x="269" y="481"/>
                </a:lnTo>
                <a:lnTo>
                  <a:pt x="269" y="481"/>
                </a:lnTo>
                <a:lnTo>
                  <a:pt x="269" y="483"/>
                </a:lnTo>
                <a:lnTo>
                  <a:pt x="269" y="483"/>
                </a:lnTo>
                <a:lnTo>
                  <a:pt x="269" y="483"/>
                </a:lnTo>
                <a:lnTo>
                  <a:pt x="270" y="484"/>
                </a:lnTo>
                <a:lnTo>
                  <a:pt x="270" y="484"/>
                </a:lnTo>
                <a:lnTo>
                  <a:pt x="270" y="484"/>
                </a:lnTo>
                <a:lnTo>
                  <a:pt x="270" y="483"/>
                </a:lnTo>
                <a:lnTo>
                  <a:pt x="270" y="484"/>
                </a:lnTo>
                <a:lnTo>
                  <a:pt x="270" y="484"/>
                </a:lnTo>
                <a:lnTo>
                  <a:pt x="270" y="484"/>
                </a:lnTo>
                <a:lnTo>
                  <a:pt x="270" y="484"/>
                </a:lnTo>
                <a:lnTo>
                  <a:pt x="270" y="484"/>
                </a:lnTo>
                <a:lnTo>
                  <a:pt x="271" y="484"/>
                </a:lnTo>
                <a:lnTo>
                  <a:pt x="271" y="484"/>
                </a:lnTo>
                <a:lnTo>
                  <a:pt x="271" y="485"/>
                </a:lnTo>
                <a:lnTo>
                  <a:pt x="271" y="485"/>
                </a:lnTo>
                <a:lnTo>
                  <a:pt x="271" y="486"/>
                </a:lnTo>
                <a:lnTo>
                  <a:pt x="271" y="487"/>
                </a:lnTo>
                <a:lnTo>
                  <a:pt x="271" y="487"/>
                </a:lnTo>
                <a:lnTo>
                  <a:pt x="271" y="487"/>
                </a:lnTo>
                <a:lnTo>
                  <a:pt x="271" y="488"/>
                </a:lnTo>
                <a:lnTo>
                  <a:pt x="272" y="488"/>
                </a:lnTo>
                <a:lnTo>
                  <a:pt x="272" y="488"/>
                </a:lnTo>
                <a:lnTo>
                  <a:pt x="272" y="488"/>
                </a:lnTo>
                <a:lnTo>
                  <a:pt x="272" y="488"/>
                </a:lnTo>
                <a:lnTo>
                  <a:pt x="272" y="489"/>
                </a:lnTo>
                <a:lnTo>
                  <a:pt x="272" y="489"/>
                </a:lnTo>
                <a:lnTo>
                  <a:pt x="272" y="489"/>
                </a:lnTo>
                <a:lnTo>
                  <a:pt x="272" y="490"/>
                </a:lnTo>
                <a:lnTo>
                  <a:pt x="272" y="490"/>
                </a:lnTo>
                <a:lnTo>
                  <a:pt x="273" y="490"/>
                </a:lnTo>
                <a:lnTo>
                  <a:pt x="273" y="490"/>
                </a:lnTo>
                <a:lnTo>
                  <a:pt x="273" y="491"/>
                </a:lnTo>
                <a:lnTo>
                  <a:pt x="273" y="491"/>
                </a:lnTo>
                <a:lnTo>
                  <a:pt x="273" y="491"/>
                </a:lnTo>
                <a:lnTo>
                  <a:pt x="273" y="491"/>
                </a:lnTo>
                <a:lnTo>
                  <a:pt x="273" y="491"/>
                </a:lnTo>
                <a:lnTo>
                  <a:pt x="273" y="491"/>
                </a:lnTo>
                <a:lnTo>
                  <a:pt x="273" y="492"/>
                </a:lnTo>
                <a:lnTo>
                  <a:pt x="273" y="492"/>
                </a:lnTo>
                <a:lnTo>
                  <a:pt x="273" y="492"/>
                </a:lnTo>
                <a:lnTo>
                  <a:pt x="274" y="492"/>
                </a:lnTo>
                <a:lnTo>
                  <a:pt x="274" y="493"/>
                </a:lnTo>
                <a:lnTo>
                  <a:pt x="274" y="493"/>
                </a:lnTo>
                <a:lnTo>
                  <a:pt x="274" y="494"/>
                </a:lnTo>
                <a:lnTo>
                  <a:pt x="274" y="495"/>
                </a:lnTo>
                <a:lnTo>
                  <a:pt x="274" y="496"/>
                </a:lnTo>
                <a:lnTo>
                  <a:pt x="274" y="496"/>
                </a:lnTo>
                <a:lnTo>
                  <a:pt x="274" y="497"/>
                </a:lnTo>
                <a:lnTo>
                  <a:pt x="274" y="499"/>
                </a:lnTo>
                <a:lnTo>
                  <a:pt x="275" y="502"/>
                </a:lnTo>
                <a:lnTo>
                  <a:pt x="275" y="502"/>
                </a:lnTo>
                <a:lnTo>
                  <a:pt x="275" y="502"/>
                </a:lnTo>
                <a:lnTo>
                  <a:pt x="275" y="502"/>
                </a:lnTo>
                <a:lnTo>
                  <a:pt x="275" y="503"/>
                </a:lnTo>
                <a:lnTo>
                  <a:pt x="275" y="503"/>
                </a:lnTo>
                <a:lnTo>
                  <a:pt x="275" y="503"/>
                </a:lnTo>
                <a:lnTo>
                  <a:pt x="275" y="503"/>
                </a:lnTo>
                <a:lnTo>
                  <a:pt x="275" y="504"/>
                </a:lnTo>
                <a:lnTo>
                  <a:pt x="276" y="504"/>
                </a:lnTo>
                <a:lnTo>
                  <a:pt x="276" y="504"/>
                </a:lnTo>
                <a:lnTo>
                  <a:pt x="276" y="504"/>
                </a:lnTo>
                <a:lnTo>
                  <a:pt x="276" y="505"/>
                </a:lnTo>
                <a:lnTo>
                  <a:pt x="276" y="506"/>
                </a:lnTo>
                <a:lnTo>
                  <a:pt x="276" y="505"/>
                </a:lnTo>
                <a:lnTo>
                  <a:pt x="276" y="506"/>
                </a:lnTo>
                <a:lnTo>
                  <a:pt x="276" y="506"/>
                </a:lnTo>
                <a:lnTo>
                  <a:pt x="276" y="505"/>
                </a:lnTo>
                <a:lnTo>
                  <a:pt x="277" y="504"/>
                </a:lnTo>
                <a:lnTo>
                  <a:pt x="277" y="504"/>
                </a:lnTo>
                <a:lnTo>
                  <a:pt x="277" y="503"/>
                </a:lnTo>
                <a:lnTo>
                  <a:pt x="277" y="502"/>
                </a:lnTo>
                <a:lnTo>
                  <a:pt x="277" y="501"/>
                </a:lnTo>
                <a:lnTo>
                  <a:pt x="277" y="501"/>
                </a:lnTo>
                <a:lnTo>
                  <a:pt x="277" y="500"/>
                </a:lnTo>
                <a:lnTo>
                  <a:pt x="277" y="500"/>
                </a:lnTo>
                <a:lnTo>
                  <a:pt x="277" y="499"/>
                </a:lnTo>
                <a:lnTo>
                  <a:pt x="278" y="498"/>
                </a:lnTo>
                <a:lnTo>
                  <a:pt x="278" y="498"/>
                </a:lnTo>
                <a:lnTo>
                  <a:pt x="278" y="498"/>
                </a:lnTo>
                <a:lnTo>
                  <a:pt x="278" y="494"/>
                </a:lnTo>
                <a:lnTo>
                  <a:pt x="278" y="480"/>
                </a:lnTo>
                <a:lnTo>
                  <a:pt x="278" y="464"/>
                </a:lnTo>
                <a:lnTo>
                  <a:pt x="278" y="439"/>
                </a:lnTo>
                <a:lnTo>
                  <a:pt x="278" y="409"/>
                </a:lnTo>
                <a:lnTo>
                  <a:pt x="278" y="381"/>
                </a:lnTo>
                <a:lnTo>
                  <a:pt x="278" y="330"/>
                </a:lnTo>
                <a:lnTo>
                  <a:pt x="278" y="300"/>
                </a:lnTo>
                <a:lnTo>
                  <a:pt x="278" y="271"/>
                </a:lnTo>
                <a:lnTo>
                  <a:pt x="279" y="253"/>
                </a:lnTo>
                <a:lnTo>
                  <a:pt x="279" y="239"/>
                </a:lnTo>
                <a:lnTo>
                  <a:pt x="279" y="231"/>
                </a:lnTo>
                <a:lnTo>
                  <a:pt x="279" y="222"/>
                </a:lnTo>
                <a:lnTo>
                  <a:pt x="279" y="216"/>
                </a:lnTo>
                <a:lnTo>
                  <a:pt x="279" y="205"/>
                </a:lnTo>
                <a:lnTo>
                  <a:pt x="279" y="194"/>
                </a:lnTo>
                <a:lnTo>
                  <a:pt x="279" y="181"/>
                </a:lnTo>
                <a:lnTo>
                  <a:pt x="279" y="170"/>
                </a:lnTo>
                <a:lnTo>
                  <a:pt x="280" y="153"/>
                </a:lnTo>
                <a:lnTo>
                  <a:pt x="280" y="142"/>
                </a:lnTo>
                <a:lnTo>
                  <a:pt x="280" y="129"/>
                </a:lnTo>
                <a:lnTo>
                  <a:pt x="280" y="118"/>
                </a:lnTo>
                <a:lnTo>
                  <a:pt x="280" y="108"/>
                </a:lnTo>
                <a:lnTo>
                  <a:pt x="280" y="102"/>
                </a:lnTo>
                <a:lnTo>
                  <a:pt x="280" y="93"/>
                </a:lnTo>
                <a:lnTo>
                  <a:pt x="280" y="87"/>
                </a:lnTo>
                <a:lnTo>
                  <a:pt x="280" y="80"/>
                </a:lnTo>
                <a:lnTo>
                  <a:pt x="281" y="74"/>
                </a:lnTo>
                <a:lnTo>
                  <a:pt x="281" y="69"/>
                </a:lnTo>
                <a:lnTo>
                  <a:pt x="281" y="65"/>
                </a:lnTo>
                <a:lnTo>
                  <a:pt x="281" y="60"/>
                </a:lnTo>
                <a:lnTo>
                  <a:pt x="281" y="57"/>
                </a:lnTo>
                <a:lnTo>
                  <a:pt x="281" y="54"/>
                </a:lnTo>
                <a:lnTo>
                  <a:pt x="281" y="52"/>
                </a:lnTo>
                <a:lnTo>
                  <a:pt x="281" y="51"/>
                </a:lnTo>
                <a:lnTo>
                  <a:pt x="281" y="50"/>
                </a:lnTo>
                <a:lnTo>
                  <a:pt x="282" y="48"/>
                </a:lnTo>
                <a:lnTo>
                  <a:pt x="282" y="47"/>
                </a:lnTo>
                <a:lnTo>
                  <a:pt x="282" y="45"/>
                </a:lnTo>
                <a:lnTo>
                  <a:pt x="282" y="44"/>
                </a:lnTo>
                <a:lnTo>
                  <a:pt x="282" y="42"/>
                </a:lnTo>
                <a:lnTo>
                  <a:pt x="282" y="42"/>
                </a:lnTo>
                <a:lnTo>
                  <a:pt x="282" y="40"/>
                </a:lnTo>
                <a:lnTo>
                  <a:pt x="282" y="39"/>
                </a:lnTo>
                <a:lnTo>
                  <a:pt x="282" y="37"/>
                </a:lnTo>
                <a:lnTo>
                  <a:pt x="283" y="36"/>
                </a:lnTo>
                <a:lnTo>
                  <a:pt x="283" y="34"/>
                </a:lnTo>
                <a:lnTo>
                  <a:pt x="283" y="34"/>
                </a:lnTo>
                <a:lnTo>
                  <a:pt x="283" y="33"/>
                </a:lnTo>
                <a:lnTo>
                  <a:pt x="283" y="32"/>
                </a:lnTo>
                <a:lnTo>
                  <a:pt x="283" y="30"/>
                </a:lnTo>
                <a:lnTo>
                  <a:pt x="283" y="30"/>
                </a:lnTo>
                <a:lnTo>
                  <a:pt x="283" y="29"/>
                </a:lnTo>
                <a:lnTo>
                  <a:pt x="283" y="28"/>
                </a:lnTo>
                <a:lnTo>
                  <a:pt x="283" y="27"/>
                </a:lnTo>
                <a:lnTo>
                  <a:pt x="283" y="26"/>
                </a:lnTo>
                <a:lnTo>
                  <a:pt x="284" y="26"/>
                </a:lnTo>
                <a:lnTo>
                  <a:pt x="284" y="25"/>
                </a:lnTo>
                <a:lnTo>
                  <a:pt x="284" y="25"/>
                </a:lnTo>
                <a:lnTo>
                  <a:pt x="284" y="25"/>
                </a:lnTo>
                <a:lnTo>
                  <a:pt x="284" y="25"/>
                </a:lnTo>
                <a:lnTo>
                  <a:pt x="284" y="24"/>
                </a:lnTo>
                <a:lnTo>
                  <a:pt x="284" y="24"/>
                </a:lnTo>
                <a:lnTo>
                  <a:pt x="284" y="24"/>
                </a:lnTo>
                <a:lnTo>
                  <a:pt x="284" y="24"/>
                </a:lnTo>
                <a:lnTo>
                  <a:pt x="285" y="24"/>
                </a:lnTo>
                <a:lnTo>
                  <a:pt x="285" y="24"/>
                </a:lnTo>
                <a:lnTo>
                  <a:pt x="285" y="24"/>
                </a:lnTo>
                <a:lnTo>
                  <a:pt x="285" y="24"/>
                </a:lnTo>
                <a:lnTo>
                  <a:pt x="285" y="24"/>
                </a:lnTo>
                <a:lnTo>
                  <a:pt x="285" y="24"/>
                </a:lnTo>
                <a:lnTo>
                  <a:pt x="285" y="25"/>
                </a:lnTo>
                <a:lnTo>
                  <a:pt x="285" y="25"/>
                </a:lnTo>
                <a:lnTo>
                  <a:pt x="285" y="25"/>
                </a:lnTo>
                <a:lnTo>
                  <a:pt x="286" y="25"/>
                </a:lnTo>
                <a:lnTo>
                  <a:pt x="286" y="26"/>
                </a:lnTo>
                <a:lnTo>
                  <a:pt x="286" y="26"/>
                </a:lnTo>
                <a:lnTo>
                  <a:pt x="286" y="27"/>
                </a:lnTo>
                <a:lnTo>
                  <a:pt x="286" y="27"/>
                </a:lnTo>
                <a:lnTo>
                  <a:pt x="286" y="27"/>
                </a:lnTo>
                <a:lnTo>
                  <a:pt x="286" y="28"/>
                </a:lnTo>
                <a:lnTo>
                  <a:pt x="286" y="28"/>
                </a:lnTo>
                <a:lnTo>
                  <a:pt x="286" y="28"/>
                </a:lnTo>
                <a:lnTo>
                  <a:pt x="287" y="28"/>
                </a:lnTo>
                <a:lnTo>
                  <a:pt x="287" y="28"/>
                </a:lnTo>
                <a:lnTo>
                  <a:pt x="287" y="29"/>
                </a:lnTo>
                <a:lnTo>
                  <a:pt x="287" y="29"/>
                </a:lnTo>
                <a:lnTo>
                  <a:pt x="287" y="29"/>
                </a:lnTo>
                <a:lnTo>
                  <a:pt x="287" y="29"/>
                </a:lnTo>
                <a:lnTo>
                  <a:pt x="287" y="29"/>
                </a:lnTo>
                <a:lnTo>
                  <a:pt x="287" y="29"/>
                </a:lnTo>
                <a:lnTo>
                  <a:pt x="287" y="30"/>
                </a:lnTo>
                <a:lnTo>
                  <a:pt x="288" y="30"/>
                </a:lnTo>
                <a:lnTo>
                  <a:pt x="288" y="30"/>
                </a:lnTo>
                <a:lnTo>
                  <a:pt x="288" y="30"/>
                </a:lnTo>
                <a:lnTo>
                  <a:pt x="288" y="30"/>
                </a:lnTo>
                <a:lnTo>
                  <a:pt x="288" y="30"/>
                </a:lnTo>
                <a:lnTo>
                  <a:pt x="288" y="30"/>
                </a:lnTo>
                <a:lnTo>
                  <a:pt x="288" y="30"/>
                </a:lnTo>
                <a:lnTo>
                  <a:pt x="288" y="30"/>
                </a:lnTo>
                <a:lnTo>
                  <a:pt x="288" y="31"/>
                </a:lnTo>
                <a:lnTo>
                  <a:pt x="289" y="31"/>
                </a:lnTo>
                <a:lnTo>
                  <a:pt x="289" y="31"/>
                </a:lnTo>
                <a:lnTo>
                  <a:pt x="289" y="31"/>
                </a:lnTo>
                <a:lnTo>
                  <a:pt x="289" y="31"/>
                </a:lnTo>
                <a:lnTo>
                  <a:pt x="289" y="31"/>
                </a:lnTo>
                <a:lnTo>
                  <a:pt x="289" y="32"/>
                </a:lnTo>
                <a:lnTo>
                  <a:pt x="289" y="32"/>
                </a:lnTo>
                <a:lnTo>
                  <a:pt x="289" y="32"/>
                </a:lnTo>
                <a:lnTo>
                  <a:pt x="289" y="33"/>
                </a:lnTo>
                <a:lnTo>
                  <a:pt x="289" y="33"/>
                </a:lnTo>
                <a:lnTo>
                  <a:pt x="289" y="34"/>
                </a:lnTo>
                <a:lnTo>
                  <a:pt x="290" y="35"/>
                </a:lnTo>
                <a:lnTo>
                  <a:pt x="290" y="35"/>
                </a:lnTo>
                <a:lnTo>
                  <a:pt x="290" y="36"/>
                </a:lnTo>
                <a:lnTo>
                  <a:pt x="290" y="36"/>
                </a:lnTo>
                <a:lnTo>
                  <a:pt x="290" y="37"/>
                </a:lnTo>
                <a:lnTo>
                  <a:pt x="290" y="37"/>
                </a:lnTo>
                <a:lnTo>
                  <a:pt x="290" y="38"/>
                </a:lnTo>
                <a:lnTo>
                  <a:pt x="290" y="38"/>
                </a:lnTo>
                <a:lnTo>
                  <a:pt x="290" y="40"/>
                </a:lnTo>
                <a:lnTo>
                  <a:pt x="291" y="41"/>
                </a:lnTo>
                <a:lnTo>
                  <a:pt x="291" y="42"/>
                </a:lnTo>
                <a:lnTo>
                  <a:pt x="291" y="43"/>
                </a:lnTo>
                <a:lnTo>
                  <a:pt x="291" y="45"/>
                </a:lnTo>
                <a:lnTo>
                  <a:pt x="291" y="46"/>
                </a:lnTo>
                <a:lnTo>
                  <a:pt x="291" y="46"/>
                </a:lnTo>
                <a:lnTo>
                  <a:pt x="291" y="48"/>
                </a:lnTo>
                <a:lnTo>
                  <a:pt x="291" y="49"/>
                </a:lnTo>
                <a:lnTo>
                  <a:pt x="291" y="51"/>
                </a:lnTo>
                <a:lnTo>
                  <a:pt x="292" y="52"/>
                </a:lnTo>
                <a:lnTo>
                  <a:pt x="292" y="54"/>
                </a:lnTo>
                <a:lnTo>
                  <a:pt x="292" y="56"/>
                </a:lnTo>
                <a:lnTo>
                  <a:pt x="292" y="58"/>
                </a:lnTo>
                <a:lnTo>
                  <a:pt x="292" y="59"/>
                </a:lnTo>
                <a:lnTo>
                  <a:pt x="292" y="61"/>
                </a:lnTo>
                <a:lnTo>
                  <a:pt x="292" y="63"/>
                </a:lnTo>
                <a:lnTo>
                  <a:pt x="292" y="64"/>
                </a:lnTo>
                <a:lnTo>
                  <a:pt x="292" y="66"/>
                </a:lnTo>
                <a:lnTo>
                  <a:pt x="293" y="68"/>
                </a:lnTo>
                <a:lnTo>
                  <a:pt x="293" y="70"/>
                </a:lnTo>
                <a:lnTo>
                  <a:pt x="293" y="73"/>
                </a:lnTo>
                <a:lnTo>
                  <a:pt x="293" y="76"/>
                </a:lnTo>
                <a:lnTo>
                  <a:pt x="293" y="78"/>
                </a:lnTo>
                <a:lnTo>
                  <a:pt x="293" y="81"/>
                </a:lnTo>
                <a:lnTo>
                  <a:pt x="293" y="84"/>
                </a:lnTo>
                <a:lnTo>
                  <a:pt x="293" y="87"/>
                </a:lnTo>
                <a:lnTo>
                  <a:pt x="293" y="90"/>
                </a:lnTo>
                <a:lnTo>
                  <a:pt x="294" y="94"/>
                </a:lnTo>
                <a:lnTo>
                  <a:pt x="294" y="96"/>
                </a:lnTo>
                <a:lnTo>
                  <a:pt x="294" y="100"/>
                </a:lnTo>
                <a:lnTo>
                  <a:pt x="294" y="102"/>
                </a:lnTo>
                <a:lnTo>
                  <a:pt x="294" y="106"/>
                </a:lnTo>
                <a:lnTo>
                  <a:pt x="294" y="109"/>
                </a:lnTo>
                <a:lnTo>
                  <a:pt x="294" y="112"/>
                </a:lnTo>
                <a:lnTo>
                  <a:pt x="294" y="114"/>
                </a:lnTo>
                <a:lnTo>
                  <a:pt x="294" y="117"/>
                </a:lnTo>
                <a:lnTo>
                  <a:pt x="294" y="119"/>
                </a:lnTo>
                <a:lnTo>
                  <a:pt x="294" y="121"/>
                </a:lnTo>
                <a:lnTo>
                  <a:pt x="294" y="123"/>
                </a:lnTo>
                <a:lnTo>
                  <a:pt x="295" y="124"/>
                </a:lnTo>
                <a:lnTo>
                  <a:pt x="295" y="124"/>
                </a:lnTo>
                <a:lnTo>
                  <a:pt x="295" y="124"/>
                </a:lnTo>
                <a:lnTo>
                  <a:pt x="295" y="124"/>
                </a:lnTo>
                <a:lnTo>
                  <a:pt x="295" y="123"/>
                </a:lnTo>
                <a:lnTo>
                  <a:pt x="295" y="121"/>
                </a:lnTo>
                <a:lnTo>
                  <a:pt x="295" y="121"/>
                </a:lnTo>
                <a:lnTo>
                  <a:pt x="295" y="120"/>
                </a:lnTo>
                <a:lnTo>
                  <a:pt x="295" y="118"/>
                </a:lnTo>
                <a:lnTo>
                  <a:pt x="296" y="115"/>
                </a:lnTo>
                <a:lnTo>
                  <a:pt x="296" y="112"/>
                </a:lnTo>
                <a:lnTo>
                  <a:pt x="296" y="109"/>
                </a:lnTo>
                <a:lnTo>
                  <a:pt x="296" y="106"/>
                </a:lnTo>
                <a:lnTo>
                  <a:pt x="296" y="104"/>
                </a:lnTo>
                <a:lnTo>
                  <a:pt x="296" y="100"/>
                </a:lnTo>
                <a:lnTo>
                  <a:pt x="296" y="98"/>
                </a:lnTo>
                <a:lnTo>
                  <a:pt x="296" y="96"/>
                </a:lnTo>
                <a:lnTo>
                  <a:pt x="296" y="94"/>
                </a:lnTo>
                <a:lnTo>
                  <a:pt x="297" y="92"/>
                </a:lnTo>
                <a:lnTo>
                  <a:pt x="297" y="91"/>
                </a:lnTo>
                <a:lnTo>
                  <a:pt x="297" y="89"/>
                </a:lnTo>
                <a:lnTo>
                  <a:pt x="297" y="88"/>
                </a:lnTo>
                <a:lnTo>
                  <a:pt x="297" y="87"/>
                </a:lnTo>
                <a:lnTo>
                  <a:pt x="297" y="86"/>
                </a:lnTo>
                <a:lnTo>
                  <a:pt x="297" y="85"/>
                </a:lnTo>
                <a:lnTo>
                  <a:pt x="297" y="84"/>
                </a:lnTo>
                <a:lnTo>
                  <a:pt x="297" y="84"/>
                </a:lnTo>
                <a:lnTo>
                  <a:pt x="298" y="85"/>
                </a:lnTo>
                <a:lnTo>
                  <a:pt x="298" y="86"/>
                </a:lnTo>
                <a:lnTo>
                  <a:pt x="298" y="87"/>
                </a:lnTo>
                <a:lnTo>
                  <a:pt x="298" y="89"/>
                </a:lnTo>
                <a:lnTo>
                  <a:pt x="298" y="89"/>
                </a:lnTo>
                <a:lnTo>
                  <a:pt x="298" y="91"/>
                </a:lnTo>
                <a:lnTo>
                  <a:pt x="298" y="93"/>
                </a:lnTo>
                <a:lnTo>
                  <a:pt x="298" y="95"/>
                </a:lnTo>
                <a:lnTo>
                  <a:pt x="298" y="98"/>
                </a:lnTo>
                <a:lnTo>
                  <a:pt x="299" y="101"/>
                </a:lnTo>
                <a:lnTo>
                  <a:pt x="299" y="105"/>
                </a:lnTo>
                <a:lnTo>
                  <a:pt x="299" y="110"/>
                </a:lnTo>
                <a:lnTo>
                  <a:pt x="299" y="114"/>
                </a:lnTo>
                <a:lnTo>
                  <a:pt x="299" y="119"/>
                </a:lnTo>
                <a:lnTo>
                  <a:pt x="299" y="125"/>
                </a:lnTo>
                <a:lnTo>
                  <a:pt x="299" y="132"/>
                </a:lnTo>
                <a:lnTo>
                  <a:pt x="299" y="137"/>
                </a:lnTo>
                <a:lnTo>
                  <a:pt x="299" y="145"/>
                </a:lnTo>
                <a:lnTo>
                  <a:pt x="299" y="151"/>
                </a:lnTo>
                <a:lnTo>
                  <a:pt x="299" y="160"/>
                </a:lnTo>
                <a:lnTo>
                  <a:pt x="300" y="166"/>
                </a:lnTo>
                <a:lnTo>
                  <a:pt x="300" y="174"/>
                </a:lnTo>
                <a:lnTo>
                  <a:pt x="300" y="182"/>
                </a:lnTo>
                <a:lnTo>
                  <a:pt x="300" y="194"/>
                </a:lnTo>
                <a:lnTo>
                  <a:pt x="300" y="201"/>
                </a:lnTo>
                <a:lnTo>
                  <a:pt x="300" y="214"/>
                </a:lnTo>
                <a:lnTo>
                  <a:pt x="300" y="224"/>
                </a:lnTo>
                <a:lnTo>
                  <a:pt x="300" y="237"/>
                </a:lnTo>
                <a:lnTo>
                  <a:pt x="300" y="246"/>
                </a:lnTo>
                <a:lnTo>
                  <a:pt x="301" y="261"/>
                </a:lnTo>
                <a:lnTo>
                  <a:pt x="301" y="271"/>
                </a:lnTo>
                <a:lnTo>
                  <a:pt x="301" y="286"/>
                </a:lnTo>
                <a:lnTo>
                  <a:pt x="301" y="301"/>
                </a:lnTo>
                <a:lnTo>
                  <a:pt x="301" y="318"/>
                </a:lnTo>
                <a:lnTo>
                  <a:pt x="301" y="333"/>
                </a:lnTo>
                <a:lnTo>
                  <a:pt x="301" y="353"/>
                </a:lnTo>
                <a:lnTo>
                  <a:pt x="301" y="364"/>
                </a:lnTo>
                <a:lnTo>
                  <a:pt x="301" y="374"/>
                </a:lnTo>
                <a:lnTo>
                  <a:pt x="302" y="386"/>
                </a:lnTo>
                <a:lnTo>
                  <a:pt x="302" y="400"/>
                </a:lnTo>
                <a:lnTo>
                  <a:pt x="302" y="407"/>
                </a:lnTo>
                <a:lnTo>
                  <a:pt x="302" y="421"/>
                </a:lnTo>
                <a:lnTo>
                  <a:pt x="302" y="428"/>
                </a:lnTo>
                <a:lnTo>
                  <a:pt x="302" y="438"/>
                </a:lnTo>
                <a:lnTo>
                  <a:pt x="302" y="448"/>
                </a:lnTo>
                <a:lnTo>
                  <a:pt x="302" y="454"/>
                </a:lnTo>
                <a:lnTo>
                  <a:pt x="302" y="459"/>
                </a:lnTo>
                <a:lnTo>
                  <a:pt x="303" y="462"/>
                </a:lnTo>
                <a:lnTo>
                  <a:pt x="303" y="464"/>
                </a:lnTo>
                <a:lnTo>
                  <a:pt x="303" y="460"/>
                </a:lnTo>
                <a:lnTo>
                  <a:pt x="303" y="460"/>
                </a:lnTo>
                <a:lnTo>
                  <a:pt x="303" y="464"/>
                </a:lnTo>
                <a:lnTo>
                  <a:pt x="303" y="466"/>
                </a:lnTo>
                <a:lnTo>
                  <a:pt x="303" y="469"/>
                </a:lnTo>
                <a:lnTo>
                  <a:pt x="303" y="473"/>
                </a:lnTo>
                <a:lnTo>
                  <a:pt x="303" y="476"/>
                </a:lnTo>
                <a:lnTo>
                  <a:pt x="304" y="476"/>
                </a:lnTo>
                <a:lnTo>
                  <a:pt x="304" y="477"/>
                </a:lnTo>
                <a:lnTo>
                  <a:pt x="304" y="477"/>
                </a:lnTo>
                <a:lnTo>
                  <a:pt x="304" y="478"/>
                </a:lnTo>
                <a:lnTo>
                  <a:pt x="304" y="479"/>
                </a:lnTo>
                <a:lnTo>
                  <a:pt x="304" y="481"/>
                </a:lnTo>
                <a:lnTo>
                  <a:pt x="304" y="482"/>
                </a:lnTo>
                <a:lnTo>
                  <a:pt x="304" y="483"/>
                </a:lnTo>
                <a:lnTo>
                  <a:pt x="304" y="485"/>
                </a:lnTo>
                <a:lnTo>
                  <a:pt x="304" y="486"/>
                </a:lnTo>
                <a:lnTo>
                  <a:pt x="304" y="485"/>
                </a:lnTo>
                <a:lnTo>
                  <a:pt x="305" y="486"/>
                </a:lnTo>
                <a:lnTo>
                  <a:pt x="305" y="487"/>
                </a:lnTo>
                <a:lnTo>
                  <a:pt x="305" y="486"/>
                </a:lnTo>
                <a:lnTo>
                  <a:pt x="305" y="487"/>
                </a:lnTo>
                <a:lnTo>
                  <a:pt x="305" y="487"/>
                </a:lnTo>
                <a:lnTo>
                  <a:pt x="305" y="487"/>
                </a:lnTo>
                <a:lnTo>
                  <a:pt x="305" y="486"/>
                </a:lnTo>
                <a:lnTo>
                  <a:pt x="305" y="486"/>
                </a:lnTo>
                <a:lnTo>
                  <a:pt x="305" y="486"/>
                </a:lnTo>
                <a:lnTo>
                  <a:pt x="306" y="486"/>
                </a:lnTo>
                <a:lnTo>
                  <a:pt x="306" y="487"/>
                </a:lnTo>
                <a:lnTo>
                  <a:pt x="306" y="487"/>
                </a:lnTo>
                <a:lnTo>
                  <a:pt x="306" y="488"/>
                </a:lnTo>
                <a:lnTo>
                  <a:pt x="306" y="488"/>
                </a:lnTo>
                <a:lnTo>
                  <a:pt x="306" y="489"/>
                </a:lnTo>
                <a:lnTo>
                  <a:pt x="306" y="489"/>
                </a:lnTo>
                <a:lnTo>
                  <a:pt x="306" y="489"/>
                </a:lnTo>
                <a:lnTo>
                  <a:pt x="306" y="489"/>
                </a:lnTo>
                <a:lnTo>
                  <a:pt x="307" y="489"/>
                </a:lnTo>
                <a:lnTo>
                  <a:pt x="307" y="489"/>
                </a:lnTo>
                <a:lnTo>
                  <a:pt x="307" y="490"/>
                </a:lnTo>
                <a:lnTo>
                  <a:pt x="307" y="490"/>
                </a:lnTo>
                <a:lnTo>
                  <a:pt x="307" y="489"/>
                </a:lnTo>
                <a:lnTo>
                  <a:pt x="307" y="489"/>
                </a:lnTo>
                <a:lnTo>
                  <a:pt x="307" y="489"/>
                </a:lnTo>
                <a:lnTo>
                  <a:pt x="307" y="489"/>
                </a:lnTo>
                <a:lnTo>
                  <a:pt x="307" y="489"/>
                </a:lnTo>
                <a:lnTo>
                  <a:pt x="308" y="489"/>
                </a:lnTo>
                <a:lnTo>
                  <a:pt x="308" y="490"/>
                </a:lnTo>
                <a:lnTo>
                  <a:pt x="308" y="490"/>
                </a:lnTo>
                <a:lnTo>
                  <a:pt x="308" y="489"/>
                </a:lnTo>
                <a:lnTo>
                  <a:pt x="308" y="489"/>
                </a:lnTo>
                <a:lnTo>
                  <a:pt x="308" y="489"/>
                </a:lnTo>
                <a:lnTo>
                  <a:pt x="308" y="489"/>
                </a:lnTo>
                <a:lnTo>
                  <a:pt x="308" y="489"/>
                </a:lnTo>
                <a:lnTo>
                  <a:pt x="308" y="489"/>
                </a:lnTo>
                <a:lnTo>
                  <a:pt x="309" y="489"/>
                </a:lnTo>
                <a:lnTo>
                  <a:pt x="309" y="489"/>
                </a:lnTo>
                <a:lnTo>
                  <a:pt x="309" y="490"/>
                </a:lnTo>
                <a:lnTo>
                  <a:pt x="309" y="490"/>
                </a:lnTo>
                <a:lnTo>
                  <a:pt x="309" y="490"/>
                </a:lnTo>
                <a:lnTo>
                  <a:pt x="309" y="490"/>
                </a:lnTo>
                <a:lnTo>
                  <a:pt x="309" y="491"/>
                </a:lnTo>
                <a:lnTo>
                  <a:pt x="309" y="491"/>
                </a:lnTo>
                <a:lnTo>
                  <a:pt x="309" y="491"/>
                </a:lnTo>
                <a:lnTo>
                  <a:pt x="309" y="491"/>
                </a:lnTo>
                <a:lnTo>
                  <a:pt x="309" y="491"/>
                </a:lnTo>
                <a:lnTo>
                  <a:pt x="310" y="491"/>
                </a:lnTo>
                <a:lnTo>
                  <a:pt x="310" y="491"/>
                </a:lnTo>
                <a:lnTo>
                  <a:pt x="310" y="491"/>
                </a:lnTo>
                <a:lnTo>
                  <a:pt x="310" y="491"/>
                </a:lnTo>
                <a:lnTo>
                  <a:pt x="310" y="491"/>
                </a:lnTo>
                <a:lnTo>
                  <a:pt x="310" y="491"/>
                </a:lnTo>
                <a:lnTo>
                  <a:pt x="310" y="491"/>
                </a:lnTo>
                <a:lnTo>
                  <a:pt x="310" y="491"/>
                </a:lnTo>
                <a:lnTo>
                  <a:pt x="310" y="492"/>
                </a:lnTo>
                <a:lnTo>
                  <a:pt x="310" y="492"/>
                </a:lnTo>
                <a:lnTo>
                  <a:pt x="311" y="492"/>
                </a:lnTo>
                <a:lnTo>
                  <a:pt x="311" y="493"/>
                </a:lnTo>
                <a:lnTo>
                  <a:pt x="311" y="493"/>
                </a:lnTo>
                <a:lnTo>
                  <a:pt x="311" y="493"/>
                </a:lnTo>
                <a:lnTo>
                  <a:pt x="311" y="494"/>
                </a:lnTo>
                <a:lnTo>
                  <a:pt x="311" y="495"/>
                </a:lnTo>
                <a:lnTo>
                  <a:pt x="311" y="496"/>
                </a:lnTo>
                <a:lnTo>
                  <a:pt x="311" y="498"/>
                </a:lnTo>
                <a:lnTo>
                  <a:pt x="311" y="499"/>
                </a:lnTo>
                <a:lnTo>
                  <a:pt x="312" y="500"/>
                </a:lnTo>
                <a:lnTo>
                  <a:pt x="312" y="501"/>
                </a:lnTo>
                <a:lnTo>
                  <a:pt x="312" y="501"/>
                </a:lnTo>
                <a:lnTo>
                  <a:pt x="312" y="502"/>
                </a:lnTo>
                <a:lnTo>
                  <a:pt x="312" y="502"/>
                </a:lnTo>
                <a:lnTo>
                  <a:pt x="312" y="502"/>
                </a:lnTo>
                <a:lnTo>
                  <a:pt x="312" y="502"/>
                </a:lnTo>
                <a:lnTo>
                  <a:pt x="312" y="502"/>
                </a:lnTo>
                <a:lnTo>
                  <a:pt x="312" y="502"/>
                </a:lnTo>
                <a:lnTo>
                  <a:pt x="313" y="503"/>
                </a:lnTo>
                <a:lnTo>
                  <a:pt x="313" y="502"/>
                </a:lnTo>
                <a:lnTo>
                  <a:pt x="313" y="502"/>
                </a:lnTo>
                <a:lnTo>
                  <a:pt x="313" y="502"/>
                </a:lnTo>
                <a:lnTo>
                  <a:pt x="313" y="502"/>
                </a:lnTo>
                <a:lnTo>
                  <a:pt x="313" y="502"/>
                </a:lnTo>
                <a:lnTo>
                  <a:pt x="313" y="502"/>
                </a:lnTo>
                <a:lnTo>
                  <a:pt x="313" y="502"/>
                </a:lnTo>
                <a:lnTo>
                  <a:pt x="313" y="501"/>
                </a:lnTo>
                <a:lnTo>
                  <a:pt x="314" y="500"/>
                </a:lnTo>
                <a:lnTo>
                  <a:pt x="314" y="499"/>
                </a:lnTo>
                <a:lnTo>
                  <a:pt x="314" y="499"/>
                </a:lnTo>
                <a:lnTo>
                  <a:pt x="314" y="499"/>
                </a:lnTo>
                <a:lnTo>
                  <a:pt x="314" y="498"/>
                </a:lnTo>
                <a:lnTo>
                  <a:pt x="314" y="497"/>
                </a:lnTo>
                <a:lnTo>
                  <a:pt x="314" y="497"/>
                </a:lnTo>
                <a:lnTo>
                  <a:pt x="314" y="496"/>
                </a:lnTo>
                <a:lnTo>
                  <a:pt x="314" y="495"/>
                </a:lnTo>
                <a:lnTo>
                  <a:pt x="315" y="494"/>
                </a:lnTo>
                <a:lnTo>
                  <a:pt x="315" y="494"/>
                </a:lnTo>
                <a:lnTo>
                  <a:pt x="315" y="493"/>
                </a:lnTo>
                <a:lnTo>
                  <a:pt x="315" y="493"/>
                </a:lnTo>
                <a:lnTo>
                  <a:pt x="315" y="486"/>
                </a:lnTo>
                <a:lnTo>
                  <a:pt x="315" y="476"/>
                </a:lnTo>
                <a:lnTo>
                  <a:pt x="315" y="467"/>
                </a:lnTo>
                <a:lnTo>
                  <a:pt x="315" y="443"/>
                </a:lnTo>
                <a:lnTo>
                  <a:pt x="315" y="428"/>
                </a:lnTo>
                <a:lnTo>
                  <a:pt x="315" y="401"/>
                </a:lnTo>
                <a:lnTo>
                  <a:pt x="315" y="366"/>
                </a:lnTo>
                <a:lnTo>
                  <a:pt x="316" y="326"/>
                </a:lnTo>
                <a:lnTo>
                  <a:pt x="316" y="305"/>
                </a:lnTo>
                <a:lnTo>
                  <a:pt x="316" y="281"/>
                </a:lnTo>
                <a:lnTo>
                  <a:pt x="316" y="271"/>
                </a:lnTo>
                <a:lnTo>
                  <a:pt x="316" y="258"/>
                </a:lnTo>
                <a:lnTo>
                  <a:pt x="316" y="248"/>
                </a:lnTo>
                <a:lnTo>
                  <a:pt x="316" y="238"/>
                </a:lnTo>
                <a:lnTo>
                  <a:pt x="316" y="229"/>
                </a:lnTo>
                <a:lnTo>
                  <a:pt x="316" y="213"/>
                </a:lnTo>
                <a:lnTo>
                  <a:pt x="317" y="201"/>
                </a:lnTo>
                <a:lnTo>
                  <a:pt x="317" y="182"/>
                </a:lnTo>
                <a:lnTo>
                  <a:pt x="317" y="166"/>
                </a:lnTo>
                <a:lnTo>
                  <a:pt x="317" y="146"/>
                </a:lnTo>
                <a:lnTo>
                  <a:pt x="317" y="132"/>
                </a:lnTo>
                <a:lnTo>
                  <a:pt x="317" y="114"/>
                </a:lnTo>
                <a:lnTo>
                  <a:pt x="317" y="105"/>
                </a:lnTo>
                <a:lnTo>
                  <a:pt x="317" y="94"/>
                </a:lnTo>
                <a:lnTo>
                  <a:pt x="317" y="85"/>
                </a:lnTo>
                <a:lnTo>
                  <a:pt x="318" y="77"/>
                </a:lnTo>
                <a:lnTo>
                  <a:pt x="318" y="71"/>
                </a:lnTo>
                <a:lnTo>
                  <a:pt x="318" y="62"/>
                </a:lnTo>
                <a:lnTo>
                  <a:pt x="318" y="58"/>
                </a:lnTo>
                <a:lnTo>
                  <a:pt x="318" y="54"/>
                </a:lnTo>
                <a:lnTo>
                  <a:pt x="318" y="50"/>
                </a:lnTo>
                <a:lnTo>
                  <a:pt x="318" y="47"/>
                </a:lnTo>
                <a:lnTo>
                  <a:pt x="318" y="45"/>
                </a:lnTo>
                <a:lnTo>
                  <a:pt x="318" y="42"/>
                </a:lnTo>
                <a:lnTo>
                  <a:pt x="319" y="41"/>
                </a:lnTo>
                <a:lnTo>
                  <a:pt x="319" y="39"/>
                </a:lnTo>
                <a:lnTo>
                  <a:pt x="319" y="37"/>
                </a:lnTo>
                <a:lnTo>
                  <a:pt x="319" y="35"/>
                </a:lnTo>
                <a:lnTo>
                  <a:pt x="319" y="33"/>
                </a:lnTo>
                <a:lnTo>
                  <a:pt x="319" y="30"/>
                </a:lnTo>
                <a:lnTo>
                  <a:pt x="319" y="28"/>
                </a:lnTo>
                <a:lnTo>
                  <a:pt x="319" y="27"/>
                </a:lnTo>
                <a:lnTo>
                  <a:pt x="319" y="26"/>
                </a:lnTo>
                <a:lnTo>
                  <a:pt x="320" y="24"/>
                </a:lnTo>
                <a:lnTo>
                  <a:pt x="320" y="24"/>
                </a:lnTo>
                <a:lnTo>
                  <a:pt x="320" y="22"/>
                </a:lnTo>
                <a:lnTo>
                  <a:pt x="320" y="21"/>
                </a:lnTo>
                <a:lnTo>
                  <a:pt x="320" y="20"/>
                </a:lnTo>
                <a:lnTo>
                  <a:pt x="320" y="20"/>
                </a:lnTo>
                <a:lnTo>
                  <a:pt x="320" y="18"/>
                </a:lnTo>
                <a:lnTo>
                  <a:pt x="320" y="17"/>
                </a:lnTo>
                <a:lnTo>
                  <a:pt x="320" y="17"/>
                </a:lnTo>
                <a:lnTo>
                  <a:pt x="320" y="17"/>
                </a:lnTo>
                <a:lnTo>
                  <a:pt x="320" y="16"/>
                </a:lnTo>
                <a:lnTo>
                  <a:pt x="321" y="16"/>
                </a:lnTo>
                <a:lnTo>
                  <a:pt x="321" y="16"/>
                </a:lnTo>
                <a:lnTo>
                  <a:pt x="321" y="16"/>
                </a:lnTo>
                <a:lnTo>
                  <a:pt x="321" y="17"/>
                </a:lnTo>
                <a:lnTo>
                  <a:pt x="321" y="17"/>
                </a:lnTo>
                <a:lnTo>
                  <a:pt x="321" y="18"/>
                </a:lnTo>
                <a:lnTo>
                  <a:pt x="321" y="20"/>
                </a:lnTo>
                <a:lnTo>
                  <a:pt x="321" y="21"/>
                </a:lnTo>
                <a:lnTo>
                  <a:pt x="321" y="22"/>
                </a:lnTo>
                <a:lnTo>
                  <a:pt x="322" y="24"/>
                </a:lnTo>
                <a:lnTo>
                  <a:pt x="322" y="25"/>
                </a:lnTo>
                <a:lnTo>
                  <a:pt x="322" y="27"/>
                </a:lnTo>
                <a:lnTo>
                  <a:pt x="322" y="30"/>
                </a:lnTo>
                <a:lnTo>
                  <a:pt x="322" y="32"/>
                </a:lnTo>
                <a:lnTo>
                  <a:pt x="322" y="34"/>
                </a:lnTo>
                <a:lnTo>
                  <a:pt x="322" y="37"/>
                </a:lnTo>
                <a:lnTo>
                  <a:pt x="322" y="38"/>
                </a:lnTo>
                <a:lnTo>
                  <a:pt x="322" y="41"/>
                </a:lnTo>
                <a:lnTo>
                  <a:pt x="323" y="44"/>
                </a:lnTo>
                <a:lnTo>
                  <a:pt x="323" y="46"/>
                </a:lnTo>
                <a:lnTo>
                  <a:pt x="323" y="48"/>
                </a:lnTo>
                <a:lnTo>
                  <a:pt x="323" y="52"/>
                </a:lnTo>
                <a:lnTo>
                  <a:pt x="323" y="55"/>
                </a:lnTo>
                <a:lnTo>
                  <a:pt x="323" y="58"/>
                </a:lnTo>
                <a:lnTo>
                  <a:pt x="323" y="61"/>
                </a:lnTo>
                <a:lnTo>
                  <a:pt x="323" y="64"/>
                </a:lnTo>
                <a:lnTo>
                  <a:pt x="323" y="66"/>
                </a:lnTo>
                <a:lnTo>
                  <a:pt x="324" y="69"/>
                </a:lnTo>
                <a:lnTo>
                  <a:pt x="324" y="71"/>
                </a:lnTo>
                <a:lnTo>
                  <a:pt x="324" y="73"/>
                </a:lnTo>
                <a:lnTo>
                  <a:pt x="324" y="75"/>
                </a:lnTo>
                <a:lnTo>
                  <a:pt x="324" y="78"/>
                </a:lnTo>
                <a:lnTo>
                  <a:pt x="324" y="80"/>
                </a:lnTo>
                <a:lnTo>
                  <a:pt x="324" y="82"/>
                </a:lnTo>
                <a:lnTo>
                  <a:pt x="324" y="83"/>
                </a:lnTo>
                <a:lnTo>
                  <a:pt x="324" y="85"/>
                </a:lnTo>
                <a:lnTo>
                  <a:pt x="325" y="87"/>
                </a:lnTo>
                <a:lnTo>
                  <a:pt x="325" y="89"/>
                </a:lnTo>
                <a:lnTo>
                  <a:pt x="325" y="91"/>
                </a:lnTo>
                <a:lnTo>
                  <a:pt x="325" y="93"/>
                </a:lnTo>
                <a:lnTo>
                  <a:pt x="325" y="94"/>
                </a:lnTo>
                <a:lnTo>
                  <a:pt x="325" y="96"/>
                </a:lnTo>
                <a:lnTo>
                  <a:pt x="325" y="97"/>
                </a:lnTo>
                <a:lnTo>
                  <a:pt x="325" y="99"/>
                </a:lnTo>
                <a:lnTo>
                  <a:pt x="325" y="99"/>
                </a:lnTo>
                <a:lnTo>
                  <a:pt x="325" y="100"/>
                </a:lnTo>
                <a:lnTo>
                  <a:pt x="325" y="101"/>
                </a:lnTo>
                <a:lnTo>
                  <a:pt x="326" y="101"/>
                </a:lnTo>
                <a:lnTo>
                  <a:pt x="326" y="101"/>
                </a:lnTo>
                <a:lnTo>
                  <a:pt x="326" y="101"/>
                </a:lnTo>
                <a:lnTo>
                  <a:pt x="326" y="101"/>
                </a:lnTo>
                <a:lnTo>
                  <a:pt x="326" y="101"/>
                </a:lnTo>
                <a:lnTo>
                  <a:pt x="326" y="101"/>
                </a:lnTo>
                <a:lnTo>
                  <a:pt x="326" y="100"/>
                </a:lnTo>
                <a:lnTo>
                  <a:pt x="326" y="99"/>
                </a:lnTo>
                <a:lnTo>
                  <a:pt x="326" y="99"/>
                </a:lnTo>
                <a:lnTo>
                  <a:pt x="327" y="98"/>
                </a:lnTo>
                <a:lnTo>
                  <a:pt x="327" y="97"/>
                </a:lnTo>
                <a:lnTo>
                  <a:pt x="327" y="96"/>
                </a:lnTo>
                <a:lnTo>
                  <a:pt x="327" y="95"/>
                </a:lnTo>
                <a:lnTo>
                  <a:pt x="327" y="95"/>
                </a:lnTo>
                <a:lnTo>
                  <a:pt x="327" y="94"/>
                </a:lnTo>
                <a:lnTo>
                  <a:pt x="327" y="94"/>
                </a:lnTo>
                <a:lnTo>
                  <a:pt x="327" y="93"/>
                </a:lnTo>
                <a:lnTo>
                  <a:pt x="327" y="93"/>
                </a:lnTo>
                <a:lnTo>
                  <a:pt x="328" y="93"/>
                </a:lnTo>
                <a:lnTo>
                  <a:pt x="328" y="93"/>
                </a:lnTo>
                <a:lnTo>
                  <a:pt x="328" y="93"/>
                </a:lnTo>
                <a:lnTo>
                  <a:pt x="328" y="93"/>
                </a:lnTo>
                <a:lnTo>
                  <a:pt x="328" y="93"/>
                </a:lnTo>
                <a:lnTo>
                  <a:pt x="328" y="94"/>
                </a:lnTo>
                <a:lnTo>
                  <a:pt x="328" y="94"/>
                </a:lnTo>
                <a:lnTo>
                  <a:pt x="328" y="94"/>
                </a:lnTo>
                <a:lnTo>
                  <a:pt x="328" y="94"/>
                </a:lnTo>
                <a:lnTo>
                  <a:pt x="329" y="94"/>
                </a:lnTo>
                <a:lnTo>
                  <a:pt x="329" y="94"/>
                </a:lnTo>
                <a:lnTo>
                  <a:pt x="329" y="94"/>
                </a:lnTo>
                <a:lnTo>
                  <a:pt x="329" y="94"/>
                </a:lnTo>
                <a:lnTo>
                  <a:pt x="329" y="94"/>
                </a:lnTo>
                <a:lnTo>
                  <a:pt x="329" y="94"/>
                </a:lnTo>
                <a:lnTo>
                  <a:pt x="329" y="94"/>
                </a:lnTo>
                <a:lnTo>
                  <a:pt x="329" y="94"/>
                </a:lnTo>
                <a:lnTo>
                  <a:pt x="329" y="94"/>
                </a:lnTo>
                <a:lnTo>
                  <a:pt x="330" y="95"/>
                </a:lnTo>
                <a:lnTo>
                  <a:pt x="330" y="95"/>
                </a:lnTo>
                <a:lnTo>
                  <a:pt x="330" y="96"/>
                </a:lnTo>
                <a:lnTo>
                  <a:pt x="330" y="97"/>
                </a:lnTo>
                <a:lnTo>
                  <a:pt x="330" y="97"/>
                </a:lnTo>
                <a:lnTo>
                  <a:pt x="330" y="98"/>
                </a:lnTo>
                <a:lnTo>
                  <a:pt x="330" y="100"/>
                </a:lnTo>
                <a:lnTo>
                  <a:pt x="330" y="100"/>
                </a:lnTo>
                <a:lnTo>
                  <a:pt x="330" y="101"/>
                </a:lnTo>
                <a:lnTo>
                  <a:pt x="330" y="101"/>
                </a:lnTo>
                <a:lnTo>
                  <a:pt x="330" y="102"/>
                </a:lnTo>
                <a:lnTo>
                  <a:pt x="330" y="102"/>
                </a:lnTo>
                <a:lnTo>
                  <a:pt x="331" y="104"/>
                </a:lnTo>
                <a:lnTo>
                  <a:pt x="331" y="106"/>
                </a:lnTo>
                <a:lnTo>
                  <a:pt x="331" y="108"/>
                </a:lnTo>
                <a:lnTo>
                  <a:pt x="331" y="109"/>
                </a:lnTo>
                <a:lnTo>
                  <a:pt x="331" y="111"/>
                </a:lnTo>
                <a:lnTo>
                  <a:pt x="331" y="112"/>
                </a:lnTo>
                <a:lnTo>
                  <a:pt x="331" y="114"/>
                </a:lnTo>
                <a:lnTo>
                  <a:pt x="331" y="115"/>
                </a:lnTo>
                <a:lnTo>
                  <a:pt x="331" y="117"/>
                </a:lnTo>
                <a:lnTo>
                  <a:pt x="332" y="119"/>
                </a:lnTo>
                <a:lnTo>
                  <a:pt x="332" y="119"/>
                </a:lnTo>
                <a:lnTo>
                  <a:pt x="332" y="119"/>
                </a:lnTo>
                <a:lnTo>
                  <a:pt x="332" y="118"/>
                </a:lnTo>
                <a:lnTo>
                  <a:pt x="332" y="117"/>
                </a:lnTo>
                <a:lnTo>
                  <a:pt x="332" y="119"/>
                </a:lnTo>
                <a:lnTo>
                  <a:pt x="332" y="118"/>
                </a:lnTo>
                <a:lnTo>
                  <a:pt x="332" y="116"/>
                </a:lnTo>
                <a:lnTo>
                  <a:pt x="332" y="114"/>
                </a:lnTo>
                <a:lnTo>
                  <a:pt x="333" y="111"/>
                </a:lnTo>
                <a:lnTo>
                  <a:pt x="333" y="109"/>
                </a:lnTo>
                <a:lnTo>
                  <a:pt x="333" y="106"/>
                </a:lnTo>
                <a:lnTo>
                  <a:pt x="333" y="104"/>
                </a:lnTo>
                <a:lnTo>
                  <a:pt x="333" y="100"/>
                </a:lnTo>
                <a:lnTo>
                  <a:pt x="333" y="98"/>
                </a:lnTo>
                <a:lnTo>
                  <a:pt x="333" y="96"/>
                </a:lnTo>
                <a:lnTo>
                  <a:pt x="333" y="94"/>
                </a:lnTo>
                <a:lnTo>
                  <a:pt x="333" y="93"/>
                </a:lnTo>
                <a:lnTo>
                  <a:pt x="334" y="93"/>
                </a:lnTo>
                <a:lnTo>
                  <a:pt x="334" y="91"/>
                </a:lnTo>
                <a:lnTo>
                  <a:pt x="334" y="91"/>
                </a:lnTo>
                <a:lnTo>
                  <a:pt x="334" y="90"/>
                </a:lnTo>
                <a:lnTo>
                  <a:pt x="334" y="90"/>
                </a:lnTo>
                <a:lnTo>
                  <a:pt x="334" y="91"/>
                </a:lnTo>
                <a:lnTo>
                  <a:pt x="334" y="90"/>
                </a:lnTo>
                <a:lnTo>
                  <a:pt x="334" y="92"/>
                </a:lnTo>
                <a:lnTo>
                  <a:pt x="334" y="93"/>
                </a:lnTo>
                <a:lnTo>
                  <a:pt x="335" y="94"/>
                </a:lnTo>
                <a:lnTo>
                  <a:pt x="335" y="96"/>
                </a:lnTo>
                <a:lnTo>
                  <a:pt x="335" y="98"/>
                </a:lnTo>
                <a:lnTo>
                  <a:pt x="335" y="100"/>
                </a:lnTo>
                <a:lnTo>
                  <a:pt x="335" y="103"/>
                </a:lnTo>
                <a:lnTo>
                  <a:pt x="335" y="105"/>
                </a:lnTo>
                <a:lnTo>
                  <a:pt x="335" y="109"/>
                </a:lnTo>
                <a:lnTo>
                  <a:pt x="335" y="112"/>
                </a:lnTo>
                <a:lnTo>
                  <a:pt x="335" y="116"/>
                </a:lnTo>
                <a:lnTo>
                  <a:pt x="335" y="119"/>
                </a:lnTo>
                <a:lnTo>
                  <a:pt x="335" y="125"/>
                </a:lnTo>
                <a:lnTo>
                  <a:pt x="336" y="129"/>
                </a:lnTo>
                <a:lnTo>
                  <a:pt x="336" y="135"/>
                </a:lnTo>
                <a:lnTo>
                  <a:pt x="336" y="142"/>
                </a:lnTo>
                <a:lnTo>
                  <a:pt x="336" y="151"/>
                </a:lnTo>
                <a:lnTo>
                  <a:pt x="336" y="159"/>
                </a:lnTo>
                <a:lnTo>
                  <a:pt x="336" y="173"/>
                </a:lnTo>
                <a:lnTo>
                  <a:pt x="336" y="185"/>
                </a:lnTo>
                <a:lnTo>
                  <a:pt x="336" y="201"/>
                </a:lnTo>
                <a:lnTo>
                  <a:pt x="336" y="214"/>
                </a:lnTo>
                <a:lnTo>
                  <a:pt x="337" y="229"/>
                </a:lnTo>
                <a:lnTo>
                  <a:pt x="337" y="242"/>
                </a:lnTo>
                <a:lnTo>
                  <a:pt x="337" y="265"/>
                </a:lnTo>
                <a:lnTo>
                  <a:pt x="337" y="281"/>
                </a:lnTo>
                <a:lnTo>
                  <a:pt x="337" y="299"/>
                </a:lnTo>
                <a:lnTo>
                  <a:pt x="337" y="319"/>
                </a:lnTo>
                <a:lnTo>
                  <a:pt x="337" y="340"/>
                </a:lnTo>
                <a:lnTo>
                  <a:pt x="337" y="352"/>
                </a:lnTo>
                <a:lnTo>
                  <a:pt x="337" y="370"/>
                </a:lnTo>
                <a:lnTo>
                  <a:pt x="338" y="383"/>
                </a:lnTo>
                <a:lnTo>
                  <a:pt x="338" y="397"/>
                </a:lnTo>
                <a:lnTo>
                  <a:pt x="338" y="410"/>
                </a:lnTo>
                <a:lnTo>
                  <a:pt x="338" y="423"/>
                </a:lnTo>
                <a:lnTo>
                  <a:pt x="338" y="434"/>
                </a:lnTo>
                <a:lnTo>
                  <a:pt x="338" y="443"/>
                </a:lnTo>
                <a:lnTo>
                  <a:pt x="338" y="445"/>
                </a:lnTo>
                <a:lnTo>
                  <a:pt x="338" y="442"/>
                </a:lnTo>
                <a:lnTo>
                  <a:pt x="338" y="435"/>
                </a:lnTo>
                <a:lnTo>
                  <a:pt x="339" y="436"/>
                </a:lnTo>
                <a:lnTo>
                  <a:pt x="339" y="440"/>
                </a:lnTo>
                <a:lnTo>
                  <a:pt x="339" y="451"/>
                </a:lnTo>
                <a:lnTo>
                  <a:pt x="339" y="458"/>
                </a:lnTo>
                <a:lnTo>
                  <a:pt x="339" y="462"/>
                </a:lnTo>
                <a:lnTo>
                  <a:pt x="339" y="464"/>
                </a:lnTo>
                <a:lnTo>
                  <a:pt x="339" y="465"/>
                </a:lnTo>
                <a:lnTo>
                  <a:pt x="339" y="466"/>
                </a:lnTo>
                <a:lnTo>
                  <a:pt x="339" y="468"/>
                </a:lnTo>
                <a:lnTo>
                  <a:pt x="340" y="469"/>
                </a:lnTo>
                <a:lnTo>
                  <a:pt x="340" y="469"/>
                </a:lnTo>
                <a:lnTo>
                  <a:pt x="340" y="471"/>
                </a:lnTo>
                <a:lnTo>
                  <a:pt x="340" y="472"/>
                </a:lnTo>
                <a:lnTo>
                  <a:pt x="340" y="472"/>
                </a:lnTo>
                <a:lnTo>
                  <a:pt x="340" y="472"/>
                </a:lnTo>
                <a:lnTo>
                  <a:pt x="340" y="471"/>
                </a:lnTo>
                <a:lnTo>
                  <a:pt x="340" y="471"/>
                </a:lnTo>
                <a:lnTo>
                  <a:pt x="340" y="471"/>
                </a:lnTo>
                <a:lnTo>
                  <a:pt x="341" y="471"/>
                </a:lnTo>
                <a:lnTo>
                  <a:pt x="341" y="472"/>
                </a:lnTo>
                <a:lnTo>
                  <a:pt x="341" y="471"/>
                </a:lnTo>
                <a:lnTo>
                  <a:pt x="341" y="471"/>
                </a:lnTo>
                <a:lnTo>
                  <a:pt x="341" y="472"/>
                </a:lnTo>
                <a:lnTo>
                  <a:pt x="341" y="472"/>
                </a:lnTo>
                <a:lnTo>
                  <a:pt x="341" y="473"/>
                </a:lnTo>
                <a:lnTo>
                  <a:pt x="341" y="474"/>
                </a:lnTo>
                <a:lnTo>
                  <a:pt x="341" y="474"/>
                </a:lnTo>
                <a:lnTo>
                  <a:pt x="341" y="475"/>
                </a:lnTo>
                <a:lnTo>
                  <a:pt x="341" y="475"/>
                </a:lnTo>
                <a:lnTo>
                  <a:pt x="342" y="476"/>
                </a:lnTo>
                <a:lnTo>
                  <a:pt x="342" y="477"/>
                </a:lnTo>
                <a:lnTo>
                  <a:pt x="342" y="477"/>
                </a:lnTo>
                <a:lnTo>
                  <a:pt x="342" y="477"/>
                </a:lnTo>
                <a:lnTo>
                  <a:pt x="342" y="477"/>
                </a:lnTo>
                <a:lnTo>
                  <a:pt x="342" y="478"/>
                </a:lnTo>
                <a:lnTo>
                  <a:pt x="342" y="478"/>
                </a:lnTo>
                <a:lnTo>
                  <a:pt x="342" y="478"/>
                </a:lnTo>
                <a:lnTo>
                  <a:pt x="342" y="478"/>
                </a:lnTo>
                <a:lnTo>
                  <a:pt x="343" y="479"/>
                </a:lnTo>
                <a:lnTo>
                  <a:pt x="343" y="479"/>
                </a:lnTo>
                <a:lnTo>
                  <a:pt x="343" y="480"/>
                </a:lnTo>
                <a:lnTo>
                  <a:pt x="343" y="481"/>
                </a:lnTo>
                <a:lnTo>
                  <a:pt x="343" y="481"/>
                </a:lnTo>
                <a:lnTo>
                  <a:pt x="343" y="481"/>
                </a:lnTo>
                <a:lnTo>
                  <a:pt x="343" y="481"/>
                </a:lnTo>
                <a:lnTo>
                  <a:pt x="343" y="482"/>
                </a:lnTo>
                <a:lnTo>
                  <a:pt x="343" y="482"/>
                </a:lnTo>
                <a:lnTo>
                  <a:pt x="344" y="483"/>
                </a:lnTo>
                <a:lnTo>
                  <a:pt x="344" y="484"/>
                </a:lnTo>
                <a:lnTo>
                  <a:pt x="344" y="484"/>
                </a:lnTo>
                <a:lnTo>
                  <a:pt x="344" y="484"/>
                </a:lnTo>
                <a:lnTo>
                  <a:pt x="344" y="485"/>
                </a:lnTo>
                <a:lnTo>
                  <a:pt x="344" y="486"/>
                </a:lnTo>
                <a:lnTo>
                  <a:pt x="344" y="487"/>
                </a:lnTo>
                <a:lnTo>
                  <a:pt x="344" y="488"/>
                </a:lnTo>
                <a:lnTo>
                  <a:pt x="344" y="488"/>
                </a:lnTo>
                <a:lnTo>
                  <a:pt x="345" y="489"/>
                </a:lnTo>
                <a:lnTo>
                  <a:pt x="345" y="489"/>
                </a:lnTo>
                <a:lnTo>
                  <a:pt x="345" y="490"/>
                </a:lnTo>
                <a:lnTo>
                  <a:pt x="345" y="491"/>
                </a:lnTo>
                <a:lnTo>
                  <a:pt x="345" y="491"/>
                </a:lnTo>
                <a:lnTo>
                  <a:pt x="345" y="491"/>
                </a:lnTo>
                <a:lnTo>
                  <a:pt x="345" y="492"/>
                </a:lnTo>
                <a:lnTo>
                  <a:pt x="345" y="492"/>
                </a:lnTo>
                <a:lnTo>
                  <a:pt x="345" y="493"/>
                </a:lnTo>
                <a:lnTo>
                  <a:pt x="346" y="493"/>
                </a:lnTo>
                <a:lnTo>
                  <a:pt x="346" y="494"/>
                </a:lnTo>
                <a:lnTo>
                  <a:pt x="346" y="495"/>
                </a:lnTo>
                <a:lnTo>
                  <a:pt x="346" y="496"/>
                </a:lnTo>
                <a:lnTo>
                  <a:pt x="346" y="498"/>
                </a:lnTo>
                <a:lnTo>
                  <a:pt x="346" y="499"/>
                </a:lnTo>
                <a:lnTo>
                  <a:pt x="346" y="500"/>
                </a:lnTo>
                <a:lnTo>
                  <a:pt x="346" y="502"/>
                </a:lnTo>
                <a:lnTo>
                  <a:pt x="346" y="502"/>
                </a:lnTo>
                <a:lnTo>
                  <a:pt x="346" y="502"/>
                </a:lnTo>
                <a:lnTo>
                  <a:pt x="346" y="502"/>
                </a:lnTo>
                <a:lnTo>
                  <a:pt x="346" y="502"/>
                </a:lnTo>
                <a:lnTo>
                  <a:pt x="347" y="502"/>
                </a:lnTo>
                <a:lnTo>
                  <a:pt x="347" y="502"/>
                </a:lnTo>
                <a:lnTo>
                  <a:pt x="347" y="502"/>
                </a:lnTo>
                <a:lnTo>
                  <a:pt x="347" y="501"/>
                </a:lnTo>
                <a:lnTo>
                  <a:pt x="347" y="501"/>
                </a:lnTo>
                <a:lnTo>
                  <a:pt x="347" y="501"/>
                </a:lnTo>
                <a:lnTo>
                  <a:pt x="347" y="500"/>
                </a:lnTo>
                <a:lnTo>
                  <a:pt x="347" y="499"/>
                </a:lnTo>
                <a:lnTo>
                  <a:pt x="347" y="499"/>
                </a:lnTo>
                <a:lnTo>
                  <a:pt x="348" y="498"/>
                </a:lnTo>
                <a:lnTo>
                  <a:pt x="348" y="498"/>
                </a:lnTo>
                <a:lnTo>
                  <a:pt x="348" y="497"/>
                </a:lnTo>
                <a:lnTo>
                  <a:pt x="348" y="497"/>
                </a:lnTo>
                <a:lnTo>
                  <a:pt x="348" y="495"/>
                </a:lnTo>
                <a:lnTo>
                  <a:pt x="348" y="494"/>
                </a:lnTo>
                <a:lnTo>
                  <a:pt x="348" y="492"/>
                </a:lnTo>
                <a:lnTo>
                  <a:pt x="348" y="492"/>
                </a:lnTo>
                <a:lnTo>
                  <a:pt x="348" y="491"/>
                </a:lnTo>
                <a:lnTo>
                  <a:pt x="349" y="490"/>
                </a:lnTo>
                <a:lnTo>
                  <a:pt x="349" y="489"/>
                </a:lnTo>
                <a:lnTo>
                  <a:pt x="349" y="484"/>
                </a:lnTo>
                <a:lnTo>
                  <a:pt x="349" y="472"/>
                </a:lnTo>
                <a:lnTo>
                  <a:pt x="349" y="463"/>
                </a:lnTo>
                <a:lnTo>
                  <a:pt x="349" y="441"/>
                </a:lnTo>
                <a:lnTo>
                  <a:pt x="349" y="417"/>
                </a:lnTo>
                <a:lnTo>
                  <a:pt x="349" y="385"/>
                </a:lnTo>
                <a:lnTo>
                  <a:pt x="349" y="356"/>
                </a:lnTo>
                <a:lnTo>
                  <a:pt x="350" y="310"/>
                </a:lnTo>
                <a:lnTo>
                  <a:pt x="350" y="288"/>
                </a:lnTo>
                <a:lnTo>
                  <a:pt x="350" y="261"/>
                </a:lnTo>
                <a:lnTo>
                  <a:pt x="350" y="244"/>
                </a:lnTo>
                <a:lnTo>
                  <a:pt x="350" y="230"/>
                </a:lnTo>
                <a:lnTo>
                  <a:pt x="350" y="221"/>
                </a:lnTo>
                <a:lnTo>
                  <a:pt x="350" y="210"/>
                </a:lnTo>
                <a:lnTo>
                  <a:pt x="350" y="203"/>
                </a:lnTo>
                <a:lnTo>
                  <a:pt x="350" y="193"/>
                </a:lnTo>
                <a:lnTo>
                  <a:pt x="351" y="182"/>
                </a:lnTo>
                <a:lnTo>
                  <a:pt x="351" y="170"/>
                </a:lnTo>
                <a:lnTo>
                  <a:pt x="351" y="160"/>
                </a:lnTo>
                <a:lnTo>
                  <a:pt x="351" y="144"/>
                </a:lnTo>
                <a:lnTo>
                  <a:pt x="351" y="135"/>
                </a:lnTo>
                <a:lnTo>
                  <a:pt x="351" y="125"/>
                </a:lnTo>
                <a:lnTo>
                  <a:pt x="351" y="116"/>
                </a:lnTo>
                <a:lnTo>
                  <a:pt x="351" y="106"/>
                </a:lnTo>
                <a:lnTo>
                  <a:pt x="351" y="100"/>
                </a:lnTo>
                <a:lnTo>
                  <a:pt x="351" y="93"/>
                </a:lnTo>
                <a:lnTo>
                  <a:pt x="351" y="89"/>
                </a:lnTo>
                <a:lnTo>
                  <a:pt x="352" y="84"/>
                </a:lnTo>
                <a:lnTo>
                  <a:pt x="352" y="80"/>
                </a:lnTo>
                <a:lnTo>
                  <a:pt x="352" y="75"/>
                </a:lnTo>
                <a:lnTo>
                  <a:pt x="352" y="71"/>
                </a:lnTo>
                <a:lnTo>
                  <a:pt x="352" y="67"/>
                </a:lnTo>
                <a:lnTo>
                  <a:pt x="352" y="65"/>
                </a:lnTo>
                <a:lnTo>
                  <a:pt x="352" y="62"/>
                </a:lnTo>
                <a:lnTo>
                  <a:pt x="352" y="60"/>
                </a:lnTo>
                <a:lnTo>
                  <a:pt x="352" y="60"/>
                </a:lnTo>
                <a:lnTo>
                  <a:pt x="353" y="59"/>
                </a:lnTo>
                <a:lnTo>
                  <a:pt x="353" y="59"/>
                </a:lnTo>
                <a:lnTo>
                  <a:pt x="353" y="58"/>
                </a:lnTo>
                <a:lnTo>
                  <a:pt x="353" y="58"/>
                </a:lnTo>
                <a:lnTo>
                  <a:pt x="353" y="58"/>
                </a:lnTo>
                <a:lnTo>
                  <a:pt x="353" y="57"/>
                </a:lnTo>
                <a:lnTo>
                  <a:pt x="353" y="57"/>
                </a:lnTo>
                <a:lnTo>
                  <a:pt x="353" y="56"/>
                </a:lnTo>
                <a:lnTo>
                  <a:pt x="353" y="55"/>
                </a:lnTo>
                <a:lnTo>
                  <a:pt x="354" y="54"/>
                </a:lnTo>
                <a:lnTo>
                  <a:pt x="354" y="53"/>
                </a:lnTo>
                <a:lnTo>
                  <a:pt x="354" y="51"/>
                </a:lnTo>
                <a:lnTo>
                  <a:pt x="354" y="51"/>
                </a:lnTo>
                <a:lnTo>
                  <a:pt x="354" y="50"/>
                </a:lnTo>
                <a:lnTo>
                  <a:pt x="354" y="48"/>
                </a:lnTo>
                <a:lnTo>
                  <a:pt x="354" y="47"/>
                </a:lnTo>
                <a:lnTo>
                  <a:pt x="354" y="46"/>
                </a:lnTo>
                <a:lnTo>
                  <a:pt x="354" y="45"/>
                </a:lnTo>
                <a:lnTo>
                  <a:pt x="355" y="44"/>
                </a:lnTo>
                <a:lnTo>
                  <a:pt x="355" y="43"/>
                </a:lnTo>
                <a:lnTo>
                  <a:pt x="355" y="42"/>
                </a:lnTo>
                <a:lnTo>
                  <a:pt x="355" y="41"/>
                </a:lnTo>
                <a:lnTo>
                  <a:pt x="355" y="40"/>
                </a:lnTo>
                <a:lnTo>
                  <a:pt x="355" y="39"/>
                </a:lnTo>
                <a:lnTo>
                  <a:pt x="355" y="39"/>
                </a:lnTo>
                <a:lnTo>
                  <a:pt x="355" y="38"/>
                </a:lnTo>
                <a:lnTo>
                  <a:pt x="355" y="37"/>
                </a:lnTo>
                <a:lnTo>
                  <a:pt x="356" y="37"/>
                </a:lnTo>
                <a:lnTo>
                  <a:pt x="356" y="36"/>
                </a:lnTo>
                <a:lnTo>
                  <a:pt x="356" y="35"/>
                </a:lnTo>
                <a:lnTo>
                  <a:pt x="356" y="35"/>
                </a:lnTo>
                <a:lnTo>
                  <a:pt x="356" y="34"/>
                </a:lnTo>
                <a:lnTo>
                  <a:pt x="356" y="34"/>
                </a:lnTo>
                <a:lnTo>
                  <a:pt x="356" y="34"/>
                </a:lnTo>
                <a:lnTo>
                  <a:pt x="356" y="34"/>
                </a:lnTo>
                <a:lnTo>
                  <a:pt x="356" y="34"/>
                </a:lnTo>
                <a:lnTo>
                  <a:pt x="356" y="35"/>
                </a:lnTo>
                <a:lnTo>
                  <a:pt x="356" y="35"/>
                </a:lnTo>
                <a:lnTo>
                  <a:pt x="357" y="35"/>
                </a:lnTo>
                <a:lnTo>
                  <a:pt x="357" y="35"/>
                </a:lnTo>
                <a:lnTo>
                  <a:pt x="357" y="36"/>
                </a:lnTo>
                <a:lnTo>
                  <a:pt x="357" y="36"/>
                </a:lnTo>
                <a:lnTo>
                  <a:pt x="357" y="36"/>
                </a:lnTo>
                <a:lnTo>
                  <a:pt x="357" y="36"/>
                </a:lnTo>
                <a:lnTo>
                  <a:pt x="357" y="37"/>
                </a:lnTo>
                <a:lnTo>
                  <a:pt x="357" y="37"/>
                </a:lnTo>
                <a:lnTo>
                  <a:pt x="357" y="38"/>
                </a:lnTo>
                <a:lnTo>
                  <a:pt x="358" y="39"/>
                </a:lnTo>
                <a:lnTo>
                  <a:pt x="358" y="39"/>
                </a:lnTo>
                <a:lnTo>
                  <a:pt x="358" y="40"/>
                </a:lnTo>
                <a:lnTo>
                  <a:pt x="358" y="40"/>
                </a:lnTo>
                <a:lnTo>
                  <a:pt x="358" y="41"/>
                </a:lnTo>
                <a:lnTo>
                  <a:pt x="358" y="42"/>
                </a:lnTo>
                <a:lnTo>
                  <a:pt x="358" y="43"/>
                </a:lnTo>
                <a:lnTo>
                  <a:pt x="358" y="44"/>
                </a:lnTo>
                <a:lnTo>
                  <a:pt x="358" y="45"/>
                </a:lnTo>
                <a:lnTo>
                  <a:pt x="359" y="46"/>
                </a:lnTo>
                <a:lnTo>
                  <a:pt x="359" y="47"/>
                </a:lnTo>
                <a:lnTo>
                  <a:pt x="359" y="48"/>
                </a:lnTo>
                <a:lnTo>
                  <a:pt x="359" y="50"/>
                </a:lnTo>
                <a:lnTo>
                  <a:pt x="359" y="51"/>
                </a:lnTo>
                <a:lnTo>
                  <a:pt x="359" y="52"/>
                </a:lnTo>
                <a:lnTo>
                  <a:pt x="359" y="53"/>
                </a:lnTo>
                <a:lnTo>
                  <a:pt x="359" y="54"/>
                </a:lnTo>
                <a:lnTo>
                  <a:pt x="359" y="55"/>
                </a:lnTo>
                <a:lnTo>
                  <a:pt x="360" y="57"/>
                </a:lnTo>
                <a:lnTo>
                  <a:pt x="360" y="58"/>
                </a:lnTo>
                <a:lnTo>
                  <a:pt x="360" y="59"/>
                </a:lnTo>
                <a:lnTo>
                  <a:pt x="360" y="60"/>
                </a:lnTo>
                <a:lnTo>
                  <a:pt x="360" y="61"/>
                </a:lnTo>
                <a:lnTo>
                  <a:pt x="360" y="63"/>
                </a:lnTo>
                <a:lnTo>
                  <a:pt x="360" y="64"/>
                </a:lnTo>
                <a:lnTo>
                  <a:pt x="360" y="66"/>
                </a:lnTo>
                <a:lnTo>
                  <a:pt x="360" y="68"/>
                </a:lnTo>
                <a:lnTo>
                  <a:pt x="361" y="69"/>
                </a:lnTo>
                <a:lnTo>
                  <a:pt x="361" y="70"/>
                </a:lnTo>
                <a:lnTo>
                  <a:pt x="361" y="71"/>
                </a:lnTo>
                <a:lnTo>
                  <a:pt x="361" y="73"/>
                </a:lnTo>
                <a:lnTo>
                  <a:pt x="361" y="73"/>
                </a:lnTo>
                <a:lnTo>
                  <a:pt x="361" y="75"/>
                </a:lnTo>
                <a:lnTo>
                  <a:pt x="361" y="77"/>
                </a:lnTo>
                <a:lnTo>
                  <a:pt x="361" y="79"/>
                </a:lnTo>
                <a:lnTo>
                  <a:pt x="361" y="81"/>
                </a:lnTo>
                <a:lnTo>
                  <a:pt x="361" y="83"/>
                </a:lnTo>
                <a:lnTo>
                  <a:pt x="361" y="84"/>
                </a:lnTo>
                <a:lnTo>
                  <a:pt x="361" y="86"/>
                </a:lnTo>
                <a:lnTo>
                  <a:pt x="362" y="88"/>
                </a:lnTo>
                <a:lnTo>
                  <a:pt x="362" y="88"/>
                </a:lnTo>
                <a:lnTo>
                  <a:pt x="362" y="90"/>
                </a:lnTo>
                <a:lnTo>
                  <a:pt x="362" y="93"/>
                </a:lnTo>
                <a:lnTo>
                  <a:pt x="362" y="93"/>
                </a:lnTo>
                <a:lnTo>
                  <a:pt x="362" y="97"/>
                </a:lnTo>
                <a:lnTo>
                  <a:pt x="362" y="98"/>
                </a:lnTo>
                <a:lnTo>
                  <a:pt x="362" y="100"/>
                </a:lnTo>
                <a:lnTo>
                  <a:pt x="362" y="102"/>
                </a:lnTo>
                <a:lnTo>
                  <a:pt x="363" y="103"/>
                </a:lnTo>
                <a:lnTo>
                  <a:pt x="363" y="104"/>
                </a:lnTo>
                <a:lnTo>
                  <a:pt x="363" y="106"/>
                </a:lnTo>
                <a:lnTo>
                  <a:pt x="363" y="107"/>
                </a:lnTo>
                <a:lnTo>
                  <a:pt x="363" y="109"/>
                </a:lnTo>
                <a:lnTo>
                  <a:pt x="363" y="110"/>
                </a:lnTo>
                <a:lnTo>
                  <a:pt x="363" y="111"/>
                </a:lnTo>
                <a:lnTo>
                  <a:pt x="363" y="112"/>
                </a:lnTo>
                <a:lnTo>
                  <a:pt x="363" y="114"/>
                </a:lnTo>
                <a:lnTo>
                  <a:pt x="364" y="115"/>
                </a:lnTo>
                <a:lnTo>
                  <a:pt x="364" y="115"/>
                </a:lnTo>
                <a:lnTo>
                  <a:pt x="364" y="117"/>
                </a:lnTo>
                <a:lnTo>
                  <a:pt x="364" y="118"/>
                </a:lnTo>
                <a:lnTo>
                  <a:pt x="364" y="118"/>
                </a:lnTo>
                <a:lnTo>
                  <a:pt x="364" y="119"/>
                </a:lnTo>
                <a:lnTo>
                  <a:pt x="364" y="119"/>
                </a:lnTo>
                <a:lnTo>
                  <a:pt x="364" y="119"/>
                </a:lnTo>
                <a:lnTo>
                  <a:pt x="364" y="120"/>
                </a:lnTo>
                <a:lnTo>
                  <a:pt x="365" y="121"/>
                </a:lnTo>
                <a:lnTo>
                  <a:pt x="365" y="121"/>
                </a:lnTo>
                <a:lnTo>
                  <a:pt x="365" y="121"/>
                </a:lnTo>
                <a:lnTo>
                  <a:pt x="365" y="121"/>
                </a:lnTo>
                <a:lnTo>
                  <a:pt x="365" y="120"/>
                </a:lnTo>
                <a:lnTo>
                  <a:pt x="365" y="119"/>
                </a:lnTo>
                <a:lnTo>
                  <a:pt x="365" y="118"/>
                </a:lnTo>
                <a:lnTo>
                  <a:pt x="365" y="116"/>
                </a:lnTo>
                <a:lnTo>
                  <a:pt x="365" y="114"/>
                </a:lnTo>
                <a:lnTo>
                  <a:pt x="366" y="113"/>
                </a:lnTo>
                <a:lnTo>
                  <a:pt x="366" y="111"/>
                </a:lnTo>
                <a:lnTo>
                  <a:pt x="366" y="109"/>
                </a:lnTo>
                <a:lnTo>
                  <a:pt x="366" y="107"/>
                </a:lnTo>
                <a:lnTo>
                  <a:pt x="366" y="105"/>
                </a:lnTo>
                <a:lnTo>
                  <a:pt x="366" y="103"/>
                </a:lnTo>
                <a:lnTo>
                  <a:pt x="366" y="101"/>
                </a:lnTo>
                <a:lnTo>
                  <a:pt x="366" y="100"/>
                </a:lnTo>
                <a:lnTo>
                  <a:pt x="366" y="99"/>
                </a:lnTo>
                <a:lnTo>
                  <a:pt x="367" y="97"/>
                </a:lnTo>
                <a:lnTo>
                  <a:pt x="367" y="95"/>
                </a:lnTo>
                <a:lnTo>
                  <a:pt x="367" y="93"/>
                </a:lnTo>
                <a:lnTo>
                  <a:pt x="367" y="92"/>
                </a:lnTo>
                <a:lnTo>
                  <a:pt x="367" y="90"/>
                </a:lnTo>
                <a:lnTo>
                  <a:pt x="367" y="88"/>
                </a:lnTo>
                <a:lnTo>
                  <a:pt x="367" y="86"/>
                </a:lnTo>
                <a:lnTo>
                  <a:pt x="367" y="85"/>
                </a:lnTo>
                <a:lnTo>
                  <a:pt x="367" y="84"/>
                </a:lnTo>
                <a:lnTo>
                  <a:pt x="367" y="83"/>
                </a:lnTo>
                <a:lnTo>
                  <a:pt x="367" y="82"/>
                </a:lnTo>
                <a:lnTo>
                  <a:pt x="368" y="82"/>
                </a:lnTo>
                <a:lnTo>
                  <a:pt x="368" y="82"/>
                </a:lnTo>
                <a:lnTo>
                  <a:pt x="368" y="82"/>
                </a:lnTo>
                <a:lnTo>
                  <a:pt x="368" y="81"/>
                </a:lnTo>
                <a:lnTo>
                  <a:pt x="368" y="81"/>
                </a:lnTo>
                <a:lnTo>
                  <a:pt x="368" y="81"/>
                </a:lnTo>
                <a:lnTo>
                  <a:pt x="368" y="81"/>
                </a:lnTo>
                <a:lnTo>
                  <a:pt x="368" y="82"/>
                </a:lnTo>
                <a:lnTo>
                  <a:pt x="368" y="83"/>
                </a:lnTo>
                <a:lnTo>
                  <a:pt x="369" y="84"/>
                </a:lnTo>
                <a:lnTo>
                  <a:pt x="369" y="85"/>
                </a:lnTo>
                <a:lnTo>
                  <a:pt x="369" y="87"/>
                </a:lnTo>
                <a:lnTo>
                  <a:pt x="369" y="89"/>
                </a:lnTo>
                <a:lnTo>
                  <a:pt x="369" y="92"/>
                </a:lnTo>
                <a:lnTo>
                  <a:pt x="369" y="94"/>
                </a:lnTo>
                <a:lnTo>
                  <a:pt x="369" y="99"/>
                </a:lnTo>
                <a:lnTo>
                  <a:pt x="369" y="101"/>
                </a:lnTo>
                <a:lnTo>
                  <a:pt x="369" y="106"/>
                </a:lnTo>
                <a:lnTo>
                  <a:pt x="370" y="111"/>
                </a:lnTo>
                <a:lnTo>
                  <a:pt x="370" y="116"/>
                </a:lnTo>
                <a:lnTo>
                  <a:pt x="370" y="120"/>
                </a:lnTo>
                <a:lnTo>
                  <a:pt x="370" y="127"/>
                </a:lnTo>
                <a:lnTo>
                  <a:pt x="370" y="131"/>
                </a:lnTo>
                <a:lnTo>
                  <a:pt x="370" y="138"/>
                </a:lnTo>
                <a:lnTo>
                  <a:pt x="370" y="144"/>
                </a:lnTo>
                <a:lnTo>
                  <a:pt x="370" y="152"/>
                </a:lnTo>
                <a:lnTo>
                  <a:pt x="370" y="156"/>
                </a:lnTo>
                <a:lnTo>
                  <a:pt x="371" y="167"/>
                </a:lnTo>
                <a:lnTo>
                  <a:pt x="371" y="174"/>
                </a:lnTo>
                <a:lnTo>
                  <a:pt x="371" y="186"/>
                </a:lnTo>
                <a:lnTo>
                  <a:pt x="371" y="194"/>
                </a:lnTo>
                <a:lnTo>
                  <a:pt x="371" y="205"/>
                </a:lnTo>
                <a:lnTo>
                  <a:pt x="371" y="212"/>
                </a:lnTo>
                <a:lnTo>
                  <a:pt x="371" y="227"/>
                </a:lnTo>
                <a:lnTo>
                  <a:pt x="371" y="238"/>
                </a:lnTo>
                <a:lnTo>
                  <a:pt x="371" y="252"/>
                </a:lnTo>
                <a:lnTo>
                  <a:pt x="372" y="263"/>
                </a:lnTo>
                <a:lnTo>
                  <a:pt x="372" y="279"/>
                </a:lnTo>
                <a:lnTo>
                  <a:pt x="372" y="294"/>
                </a:lnTo>
                <a:lnTo>
                  <a:pt x="372" y="312"/>
                </a:lnTo>
                <a:lnTo>
                  <a:pt x="372" y="326"/>
                </a:lnTo>
                <a:lnTo>
                  <a:pt x="372" y="341"/>
                </a:lnTo>
                <a:lnTo>
                  <a:pt x="372" y="353"/>
                </a:lnTo>
                <a:lnTo>
                  <a:pt x="372" y="367"/>
                </a:lnTo>
                <a:lnTo>
                  <a:pt x="372" y="376"/>
                </a:lnTo>
                <a:lnTo>
                  <a:pt x="372" y="388"/>
                </a:lnTo>
                <a:lnTo>
                  <a:pt x="372" y="397"/>
                </a:lnTo>
                <a:lnTo>
                  <a:pt x="373" y="407"/>
                </a:lnTo>
                <a:lnTo>
                  <a:pt x="373" y="415"/>
                </a:lnTo>
                <a:lnTo>
                  <a:pt x="373" y="426"/>
                </a:lnTo>
                <a:lnTo>
                  <a:pt x="373" y="433"/>
                </a:lnTo>
                <a:lnTo>
                  <a:pt x="373" y="446"/>
                </a:lnTo>
                <a:lnTo>
                  <a:pt x="373" y="452"/>
                </a:lnTo>
                <a:lnTo>
                  <a:pt x="373" y="459"/>
                </a:lnTo>
                <a:lnTo>
                  <a:pt x="373" y="461"/>
                </a:lnTo>
                <a:lnTo>
                  <a:pt x="373" y="460"/>
                </a:lnTo>
                <a:lnTo>
                  <a:pt x="374" y="458"/>
                </a:lnTo>
                <a:lnTo>
                  <a:pt x="374" y="458"/>
                </a:lnTo>
                <a:lnTo>
                  <a:pt x="374" y="460"/>
                </a:lnTo>
                <a:lnTo>
                  <a:pt x="374" y="465"/>
                </a:lnTo>
                <a:lnTo>
                  <a:pt x="374" y="468"/>
                </a:lnTo>
                <a:lnTo>
                  <a:pt x="374" y="472"/>
                </a:lnTo>
                <a:lnTo>
                  <a:pt x="374" y="473"/>
                </a:lnTo>
                <a:lnTo>
                  <a:pt x="374" y="475"/>
                </a:lnTo>
                <a:lnTo>
                  <a:pt x="374" y="475"/>
                </a:lnTo>
                <a:lnTo>
                  <a:pt x="375" y="475"/>
                </a:lnTo>
                <a:lnTo>
                  <a:pt x="375" y="476"/>
                </a:lnTo>
                <a:lnTo>
                  <a:pt x="375" y="478"/>
                </a:lnTo>
                <a:lnTo>
                  <a:pt x="375" y="479"/>
                </a:lnTo>
                <a:lnTo>
                  <a:pt x="375" y="482"/>
                </a:lnTo>
                <a:lnTo>
                  <a:pt x="375" y="482"/>
                </a:lnTo>
                <a:lnTo>
                  <a:pt x="375" y="483"/>
                </a:lnTo>
                <a:lnTo>
                  <a:pt x="375" y="484"/>
                </a:lnTo>
                <a:lnTo>
                  <a:pt x="375" y="484"/>
                </a:lnTo>
                <a:lnTo>
                  <a:pt x="376" y="484"/>
                </a:lnTo>
                <a:lnTo>
                  <a:pt x="376" y="484"/>
                </a:lnTo>
                <a:lnTo>
                  <a:pt x="376" y="484"/>
                </a:lnTo>
                <a:lnTo>
                  <a:pt x="376" y="484"/>
                </a:lnTo>
                <a:lnTo>
                  <a:pt x="376" y="483"/>
                </a:lnTo>
                <a:lnTo>
                  <a:pt x="376" y="484"/>
                </a:lnTo>
                <a:lnTo>
                  <a:pt x="376" y="484"/>
                </a:lnTo>
                <a:lnTo>
                  <a:pt x="376" y="485"/>
                </a:lnTo>
                <a:lnTo>
                  <a:pt x="376" y="485"/>
                </a:lnTo>
                <a:lnTo>
                  <a:pt x="377" y="484"/>
                </a:lnTo>
                <a:lnTo>
                  <a:pt x="377" y="484"/>
                </a:lnTo>
                <a:lnTo>
                  <a:pt x="377" y="485"/>
                </a:lnTo>
                <a:lnTo>
                  <a:pt x="377" y="485"/>
                </a:lnTo>
                <a:lnTo>
                  <a:pt x="377" y="485"/>
                </a:lnTo>
                <a:lnTo>
                  <a:pt x="377" y="486"/>
                </a:lnTo>
                <a:lnTo>
                  <a:pt x="377" y="487"/>
                </a:lnTo>
                <a:lnTo>
                  <a:pt x="377" y="487"/>
                </a:lnTo>
                <a:lnTo>
                  <a:pt x="377" y="487"/>
                </a:lnTo>
                <a:lnTo>
                  <a:pt x="377" y="487"/>
                </a:lnTo>
                <a:lnTo>
                  <a:pt x="377" y="486"/>
                </a:lnTo>
                <a:lnTo>
                  <a:pt x="377" y="486"/>
                </a:lnTo>
                <a:lnTo>
                  <a:pt x="378" y="486"/>
                </a:lnTo>
                <a:lnTo>
                  <a:pt x="378" y="486"/>
                </a:lnTo>
                <a:lnTo>
                  <a:pt x="378" y="487"/>
                </a:lnTo>
                <a:lnTo>
                  <a:pt x="378" y="487"/>
                </a:lnTo>
                <a:lnTo>
                  <a:pt x="378" y="487"/>
                </a:lnTo>
                <a:lnTo>
                  <a:pt x="378" y="487"/>
                </a:lnTo>
                <a:lnTo>
                  <a:pt x="378" y="486"/>
                </a:lnTo>
                <a:lnTo>
                  <a:pt x="378" y="487"/>
                </a:lnTo>
                <a:lnTo>
                  <a:pt x="378" y="487"/>
                </a:lnTo>
                <a:lnTo>
                  <a:pt x="379" y="487"/>
                </a:lnTo>
                <a:lnTo>
                  <a:pt x="379" y="487"/>
                </a:lnTo>
                <a:lnTo>
                  <a:pt x="379" y="488"/>
                </a:lnTo>
                <a:lnTo>
                  <a:pt x="379" y="489"/>
                </a:lnTo>
                <a:lnTo>
                  <a:pt x="379" y="489"/>
                </a:lnTo>
                <a:lnTo>
                  <a:pt x="379" y="491"/>
                </a:lnTo>
                <a:lnTo>
                  <a:pt x="379" y="491"/>
                </a:lnTo>
                <a:lnTo>
                  <a:pt x="379" y="492"/>
                </a:lnTo>
                <a:lnTo>
                  <a:pt x="379" y="492"/>
                </a:lnTo>
                <a:lnTo>
                  <a:pt x="380" y="492"/>
                </a:lnTo>
                <a:lnTo>
                  <a:pt x="380" y="493"/>
                </a:lnTo>
                <a:lnTo>
                  <a:pt x="380" y="493"/>
                </a:lnTo>
                <a:lnTo>
                  <a:pt x="380" y="493"/>
                </a:lnTo>
                <a:lnTo>
                  <a:pt x="380" y="493"/>
                </a:lnTo>
                <a:lnTo>
                  <a:pt x="380" y="493"/>
                </a:lnTo>
                <a:lnTo>
                  <a:pt x="380" y="494"/>
                </a:lnTo>
                <a:lnTo>
                  <a:pt x="380" y="494"/>
                </a:lnTo>
                <a:lnTo>
                  <a:pt x="380" y="495"/>
                </a:lnTo>
                <a:lnTo>
                  <a:pt x="381" y="495"/>
                </a:lnTo>
                <a:lnTo>
                  <a:pt x="381" y="496"/>
                </a:lnTo>
                <a:lnTo>
                  <a:pt x="381" y="496"/>
                </a:lnTo>
                <a:lnTo>
                  <a:pt x="381" y="497"/>
                </a:lnTo>
                <a:lnTo>
                  <a:pt x="381" y="498"/>
                </a:lnTo>
                <a:lnTo>
                  <a:pt x="381" y="498"/>
                </a:lnTo>
                <a:lnTo>
                  <a:pt x="381" y="498"/>
                </a:lnTo>
                <a:lnTo>
                  <a:pt x="381" y="499"/>
                </a:lnTo>
                <a:lnTo>
                  <a:pt x="381" y="499"/>
                </a:lnTo>
                <a:lnTo>
                  <a:pt x="382" y="500"/>
                </a:lnTo>
                <a:lnTo>
                  <a:pt x="382" y="501"/>
                </a:lnTo>
                <a:lnTo>
                  <a:pt x="382" y="502"/>
                </a:lnTo>
                <a:lnTo>
                  <a:pt x="382" y="503"/>
                </a:lnTo>
                <a:lnTo>
                  <a:pt x="382" y="504"/>
                </a:lnTo>
                <a:lnTo>
                  <a:pt x="382" y="504"/>
                </a:lnTo>
                <a:lnTo>
                  <a:pt x="382" y="504"/>
                </a:lnTo>
                <a:lnTo>
                  <a:pt x="382" y="504"/>
                </a:lnTo>
                <a:lnTo>
                  <a:pt x="382" y="506"/>
                </a:lnTo>
                <a:lnTo>
                  <a:pt x="382" y="506"/>
                </a:lnTo>
                <a:lnTo>
                  <a:pt x="382" y="506"/>
                </a:lnTo>
                <a:lnTo>
                  <a:pt x="383" y="507"/>
                </a:lnTo>
                <a:lnTo>
                  <a:pt x="383" y="507"/>
                </a:lnTo>
                <a:lnTo>
                  <a:pt x="383" y="507"/>
                </a:lnTo>
                <a:lnTo>
                  <a:pt x="383" y="507"/>
                </a:lnTo>
                <a:lnTo>
                  <a:pt x="383" y="507"/>
                </a:lnTo>
                <a:lnTo>
                  <a:pt x="383" y="507"/>
                </a:lnTo>
                <a:lnTo>
                  <a:pt x="383" y="507"/>
                </a:lnTo>
                <a:lnTo>
                  <a:pt x="383" y="505"/>
                </a:lnTo>
                <a:lnTo>
                  <a:pt x="383" y="505"/>
                </a:lnTo>
                <a:lnTo>
                  <a:pt x="384" y="504"/>
                </a:lnTo>
                <a:lnTo>
                  <a:pt x="384" y="504"/>
                </a:lnTo>
                <a:lnTo>
                  <a:pt x="384" y="503"/>
                </a:lnTo>
                <a:lnTo>
                  <a:pt x="384" y="503"/>
                </a:lnTo>
                <a:lnTo>
                  <a:pt x="384" y="502"/>
                </a:lnTo>
                <a:lnTo>
                  <a:pt x="384" y="499"/>
                </a:lnTo>
                <a:lnTo>
                  <a:pt x="384" y="496"/>
                </a:lnTo>
                <a:lnTo>
                  <a:pt x="384" y="494"/>
                </a:lnTo>
                <a:lnTo>
                  <a:pt x="384" y="493"/>
                </a:lnTo>
                <a:lnTo>
                  <a:pt x="385" y="492"/>
                </a:lnTo>
                <a:lnTo>
                  <a:pt x="385" y="487"/>
                </a:lnTo>
                <a:lnTo>
                  <a:pt x="385" y="481"/>
                </a:lnTo>
                <a:lnTo>
                  <a:pt x="385" y="472"/>
                </a:lnTo>
                <a:lnTo>
                  <a:pt x="385" y="465"/>
                </a:lnTo>
                <a:lnTo>
                  <a:pt x="385" y="443"/>
                </a:lnTo>
                <a:lnTo>
                  <a:pt x="385" y="428"/>
                </a:lnTo>
                <a:lnTo>
                  <a:pt x="385" y="398"/>
                </a:lnTo>
                <a:lnTo>
                  <a:pt x="385" y="365"/>
                </a:lnTo>
                <a:lnTo>
                  <a:pt x="386" y="326"/>
                </a:lnTo>
                <a:lnTo>
                  <a:pt x="386" y="304"/>
                </a:lnTo>
                <a:lnTo>
                  <a:pt x="386" y="280"/>
                </a:lnTo>
                <a:lnTo>
                  <a:pt x="386" y="268"/>
                </a:lnTo>
                <a:lnTo>
                  <a:pt x="386" y="258"/>
                </a:lnTo>
                <a:lnTo>
                  <a:pt x="386" y="251"/>
                </a:lnTo>
                <a:lnTo>
                  <a:pt x="386" y="243"/>
                </a:lnTo>
                <a:lnTo>
                  <a:pt x="386" y="236"/>
                </a:lnTo>
                <a:lnTo>
                  <a:pt x="386" y="223"/>
                </a:lnTo>
                <a:lnTo>
                  <a:pt x="387" y="213"/>
                </a:lnTo>
                <a:lnTo>
                  <a:pt x="387" y="198"/>
                </a:lnTo>
                <a:lnTo>
                  <a:pt x="387" y="185"/>
                </a:lnTo>
                <a:lnTo>
                  <a:pt x="387" y="170"/>
                </a:lnTo>
                <a:lnTo>
                  <a:pt x="387" y="160"/>
                </a:lnTo>
                <a:lnTo>
                  <a:pt x="387" y="145"/>
                </a:lnTo>
                <a:lnTo>
                  <a:pt x="387" y="135"/>
                </a:lnTo>
                <a:lnTo>
                  <a:pt x="387" y="122"/>
                </a:lnTo>
                <a:lnTo>
                  <a:pt x="387" y="114"/>
                </a:lnTo>
                <a:lnTo>
                  <a:pt x="387" y="103"/>
                </a:lnTo>
                <a:lnTo>
                  <a:pt x="387" y="95"/>
                </a:lnTo>
                <a:lnTo>
                  <a:pt x="388" y="85"/>
                </a:lnTo>
                <a:lnTo>
                  <a:pt x="388" y="79"/>
                </a:lnTo>
                <a:lnTo>
                  <a:pt x="388" y="73"/>
                </a:lnTo>
                <a:lnTo>
                  <a:pt x="388" y="69"/>
                </a:lnTo>
                <a:lnTo>
                  <a:pt x="388" y="66"/>
                </a:lnTo>
                <a:lnTo>
                  <a:pt x="388" y="64"/>
                </a:lnTo>
                <a:lnTo>
                  <a:pt x="388" y="62"/>
                </a:lnTo>
                <a:lnTo>
                  <a:pt x="388" y="61"/>
                </a:lnTo>
                <a:lnTo>
                  <a:pt x="388" y="60"/>
                </a:lnTo>
                <a:lnTo>
                  <a:pt x="389" y="59"/>
                </a:lnTo>
                <a:lnTo>
                  <a:pt x="389" y="58"/>
                </a:lnTo>
                <a:lnTo>
                  <a:pt x="389" y="57"/>
                </a:lnTo>
                <a:lnTo>
                  <a:pt x="389" y="55"/>
                </a:lnTo>
                <a:lnTo>
                  <a:pt x="389" y="55"/>
                </a:lnTo>
                <a:lnTo>
                  <a:pt x="389" y="53"/>
                </a:lnTo>
                <a:lnTo>
                  <a:pt x="389" y="53"/>
                </a:lnTo>
                <a:lnTo>
                  <a:pt x="389" y="52"/>
                </a:lnTo>
                <a:lnTo>
                  <a:pt x="389" y="52"/>
                </a:lnTo>
                <a:lnTo>
                  <a:pt x="390" y="52"/>
                </a:lnTo>
                <a:lnTo>
                  <a:pt x="390" y="52"/>
                </a:lnTo>
                <a:lnTo>
                  <a:pt x="390" y="52"/>
                </a:lnTo>
                <a:lnTo>
                  <a:pt x="390" y="53"/>
                </a:lnTo>
                <a:lnTo>
                  <a:pt x="390" y="53"/>
                </a:lnTo>
                <a:lnTo>
                  <a:pt x="390" y="53"/>
                </a:lnTo>
                <a:lnTo>
                  <a:pt x="390" y="55"/>
                </a:lnTo>
                <a:lnTo>
                  <a:pt x="390" y="55"/>
                </a:lnTo>
                <a:lnTo>
                  <a:pt x="390" y="57"/>
                </a:lnTo>
                <a:lnTo>
                  <a:pt x="391" y="59"/>
                </a:lnTo>
                <a:lnTo>
                  <a:pt x="391" y="60"/>
                </a:lnTo>
                <a:lnTo>
                  <a:pt x="391" y="62"/>
                </a:lnTo>
                <a:lnTo>
                  <a:pt x="391" y="64"/>
                </a:lnTo>
                <a:lnTo>
                  <a:pt x="391" y="66"/>
                </a:lnTo>
                <a:lnTo>
                  <a:pt x="391" y="68"/>
                </a:lnTo>
                <a:lnTo>
                  <a:pt x="391" y="70"/>
                </a:lnTo>
                <a:lnTo>
                  <a:pt x="391" y="73"/>
                </a:lnTo>
                <a:lnTo>
                  <a:pt x="391" y="76"/>
                </a:lnTo>
                <a:lnTo>
                  <a:pt x="392" y="79"/>
                </a:lnTo>
                <a:lnTo>
                  <a:pt x="392" y="82"/>
                </a:lnTo>
                <a:lnTo>
                  <a:pt x="392" y="86"/>
                </a:lnTo>
                <a:lnTo>
                  <a:pt x="392" y="89"/>
                </a:lnTo>
                <a:lnTo>
                  <a:pt x="392" y="93"/>
                </a:lnTo>
                <a:lnTo>
                  <a:pt x="392" y="96"/>
                </a:lnTo>
                <a:lnTo>
                  <a:pt x="392" y="100"/>
                </a:lnTo>
                <a:lnTo>
                  <a:pt x="392" y="102"/>
                </a:lnTo>
                <a:lnTo>
                  <a:pt x="392" y="106"/>
                </a:lnTo>
                <a:lnTo>
                  <a:pt x="393" y="110"/>
                </a:lnTo>
                <a:lnTo>
                  <a:pt x="393" y="113"/>
                </a:lnTo>
                <a:lnTo>
                  <a:pt x="393" y="116"/>
                </a:lnTo>
                <a:lnTo>
                  <a:pt x="393" y="120"/>
                </a:lnTo>
                <a:lnTo>
                  <a:pt x="393" y="122"/>
                </a:lnTo>
                <a:lnTo>
                  <a:pt x="393" y="126"/>
                </a:lnTo>
                <a:lnTo>
                  <a:pt x="393" y="129"/>
                </a:lnTo>
                <a:lnTo>
                  <a:pt x="393" y="133"/>
                </a:lnTo>
                <a:lnTo>
                  <a:pt x="393" y="135"/>
                </a:lnTo>
                <a:lnTo>
                  <a:pt x="393" y="138"/>
                </a:lnTo>
                <a:lnTo>
                  <a:pt x="393" y="141"/>
                </a:lnTo>
                <a:lnTo>
                  <a:pt x="394" y="144"/>
                </a:lnTo>
                <a:lnTo>
                  <a:pt x="394" y="147"/>
                </a:lnTo>
                <a:lnTo>
                  <a:pt x="394" y="149"/>
                </a:lnTo>
                <a:lnTo>
                  <a:pt x="394" y="151"/>
                </a:lnTo>
                <a:lnTo>
                  <a:pt x="394" y="154"/>
                </a:lnTo>
                <a:lnTo>
                  <a:pt x="394" y="156"/>
                </a:lnTo>
                <a:lnTo>
                  <a:pt x="394" y="158"/>
                </a:lnTo>
                <a:lnTo>
                  <a:pt x="394" y="160"/>
                </a:lnTo>
                <a:lnTo>
                  <a:pt x="394" y="163"/>
                </a:lnTo>
                <a:lnTo>
                  <a:pt x="394" y="164"/>
                </a:lnTo>
                <a:lnTo>
                  <a:pt x="395" y="166"/>
                </a:lnTo>
                <a:lnTo>
                  <a:pt x="395" y="168"/>
                </a:lnTo>
                <a:lnTo>
                  <a:pt x="395" y="170"/>
                </a:lnTo>
                <a:lnTo>
                  <a:pt x="395" y="172"/>
                </a:lnTo>
                <a:lnTo>
                  <a:pt x="395" y="173"/>
                </a:lnTo>
                <a:lnTo>
                  <a:pt x="395" y="174"/>
                </a:lnTo>
                <a:lnTo>
                  <a:pt x="395" y="178"/>
                </a:lnTo>
                <a:lnTo>
                  <a:pt x="395" y="179"/>
                </a:lnTo>
                <a:lnTo>
                  <a:pt x="395" y="182"/>
                </a:lnTo>
                <a:lnTo>
                  <a:pt x="396" y="184"/>
                </a:lnTo>
                <a:lnTo>
                  <a:pt x="396" y="185"/>
                </a:lnTo>
                <a:lnTo>
                  <a:pt x="396" y="187"/>
                </a:lnTo>
                <a:lnTo>
                  <a:pt x="396" y="188"/>
                </a:lnTo>
                <a:lnTo>
                  <a:pt x="396" y="189"/>
                </a:lnTo>
                <a:lnTo>
                  <a:pt x="396" y="190"/>
                </a:lnTo>
                <a:lnTo>
                  <a:pt x="396" y="191"/>
                </a:lnTo>
                <a:lnTo>
                  <a:pt x="396" y="192"/>
                </a:lnTo>
                <a:lnTo>
                  <a:pt x="396" y="193"/>
                </a:lnTo>
                <a:lnTo>
                  <a:pt x="397" y="194"/>
                </a:lnTo>
                <a:lnTo>
                  <a:pt x="397" y="194"/>
                </a:lnTo>
                <a:lnTo>
                  <a:pt x="397" y="196"/>
                </a:lnTo>
                <a:lnTo>
                  <a:pt x="397" y="197"/>
                </a:lnTo>
                <a:lnTo>
                  <a:pt x="397" y="197"/>
                </a:lnTo>
                <a:lnTo>
                  <a:pt x="397" y="198"/>
                </a:lnTo>
                <a:lnTo>
                  <a:pt x="397" y="199"/>
                </a:lnTo>
                <a:lnTo>
                  <a:pt x="397" y="200"/>
                </a:lnTo>
                <a:lnTo>
                  <a:pt x="397" y="202"/>
                </a:lnTo>
                <a:lnTo>
                  <a:pt x="398" y="203"/>
                </a:lnTo>
                <a:lnTo>
                  <a:pt x="398" y="203"/>
                </a:lnTo>
                <a:lnTo>
                  <a:pt x="398" y="204"/>
                </a:lnTo>
                <a:lnTo>
                  <a:pt x="398" y="206"/>
                </a:lnTo>
                <a:lnTo>
                  <a:pt x="398" y="207"/>
                </a:lnTo>
                <a:lnTo>
                  <a:pt x="398" y="208"/>
                </a:lnTo>
                <a:lnTo>
                  <a:pt x="398" y="209"/>
                </a:lnTo>
                <a:lnTo>
                  <a:pt x="398" y="210"/>
                </a:lnTo>
                <a:lnTo>
                  <a:pt x="398" y="212"/>
                </a:lnTo>
                <a:lnTo>
                  <a:pt x="398" y="214"/>
                </a:lnTo>
                <a:lnTo>
                  <a:pt x="398" y="215"/>
                </a:lnTo>
                <a:lnTo>
                  <a:pt x="399" y="216"/>
                </a:lnTo>
                <a:lnTo>
                  <a:pt x="399" y="217"/>
                </a:lnTo>
                <a:lnTo>
                  <a:pt x="399" y="217"/>
                </a:lnTo>
                <a:lnTo>
                  <a:pt x="399" y="218"/>
                </a:lnTo>
                <a:lnTo>
                  <a:pt x="399" y="219"/>
                </a:lnTo>
                <a:lnTo>
                  <a:pt x="399" y="219"/>
                </a:lnTo>
                <a:lnTo>
                  <a:pt x="399" y="220"/>
                </a:lnTo>
                <a:lnTo>
                  <a:pt x="399" y="220"/>
                </a:lnTo>
                <a:lnTo>
                  <a:pt x="399" y="221"/>
                </a:lnTo>
                <a:lnTo>
                  <a:pt x="400" y="222"/>
                </a:lnTo>
                <a:lnTo>
                  <a:pt x="400" y="223"/>
                </a:lnTo>
                <a:lnTo>
                  <a:pt x="400" y="223"/>
                </a:lnTo>
                <a:lnTo>
                  <a:pt x="400" y="224"/>
                </a:lnTo>
                <a:lnTo>
                  <a:pt x="400" y="224"/>
                </a:lnTo>
                <a:lnTo>
                  <a:pt x="400" y="225"/>
                </a:lnTo>
                <a:lnTo>
                  <a:pt x="400" y="225"/>
                </a:lnTo>
                <a:lnTo>
                  <a:pt x="400" y="227"/>
                </a:lnTo>
                <a:lnTo>
                  <a:pt x="400" y="228"/>
                </a:lnTo>
                <a:lnTo>
                  <a:pt x="401" y="227"/>
                </a:lnTo>
                <a:lnTo>
                  <a:pt x="401" y="227"/>
                </a:lnTo>
                <a:lnTo>
                  <a:pt x="401" y="227"/>
                </a:lnTo>
                <a:lnTo>
                  <a:pt x="401" y="227"/>
                </a:lnTo>
                <a:lnTo>
                  <a:pt x="401" y="228"/>
                </a:lnTo>
                <a:lnTo>
                  <a:pt x="401" y="227"/>
                </a:lnTo>
                <a:lnTo>
                  <a:pt x="401" y="227"/>
                </a:lnTo>
                <a:lnTo>
                  <a:pt x="401" y="228"/>
                </a:lnTo>
                <a:lnTo>
                  <a:pt x="401" y="227"/>
                </a:lnTo>
                <a:lnTo>
                  <a:pt x="402" y="227"/>
                </a:lnTo>
                <a:lnTo>
                  <a:pt x="402" y="227"/>
                </a:lnTo>
                <a:lnTo>
                  <a:pt x="402" y="227"/>
                </a:lnTo>
                <a:lnTo>
                  <a:pt x="402" y="226"/>
                </a:lnTo>
                <a:lnTo>
                  <a:pt x="402" y="224"/>
                </a:lnTo>
                <a:lnTo>
                  <a:pt x="402" y="222"/>
                </a:lnTo>
                <a:lnTo>
                  <a:pt x="402" y="220"/>
                </a:lnTo>
                <a:lnTo>
                  <a:pt x="402" y="218"/>
                </a:lnTo>
                <a:lnTo>
                  <a:pt x="402" y="215"/>
                </a:lnTo>
                <a:lnTo>
                  <a:pt x="403" y="211"/>
                </a:lnTo>
                <a:lnTo>
                  <a:pt x="403" y="208"/>
                </a:lnTo>
                <a:lnTo>
                  <a:pt x="403" y="204"/>
                </a:lnTo>
                <a:lnTo>
                  <a:pt x="403" y="202"/>
                </a:lnTo>
                <a:lnTo>
                  <a:pt x="403" y="198"/>
                </a:lnTo>
                <a:lnTo>
                  <a:pt x="403" y="194"/>
                </a:lnTo>
                <a:lnTo>
                  <a:pt x="403" y="190"/>
                </a:lnTo>
                <a:lnTo>
                  <a:pt x="403" y="184"/>
                </a:lnTo>
                <a:lnTo>
                  <a:pt x="403" y="179"/>
                </a:lnTo>
                <a:lnTo>
                  <a:pt x="403" y="176"/>
                </a:lnTo>
                <a:lnTo>
                  <a:pt x="403" y="173"/>
                </a:lnTo>
                <a:lnTo>
                  <a:pt x="404" y="170"/>
                </a:lnTo>
                <a:lnTo>
                  <a:pt x="404" y="165"/>
                </a:lnTo>
                <a:lnTo>
                  <a:pt x="404" y="161"/>
                </a:lnTo>
                <a:lnTo>
                  <a:pt x="404" y="157"/>
                </a:lnTo>
                <a:lnTo>
                  <a:pt x="404" y="153"/>
                </a:lnTo>
                <a:lnTo>
                  <a:pt x="404" y="148"/>
                </a:lnTo>
                <a:lnTo>
                  <a:pt x="404" y="145"/>
                </a:lnTo>
                <a:lnTo>
                  <a:pt x="404" y="141"/>
                </a:lnTo>
                <a:lnTo>
                  <a:pt x="404" y="137"/>
                </a:lnTo>
                <a:lnTo>
                  <a:pt x="405" y="133"/>
                </a:lnTo>
                <a:lnTo>
                  <a:pt x="405" y="130"/>
                </a:lnTo>
                <a:lnTo>
                  <a:pt x="405" y="125"/>
                </a:lnTo>
                <a:lnTo>
                  <a:pt x="405" y="123"/>
                </a:lnTo>
                <a:lnTo>
                  <a:pt x="405" y="118"/>
                </a:lnTo>
                <a:lnTo>
                  <a:pt x="405" y="116"/>
                </a:lnTo>
                <a:lnTo>
                  <a:pt x="405" y="112"/>
                </a:lnTo>
                <a:lnTo>
                  <a:pt x="405" y="110"/>
                </a:lnTo>
                <a:lnTo>
                  <a:pt x="405" y="106"/>
                </a:lnTo>
                <a:lnTo>
                  <a:pt x="406" y="104"/>
                </a:lnTo>
                <a:lnTo>
                  <a:pt x="406" y="102"/>
                </a:lnTo>
                <a:lnTo>
                  <a:pt x="406" y="100"/>
                </a:lnTo>
                <a:lnTo>
                  <a:pt x="406" y="97"/>
                </a:lnTo>
                <a:lnTo>
                  <a:pt x="406" y="96"/>
                </a:lnTo>
                <a:lnTo>
                  <a:pt x="406" y="94"/>
                </a:lnTo>
                <a:lnTo>
                  <a:pt x="406" y="93"/>
                </a:lnTo>
                <a:lnTo>
                  <a:pt x="406" y="91"/>
                </a:lnTo>
                <a:lnTo>
                  <a:pt x="406" y="90"/>
                </a:lnTo>
                <a:lnTo>
                  <a:pt x="407" y="89"/>
                </a:lnTo>
                <a:lnTo>
                  <a:pt x="407" y="88"/>
                </a:lnTo>
                <a:lnTo>
                  <a:pt x="407" y="87"/>
                </a:lnTo>
                <a:lnTo>
                  <a:pt x="407" y="87"/>
                </a:lnTo>
                <a:lnTo>
                  <a:pt x="407" y="87"/>
                </a:lnTo>
                <a:lnTo>
                  <a:pt x="407" y="87"/>
                </a:lnTo>
                <a:lnTo>
                  <a:pt x="407" y="87"/>
                </a:lnTo>
                <a:lnTo>
                  <a:pt x="407" y="87"/>
                </a:lnTo>
                <a:lnTo>
                  <a:pt x="407" y="89"/>
                </a:lnTo>
                <a:lnTo>
                  <a:pt x="408" y="89"/>
                </a:lnTo>
                <a:lnTo>
                  <a:pt x="408" y="91"/>
                </a:lnTo>
                <a:lnTo>
                  <a:pt x="408" y="93"/>
                </a:lnTo>
                <a:lnTo>
                  <a:pt x="408" y="96"/>
                </a:lnTo>
                <a:lnTo>
                  <a:pt x="408" y="98"/>
                </a:lnTo>
                <a:lnTo>
                  <a:pt x="408" y="102"/>
                </a:lnTo>
                <a:lnTo>
                  <a:pt x="408" y="106"/>
                </a:lnTo>
                <a:lnTo>
                  <a:pt x="408" y="109"/>
                </a:lnTo>
                <a:lnTo>
                  <a:pt x="408" y="113"/>
                </a:lnTo>
                <a:lnTo>
                  <a:pt x="408" y="119"/>
                </a:lnTo>
                <a:lnTo>
                  <a:pt x="408" y="123"/>
                </a:lnTo>
                <a:lnTo>
                  <a:pt x="409" y="130"/>
                </a:lnTo>
                <a:lnTo>
                  <a:pt x="409" y="137"/>
                </a:lnTo>
                <a:lnTo>
                  <a:pt x="409" y="146"/>
                </a:lnTo>
                <a:lnTo>
                  <a:pt x="409" y="155"/>
                </a:lnTo>
                <a:lnTo>
                  <a:pt x="409" y="168"/>
                </a:lnTo>
                <a:lnTo>
                  <a:pt x="409" y="178"/>
                </a:lnTo>
                <a:lnTo>
                  <a:pt x="409" y="194"/>
                </a:lnTo>
                <a:lnTo>
                  <a:pt x="409" y="204"/>
                </a:lnTo>
                <a:lnTo>
                  <a:pt x="409" y="222"/>
                </a:lnTo>
                <a:lnTo>
                  <a:pt x="410" y="236"/>
                </a:lnTo>
                <a:lnTo>
                  <a:pt x="410" y="252"/>
                </a:lnTo>
                <a:lnTo>
                  <a:pt x="410" y="264"/>
                </a:lnTo>
                <a:lnTo>
                  <a:pt x="410" y="283"/>
                </a:lnTo>
                <a:lnTo>
                  <a:pt x="410" y="295"/>
                </a:lnTo>
                <a:lnTo>
                  <a:pt x="410" y="311"/>
                </a:lnTo>
                <a:lnTo>
                  <a:pt x="410" y="324"/>
                </a:lnTo>
                <a:lnTo>
                  <a:pt x="410" y="340"/>
                </a:lnTo>
                <a:lnTo>
                  <a:pt x="410" y="356"/>
                </a:lnTo>
                <a:lnTo>
                  <a:pt x="411" y="377"/>
                </a:lnTo>
                <a:lnTo>
                  <a:pt x="411" y="393"/>
                </a:lnTo>
                <a:lnTo>
                  <a:pt x="411" y="406"/>
                </a:lnTo>
                <a:lnTo>
                  <a:pt x="411" y="421"/>
                </a:lnTo>
                <a:lnTo>
                  <a:pt x="411" y="435"/>
                </a:lnTo>
                <a:lnTo>
                  <a:pt x="411" y="444"/>
                </a:lnTo>
                <a:lnTo>
                  <a:pt x="411" y="452"/>
                </a:lnTo>
                <a:lnTo>
                  <a:pt x="411" y="453"/>
                </a:lnTo>
                <a:lnTo>
                  <a:pt x="411" y="456"/>
                </a:lnTo>
                <a:lnTo>
                  <a:pt x="412" y="457"/>
                </a:lnTo>
                <a:lnTo>
                  <a:pt x="412" y="460"/>
                </a:lnTo>
                <a:lnTo>
                  <a:pt x="412" y="463"/>
                </a:lnTo>
                <a:lnTo>
                  <a:pt x="412" y="465"/>
                </a:lnTo>
                <a:lnTo>
                  <a:pt x="412" y="466"/>
                </a:lnTo>
                <a:lnTo>
                  <a:pt x="412" y="470"/>
                </a:lnTo>
                <a:lnTo>
                  <a:pt x="412" y="471"/>
                </a:lnTo>
                <a:lnTo>
                  <a:pt x="412" y="472"/>
                </a:lnTo>
                <a:lnTo>
                  <a:pt x="412" y="472"/>
                </a:lnTo>
                <a:lnTo>
                  <a:pt x="413" y="472"/>
                </a:lnTo>
                <a:lnTo>
                  <a:pt x="413" y="473"/>
                </a:lnTo>
                <a:lnTo>
                  <a:pt x="413" y="474"/>
                </a:lnTo>
                <a:lnTo>
                  <a:pt x="413" y="475"/>
                </a:lnTo>
                <a:lnTo>
                  <a:pt x="413" y="476"/>
                </a:lnTo>
                <a:lnTo>
                  <a:pt x="413" y="476"/>
                </a:lnTo>
                <a:lnTo>
                  <a:pt x="413" y="477"/>
                </a:lnTo>
                <a:lnTo>
                  <a:pt x="413" y="478"/>
                </a:lnTo>
                <a:lnTo>
                  <a:pt x="413" y="478"/>
                </a:lnTo>
                <a:lnTo>
                  <a:pt x="413" y="478"/>
                </a:lnTo>
                <a:lnTo>
                  <a:pt x="413" y="479"/>
                </a:lnTo>
                <a:lnTo>
                  <a:pt x="413" y="479"/>
                </a:lnTo>
                <a:lnTo>
                  <a:pt x="414" y="480"/>
                </a:lnTo>
                <a:lnTo>
                  <a:pt x="414" y="480"/>
                </a:lnTo>
                <a:lnTo>
                  <a:pt x="414" y="481"/>
                </a:lnTo>
                <a:lnTo>
                  <a:pt x="414" y="482"/>
                </a:lnTo>
                <a:lnTo>
                  <a:pt x="414" y="482"/>
                </a:lnTo>
                <a:lnTo>
                  <a:pt x="414" y="483"/>
                </a:lnTo>
                <a:lnTo>
                  <a:pt x="414" y="483"/>
                </a:lnTo>
                <a:lnTo>
                  <a:pt x="414" y="484"/>
                </a:lnTo>
                <a:lnTo>
                  <a:pt x="414" y="484"/>
                </a:lnTo>
                <a:lnTo>
                  <a:pt x="415" y="485"/>
                </a:lnTo>
                <a:lnTo>
                  <a:pt x="415" y="486"/>
                </a:lnTo>
                <a:lnTo>
                  <a:pt x="415" y="486"/>
                </a:lnTo>
                <a:lnTo>
                  <a:pt x="415" y="487"/>
                </a:lnTo>
                <a:lnTo>
                  <a:pt x="415" y="488"/>
                </a:lnTo>
                <a:lnTo>
                  <a:pt x="415" y="489"/>
                </a:lnTo>
                <a:lnTo>
                  <a:pt x="415" y="489"/>
                </a:lnTo>
                <a:lnTo>
                  <a:pt x="415" y="490"/>
                </a:lnTo>
                <a:lnTo>
                  <a:pt x="415" y="490"/>
                </a:lnTo>
                <a:lnTo>
                  <a:pt x="416" y="490"/>
                </a:lnTo>
                <a:lnTo>
                  <a:pt x="416" y="491"/>
                </a:lnTo>
                <a:lnTo>
                  <a:pt x="416" y="491"/>
                </a:lnTo>
                <a:lnTo>
                  <a:pt x="416" y="491"/>
                </a:lnTo>
                <a:lnTo>
                  <a:pt x="416" y="492"/>
                </a:lnTo>
                <a:lnTo>
                  <a:pt x="416" y="493"/>
                </a:lnTo>
                <a:lnTo>
                  <a:pt x="416" y="493"/>
                </a:lnTo>
                <a:lnTo>
                  <a:pt x="416" y="493"/>
                </a:lnTo>
                <a:lnTo>
                  <a:pt x="416" y="493"/>
                </a:lnTo>
                <a:lnTo>
                  <a:pt x="417" y="494"/>
                </a:lnTo>
                <a:lnTo>
                  <a:pt x="417" y="494"/>
                </a:lnTo>
                <a:lnTo>
                  <a:pt x="417" y="495"/>
                </a:lnTo>
                <a:lnTo>
                  <a:pt x="417" y="495"/>
                </a:lnTo>
                <a:lnTo>
                  <a:pt x="417" y="495"/>
                </a:lnTo>
                <a:lnTo>
                  <a:pt x="417" y="496"/>
                </a:lnTo>
                <a:lnTo>
                  <a:pt x="417" y="498"/>
                </a:lnTo>
                <a:lnTo>
                  <a:pt x="417" y="498"/>
                </a:lnTo>
                <a:lnTo>
                  <a:pt x="417" y="498"/>
                </a:lnTo>
                <a:lnTo>
                  <a:pt x="418" y="499"/>
                </a:lnTo>
                <a:lnTo>
                  <a:pt x="418" y="499"/>
                </a:lnTo>
                <a:lnTo>
                  <a:pt x="418" y="499"/>
                </a:lnTo>
                <a:lnTo>
                  <a:pt x="418" y="499"/>
                </a:lnTo>
                <a:lnTo>
                  <a:pt x="418" y="499"/>
                </a:lnTo>
                <a:lnTo>
                  <a:pt x="418" y="499"/>
                </a:lnTo>
                <a:lnTo>
                  <a:pt x="418" y="499"/>
                </a:lnTo>
                <a:lnTo>
                  <a:pt x="418" y="500"/>
                </a:lnTo>
                <a:lnTo>
                  <a:pt x="418" y="501"/>
                </a:lnTo>
                <a:lnTo>
                  <a:pt x="419" y="501"/>
                </a:lnTo>
                <a:lnTo>
                  <a:pt x="419" y="501"/>
                </a:lnTo>
                <a:lnTo>
                  <a:pt x="419" y="501"/>
                </a:lnTo>
                <a:lnTo>
                  <a:pt x="419" y="501"/>
                </a:lnTo>
                <a:lnTo>
                  <a:pt x="419" y="501"/>
                </a:lnTo>
                <a:lnTo>
                  <a:pt x="419" y="502"/>
                </a:lnTo>
                <a:lnTo>
                  <a:pt x="419" y="502"/>
                </a:lnTo>
                <a:lnTo>
                  <a:pt x="419" y="502"/>
                </a:lnTo>
                <a:lnTo>
                  <a:pt x="419" y="503"/>
                </a:lnTo>
                <a:lnTo>
                  <a:pt x="419" y="503"/>
                </a:lnTo>
                <a:lnTo>
                  <a:pt x="419" y="503"/>
                </a:lnTo>
                <a:lnTo>
                  <a:pt x="420" y="504"/>
                </a:lnTo>
                <a:lnTo>
                  <a:pt x="420" y="505"/>
                </a:lnTo>
                <a:lnTo>
                  <a:pt x="420" y="506"/>
                </a:lnTo>
                <a:lnTo>
                  <a:pt x="420" y="506"/>
                </a:lnTo>
                <a:lnTo>
                  <a:pt x="420" y="507"/>
                </a:lnTo>
                <a:lnTo>
                  <a:pt x="420" y="508"/>
                </a:lnTo>
                <a:lnTo>
                  <a:pt x="420" y="508"/>
                </a:lnTo>
                <a:lnTo>
                  <a:pt x="420" y="508"/>
                </a:lnTo>
                <a:lnTo>
                  <a:pt x="420" y="508"/>
                </a:lnTo>
                <a:lnTo>
                  <a:pt x="421" y="509"/>
                </a:lnTo>
                <a:lnTo>
                  <a:pt x="421" y="509"/>
                </a:lnTo>
                <a:lnTo>
                  <a:pt x="421" y="509"/>
                </a:lnTo>
                <a:lnTo>
                  <a:pt x="421" y="508"/>
                </a:lnTo>
                <a:lnTo>
                  <a:pt x="421" y="508"/>
                </a:lnTo>
                <a:lnTo>
                  <a:pt x="421" y="507"/>
                </a:lnTo>
                <a:lnTo>
                  <a:pt x="421" y="506"/>
                </a:lnTo>
                <a:lnTo>
                  <a:pt x="421" y="505"/>
                </a:lnTo>
                <a:lnTo>
                  <a:pt x="421" y="505"/>
                </a:lnTo>
                <a:lnTo>
                  <a:pt x="422" y="505"/>
                </a:lnTo>
                <a:lnTo>
                  <a:pt x="422" y="504"/>
                </a:lnTo>
                <a:lnTo>
                  <a:pt x="422" y="504"/>
                </a:lnTo>
                <a:lnTo>
                  <a:pt x="422" y="504"/>
                </a:lnTo>
                <a:lnTo>
                  <a:pt x="422" y="503"/>
                </a:lnTo>
                <a:lnTo>
                  <a:pt x="422" y="503"/>
                </a:lnTo>
                <a:lnTo>
                  <a:pt x="422" y="503"/>
                </a:lnTo>
                <a:lnTo>
                  <a:pt x="422" y="502"/>
                </a:lnTo>
                <a:lnTo>
                  <a:pt x="422" y="502"/>
                </a:lnTo>
                <a:lnTo>
                  <a:pt x="423" y="502"/>
                </a:lnTo>
                <a:lnTo>
                  <a:pt x="423" y="502"/>
                </a:lnTo>
                <a:lnTo>
                  <a:pt x="423" y="502"/>
                </a:lnTo>
                <a:lnTo>
                  <a:pt x="423" y="501"/>
                </a:lnTo>
                <a:lnTo>
                  <a:pt x="423" y="501"/>
                </a:lnTo>
                <a:lnTo>
                  <a:pt x="423" y="501"/>
                </a:lnTo>
                <a:lnTo>
                  <a:pt x="423" y="502"/>
                </a:lnTo>
                <a:lnTo>
                  <a:pt x="423" y="501"/>
                </a:lnTo>
                <a:lnTo>
                  <a:pt x="423" y="498"/>
                </a:lnTo>
                <a:lnTo>
                  <a:pt x="424" y="478"/>
                </a:lnTo>
                <a:lnTo>
                  <a:pt x="424" y="461"/>
                </a:lnTo>
                <a:lnTo>
                  <a:pt x="424" y="430"/>
                </a:lnTo>
                <a:lnTo>
                  <a:pt x="424" y="406"/>
                </a:lnTo>
                <a:lnTo>
                  <a:pt x="424" y="362"/>
                </a:lnTo>
                <a:lnTo>
                  <a:pt x="424" y="332"/>
                </a:lnTo>
                <a:lnTo>
                  <a:pt x="424" y="302"/>
                </a:lnTo>
                <a:lnTo>
                  <a:pt x="424" y="286"/>
                </a:lnTo>
                <a:lnTo>
                  <a:pt x="424" y="271"/>
                </a:lnTo>
                <a:lnTo>
                  <a:pt x="424" y="263"/>
                </a:lnTo>
                <a:lnTo>
                  <a:pt x="424" y="253"/>
                </a:lnTo>
                <a:lnTo>
                  <a:pt x="425" y="244"/>
                </a:lnTo>
                <a:lnTo>
                  <a:pt x="425" y="233"/>
                </a:lnTo>
                <a:lnTo>
                  <a:pt x="425" y="221"/>
                </a:lnTo>
                <a:lnTo>
                  <a:pt x="425" y="205"/>
                </a:lnTo>
                <a:lnTo>
                  <a:pt x="425" y="194"/>
                </a:lnTo>
                <a:lnTo>
                  <a:pt x="425" y="178"/>
                </a:lnTo>
                <a:lnTo>
                  <a:pt x="425" y="167"/>
                </a:lnTo>
                <a:lnTo>
                  <a:pt x="425" y="151"/>
                </a:lnTo>
                <a:lnTo>
                  <a:pt x="425" y="140"/>
                </a:lnTo>
                <a:lnTo>
                  <a:pt x="426" y="128"/>
                </a:lnTo>
                <a:lnTo>
                  <a:pt x="426" y="119"/>
                </a:lnTo>
                <a:lnTo>
                  <a:pt x="426" y="110"/>
                </a:lnTo>
                <a:lnTo>
                  <a:pt x="426" y="104"/>
                </a:lnTo>
                <a:lnTo>
                  <a:pt x="426" y="98"/>
                </a:lnTo>
                <a:lnTo>
                  <a:pt x="426" y="92"/>
                </a:lnTo>
                <a:lnTo>
                  <a:pt x="426" y="87"/>
                </a:lnTo>
                <a:lnTo>
                  <a:pt x="426" y="83"/>
                </a:lnTo>
                <a:lnTo>
                  <a:pt x="426" y="79"/>
                </a:lnTo>
                <a:lnTo>
                  <a:pt x="427" y="76"/>
                </a:lnTo>
                <a:lnTo>
                  <a:pt x="427" y="72"/>
                </a:lnTo>
                <a:lnTo>
                  <a:pt x="427" y="70"/>
                </a:lnTo>
                <a:lnTo>
                  <a:pt x="427" y="69"/>
                </a:lnTo>
                <a:lnTo>
                  <a:pt x="427" y="68"/>
                </a:lnTo>
                <a:lnTo>
                  <a:pt x="427" y="66"/>
                </a:lnTo>
                <a:lnTo>
                  <a:pt x="427" y="66"/>
                </a:lnTo>
                <a:lnTo>
                  <a:pt x="427" y="65"/>
                </a:lnTo>
                <a:lnTo>
                  <a:pt x="427" y="64"/>
                </a:lnTo>
                <a:lnTo>
                  <a:pt x="428" y="63"/>
                </a:lnTo>
                <a:lnTo>
                  <a:pt x="428" y="62"/>
                </a:lnTo>
                <a:lnTo>
                  <a:pt x="428" y="60"/>
                </a:lnTo>
                <a:lnTo>
                  <a:pt x="428" y="60"/>
                </a:lnTo>
                <a:lnTo>
                  <a:pt x="428" y="58"/>
                </a:lnTo>
                <a:lnTo>
                  <a:pt x="428" y="57"/>
                </a:lnTo>
                <a:lnTo>
                  <a:pt x="428" y="56"/>
                </a:lnTo>
                <a:lnTo>
                  <a:pt x="428" y="55"/>
                </a:lnTo>
                <a:lnTo>
                  <a:pt x="428" y="53"/>
                </a:lnTo>
                <a:lnTo>
                  <a:pt x="429" y="52"/>
                </a:lnTo>
                <a:lnTo>
                  <a:pt x="429" y="50"/>
                </a:lnTo>
                <a:lnTo>
                  <a:pt x="429" y="49"/>
                </a:lnTo>
                <a:lnTo>
                  <a:pt x="429" y="48"/>
                </a:lnTo>
                <a:lnTo>
                  <a:pt x="429" y="47"/>
                </a:lnTo>
                <a:lnTo>
                  <a:pt x="429" y="45"/>
                </a:lnTo>
                <a:lnTo>
                  <a:pt x="429" y="45"/>
                </a:lnTo>
                <a:lnTo>
                  <a:pt x="429" y="43"/>
                </a:lnTo>
                <a:lnTo>
                  <a:pt x="429" y="43"/>
                </a:lnTo>
                <a:lnTo>
                  <a:pt x="429" y="42"/>
                </a:lnTo>
                <a:lnTo>
                  <a:pt x="429" y="42"/>
                </a:lnTo>
                <a:lnTo>
                  <a:pt x="429" y="41"/>
                </a:lnTo>
                <a:lnTo>
                  <a:pt x="430" y="40"/>
                </a:lnTo>
                <a:lnTo>
                  <a:pt x="430" y="39"/>
                </a:lnTo>
                <a:lnTo>
                  <a:pt x="430" y="39"/>
                </a:lnTo>
                <a:lnTo>
                  <a:pt x="430" y="39"/>
                </a:lnTo>
                <a:lnTo>
                  <a:pt x="430" y="39"/>
                </a:lnTo>
                <a:lnTo>
                  <a:pt x="430" y="38"/>
                </a:lnTo>
                <a:lnTo>
                  <a:pt x="430" y="39"/>
                </a:lnTo>
                <a:lnTo>
                  <a:pt x="430" y="39"/>
                </a:lnTo>
                <a:lnTo>
                  <a:pt x="430" y="39"/>
                </a:lnTo>
                <a:lnTo>
                  <a:pt x="431" y="39"/>
                </a:lnTo>
                <a:lnTo>
                  <a:pt x="431" y="40"/>
                </a:lnTo>
                <a:lnTo>
                  <a:pt x="431" y="41"/>
                </a:lnTo>
                <a:lnTo>
                  <a:pt x="431" y="41"/>
                </a:lnTo>
                <a:lnTo>
                  <a:pt x="431" y="42"/>
                </a:lnTo>
                <a:lnTo>
                  <a:pt x="431" y="43"/>
                </a:lnTo>
                <a:lnTo>
                  <a:pt x="431" y="45"/>
                </a:lnTo>
                <a:lnTo>
                  <a:pt x="431" y="46"/>
                </a:lnTo>
                <a:lnTo>
                  <a:pt x="431" y="48"/>
                </a:lnTo>
                <a:lnTo>
                  <a:pt x="432" y="49"/>
                </a:lnTo>
                <a:lnTo>
                  <a:pt x="432" y="51"/>
                </a:lnTo>
                <a:lnTo>
                  <a:pt x="432" y="53"/>
                </a:lnTo>
                <a:lnTo>
                  <a:pt x="432" y="55"/>
                </a:lnTo>
                <a:lnTo>
                  <a:pt x="432" y="56"/>
                </a:lnTo>
                <a:lnTo>
                  <a:pt x="432" y="59"/>
                </a:lnTo>
                <a:lnTo>
                  <a:pt x="432" y="60"/>
                </a:lnTo>
                <a:lnTo>
                  <a:pt x="432" y="63"/>
                </a:lnTo>
                <a:lnTo>
                  <a:pt x="432" y="65"/>
                </a:lnTo>
                <a:lnTo>
                  <a:pt x="433" y="67"/>
                </a:lnTo>
                <a:lnTo>
                  <a:pt x="433" y="69"/>
                </a:lnTo>
                <a:lnTo>
                  <a:pt x="433" y="70"/>
                </a:lnTo>
                <a:lnTo>
                  <a:pt x="433" y="72"/>
                </a:lnTo>
                <a:lnTo>
                  <a:pt x="433" y="73"/>
                </a:lnTo>
                <a:lnTo>
                  <a:pt x="433" y="74"/>
                </a:lnTo>
                <a:lnTo>
                  <a:pt x="433" y="76"/>
                </a:lnTo>
                <a:lnTo>
                  <a:pt x="433" y="77"/>
                </a:lnTo>
                <a:lnTo>
                  <a:pt x="433" y="79"/>
                </a:lnTo>
                <a:lnTo>
                  <a:pt x="434" y="81"/>
                </a:lnTo>
                <a:lnTo>
                  <a:pt x="434" y="83"/>
                </a:lnTo>
                <a:lnTo>
                  <a:pt x="434" y="85"/>
                </a:lnTo>
                <a:lnTo>
                  <a:pt x="434" y="88"/>
                </a:lnTo>
                <a:lnTo>
                  <a:pt x="434" y="89"/>
                </a:lnTo>
                <a:lnTo>
                  <a:pt x="434" y="92"/>
                </a:lnTo>
                <a:lnTo>
                  <a:pt x="434" y="93"/>
                </a:lnTo>
                <a:lnTo>
                  <a:pt x="434" y="95"/>
                </a:lnTo>
                <a:lnTo>
                  <a:pt x="434" y="97"/>
                </a:lnTo>
                <a:lnTo>
                  <a:pt x="434" y="99"/>
                </a:lnTo>
                <a:lnTo>
                  <a:pt x="434" y="100"/>
                </a:lnTo>
                <a:lnTo>
                  <a:pt x="435" y="102"/>
                </a:lnTo>
                <a:lnTo>
                  <a:pt x="435" y="104"/>
                </a:lnTo>
                <a:lnTo>
                  <a:pt x="435" y="106"/>
                </a:lnTo>
                <a:lnTo>
                  <a:pt x="435" y="107"/>
                </a:lnTo>
                <a:lnTo>
                  <a:pt x="435" y="109"/>
                </a:lnTo>
                <a:lnTo>
                  <a:pt x="435" y="111"/>
                </a:lnTo>
                <a:lnTo>
                  <a:pt x="435" y="113"/>
                </a:lnTo>
                <a:lnTo>
                  <a:pt x="435" y="114"/>
                </a:lnTo>
                <a:lnTo>
                  <a:pt x="435" y="116"/>
                </a:lnTo>
                <a:lnTo>
                  <a:pt x="436" y="118"/>
                </a:lnTo>
                <a:lnTo>
                  <a:pt x="436" y="120"/>
                </a:lnTo>
                <a:lnTo>
                  <a:pt x="436" y="121"/>
                </a:lnTo>
                <a:lnTo>
                  <a:pt x="436" y="123"/>
                </a:lnTo>
                <a:lnTo>
                  <a:pt x="436" y="125"/>
                </a:lnTo>
                <a:lnTo>
                  <a:pt x="436" y="127"/>
                </a:lnTo>
                <a:lnTo>
                  <a:pt x="436" y="129"/>
                </a:lnTo>
                <a:lnTo>
                  <a:pt x="436" y="131"/>
                </a:lnTo>
                <a:lnTo>
                  <a:pt x="436" y="133"/>
                </a:lnTo>
                <a:lnTo>
                  <a:pt x="437" y="136"/>
                </a:lnTo>
                <a:lnTo>
                  <a:pt x="437" y="137"/>
                </a:lnTo>
                <a:lnTo>
                  <a:pt x="437" y="139"/>
                </a:lnTo>
                <a:lnTo>
                  <a:pt x="437" y="142"/>
                </a:lnTo>
                <a:lnTo>
                  <a:pt x="437" y="144"/>
                </a:lnTo>
                <a:lnTo>
                  <a:pt x="437" y="146"/>
                </a:lnTo>
                <a:lnTo>
                  <a:pt x="437" y="148"/>
                </a:lnTo>
                <a:lnTo>
                  <a:pt x="437" y="150"/>
                </a:lnTo>
                <a:lnTo>
                  <a:pt x="437" y="153"/>
                </a:lnTo>
                <a:lnTo>
                  <a:pt x="438" y="157"/>
                </a:lnTo>
                <a:lnTo>
                  <a:pt x="438" y="161"/>
                </a:lnTo>
                <a:lnTo>
                  <a:pt x="438" y="163"/>
                </a:lnTo>
                <a:lnTo>
                  <a:pt x="438" y="166"/>
                </a:lnTo>
                <a:lnTo>
                  <a:pt x="438" y="168"/>
                </a:lnTo>
                <a:lnTo>
                  <a:pt x="438" y="172"/>
                </a:lnTo>
                <a:lnTo>
                  <a:pt x="438" y="175"/>
                </a:lnTo>
                <a:lnTo>
                  <a:pt x="438" y="178"/>
                </a:lnTo>
                <a:lnTo>
                  <a:pt x="438" y="181"/>
                </a:lnTo>
                <a:lnTo>
                  <a:pt x="439" y="186"/>
                </a:lnTo>
                <a:lnTo>
                  <a:pt x="439" y="188"/>
                </a:lnTo>
                <a:lnTo>
                  <a:pt x="439" y="192"/>
                </a:lnTo>
                <a:lnTo>
                  <a:pt x="439" y="194"/>
                </a:lnTo>
                <a:lnTo>
                  <a:pt x="439" y="197"/>
                </a:lnTo>
                <a:lnTo>
                  <a:pt x="439" y="199"/>
                </a:lnTo>
                <a:lnTo>
                  <a:pt x="439" y="203"/>
                </a:lnTo>
                <a:lnTo>
                  <a:pt x="439" y="205"/>
                </a:lnTo>
                <a:lnTo>
                  <a:pt x="439" y="207"/>
                </a:lnTo>
                <a:lnTo>
                  <a:pt x="439" y="209"/>
                </a:lnTo>
                <a:lnTo>
                  <a:pt x="439" y="211"/>
                </a:lnTo>
                <a:lnTo>
                  <a:pt x="440" y="212"/>
                </a:lnTo>
                <a:lnTo>
                  <a:pt x="440" y="214"/>
                </a:lnTo>
                <a:lnTo>
                  <a:pt x="440" y="215"/>
                </a:lnTo>
                <a:lnTo>
                  <a:pt x="440" y="218"/>
                </a:lnTo>
                <a:lnTo>
                  <a:pt x="440" y="222"/>
                </a:lnTo>
                <a:lnTo>
                  <a:pt x="440" y="224"/>
                </a:lnTo>
                <a:lnTo>
                  <a:pt x="440" y="223"/>
                </a:lnTo>
                <a:lnTo>
                  <a:pt x="440" y="226"/>
                </a:lnTo>
                <a:lnTo>
                  <a:pt x="440" y="226"/>
                </a:lnTo>
                <a:lnTo>
                  <a:pt x="441" y="228"/>
                </a:lnTo>
                <a:lnTo>
                  <a:pt x="441" y="229"/>
                </a:lnTo>
                <a:lnTo>
                  <a:pt x="441" y="231"/>
                </a:lnTo>
                <a:lnTo>
                  <a:pt x="441" y="229"/>
                </a:lnTo>
                <a:lnTo>
                  <a:pt x="441" y="227"/>
                </a:lnTo>
                <a:lnTo>
                  <a:pt x="441" y="225"/>
                </a:lnTo>
                <a:lnTo>
                  <a:pt x="441" y="223"/>
                </a:lnTo>
                <a:lnTo>
                  <a:pt x="441" y="221"/>
                </a:lnTo>
                <a:lnTo>
                  <a:pt x="441" y="218"/>
                </a:lnTo>
                <a:lnTo>
                  <a:pt x="442" y="215"/>
                </a:lnTo>
                <a:lnTo>
                  <a:pt x="442" y="211"/>
                </a:lnTo>
                <a:lnTo>
                  <a:pt x="442" y="208"/>
                </a:lnTo>
                <a:lnTo>
                  <a:pt x="442" y="204"/>
                </a:lnTo>
                <a:lnTo>
                  <a:pt x="442" y="200"/>
                </a:lnTo>
                <a:lnTo>
                  <a:pt x="442" y="196"/>
                </a:lnTo>
                <a:lnTo>
                  <a:pt x="442" y="193"/>
                </a:lnTo>
                <a:lnTo>
                  <a:pt x="442" y="187"/>
                </a:lnTo>
                <a:lnTo>
                  <a:pt x="442" y="184"/>
                </a:lnTo>
                <a:lnTo>
                  <a:pt x="443" y="180"/>
                </a:lnTo>
                <a:lnTo>
                  <a:pt x="443" y="175"/>
                </a:lnTo>
                <a:lnTo>
                  <a:pt x="443" y="170"/>
                </a:lnTo>
                <a:lnTo>
                  <a:pt x="443" y="167"/>
                </a:lnTo>
                <a:lnTo>
                  <a:pt x="443" y="163"/>
                </a:lnTo>
                <a:lnTo>
                  <a:pt x="443" y="160"/>
                </a:lnTo>
                <a:lnTo>
                  <a:pt x="443" y="157"/>
                </a:lnTo>
                <a:lnTo>
                  <a:pt x="443" y="154"/>
                </a:lnTo>
                <a:lnTo>
                  <a:pt x="443" y="150"/>
                </a:lnTo>
                <a:lnTo>
                  <a:pt x="444" y="147"/>
                </a:lnTo>
                <a:lnTo>
                  <a:pt x="444" y="144"/>
                </a:lnTo>
                <a:lnTo>
                  <a:pt x="444" y="142"/>
                </a:lnTo>
                <a:lnTo>
                  <a:pt x="444" y="140"/>
                </a:lnTo>
                <a:lnTo>
                  <a:pt x="444" y="138"/>
                </a:lnTo>
                <a:lnTo>
                  <a:pt x="444" y="135"/>
                </a:lnTo>
                <a:lnTo>
                  <a:pt x="444" y="133"/>
                </a:lnTo>
                <a:lnTo>
                  <a:pt x="444" y="130"/>
                </a:lnTo>
                <a:lnTo>
                  <a:pt x="444" y="128"/>
                </a:lnTo>
                <a:lnTo>
                  <a:pt x="445" y="127"/>
                </a:lnTo>
                <a:lnTo>
                  <a:pt x="445" y="126"/>
                </a:lnTo>
                <a:lnTo>
                  <a:pt x="445" y="124"/>
                </a:lnTo>
                <a:lnTo>
                  <a:pt x="445" y="122"/>
                </a:lnTo>
                <a:lnTo>
                  <a:pt x="445" y="121"/>
                </a:lnTo>
                <a:lnTo>
                  <a:pt x="445" y="120"/>
                </a:lnTo>
                <a:lnTo>
                  <a:pt x="445" y="120"/>
                </a:lnTo>
                <a:lnTo>
                  <a:pt x="445" y="120"/>
                </a:lnTo>
                <a:lnTo>
                  <a:pt x="445" y="119"/>
                </a:lnTo>
                <a:lnTo>
                  <a:pt x="445" y="119"/>
                </a:lnTo>
                <a:lnTo>
                  <a:pt x="445" y="120"/>
                </a:lnTo>
                <a:lnTo>
                  <a:pt x="445" y="120"/>
                </a:lnTo>
                <a:lnTo>
                  <a:pt x="446" y="121"/>
                </a:lnTo>
                <a:lnTo>
                  <a:pt x="446" y="122"/>
                </a:lnTo>
                <a:lnTo>
                  <a:pt x="446" y="123"/>
                </a:lnTo>
                <a:lnTo>
                  <a:pt x="446" y="125"/>
                </a:lnTo>
                <a:lnTo>
                  <a:pt x="446" y="128"/>
                </a:lnTo>
                <a:lnTo>
                  <a:pt x="446" y="131"/>
                </a:lnTo>
                <a:lnTo>
                  <a:pt x="446" y="136"/>
                </a:lnTo>
                <a:lnTo>
                  <a:pt x="446" y="139"/>
                </a:lnTo>
                <a:lnTo>
                  <a:pt x="446" y="147"/>
                </a:lnTo>
                <a:lnTo>
                  <a:pt x="447" y="152"/>
                </a:lnTo>
                <a:lnTo>
                  <a:pt x="447" y="164"/>
                </a:lnTo>
                <a:lnTo>
                  <a:pt x="447" y="171"/>
                </a:lnTo>
                <a:lnTo>
                  <a:pt x="447" y="184"/>
                </a:lnTo>
                <a:lnTo>
                  <a:pt x="447" y="198"/>
                </a:lnTo>
                <a:lnTo>
                  <a:pt x="447" y="217"/>
                </a:lnTo>
                <a:lnTo>
                  <a:pt x="447" y="230"/>
                </a:lnTo>
                <a:lnTo>
                  <a:pt x="447" y="250"/>
                </a:lnTo>
                <a:lnTo>
                  <a:pt x="447" y="265"/>
                </a:lnTo>
                <a:lnTo>
                  <a:pt x="448" y="285"/>
                </a:lnTo>
                <a:lnTo>
                  <a:pt x="448" y="303"/>
                </a:lnTo>
                <a:lnTo>
                  <a:pt x="448" y="319"/>
                </a:lnTo>
                <a:lnTo>
                  <a:pt x="448" y="332"/>
                </a:lnTo>
                <a:lnTo>
                  <a:pt x="448" y="349"/>
                </a:lnTo>
                <a:lnTo>
                  <a:pt x="448" y="361"/>
                </a:lnTo>
                <a:lnTo>
                  <a:pt x="448" y="381"/>
                </a:lnTo>
                <a:lnTo>
                  <a:pt x="448" y="396"/>
                </a:lnTo>
                <a:lnTo>
                  <a:pt x="448" y="410"/>
                </a:lnTo>
                <a:lnTo>
                  <a:pt x="449" y="421"/>
                </a:lnTo>
                <a:lnTo>
                  <a:pt x="449" y="435"/>
                </a:lnTo>
                <a:lnTo>
                  <a:pt x="449" y="441"/>
                </a:lnTo>
                <a:lnTo>
                  <a:pt x="449" y="448"/>
                </a:lnTo>
                <a:lnTo>
                  <a:pt x="449" y="451"/>
                </a:lnTo>
                <a:lnTo>
                  <a:pt x="449" y="454"/>
                </a:lnTo>
                <a:lnTo>
                  <a:pt x="449" y="454"/>
                </a:lnTo>
                <a:lnTo>
                  <a:pt x="449" y="452"/>
                </a:lnTo>
                <a:lnTo>
                  <a:pt x="449" y="455"/>
                </a:lnTo>
                <a:lnTo>
                  <a:pt x="450" y="458"/>
                </a:lnTo>
                <a:lnTo>
                  <a:pt x="450" y="461"/>
                </a:lnTo>
                <a:lnTo>
                  <a:pt x="450" y="464"/>
                </a:lnTo>
                <a:lnTo>
                  <a:pt x="450" y="465"/>
                </a:lnTo>
                <a:lnTo>
                  <a:pt x="450" y="466"/>
                </a:lnTo>
                <a:lnTo>
                  <a:pt x="450" y="467"/>
                </a:lnTo>
                <a:lnTo>
                  <a:pt x="450" y="469"/>
                </a:lnTo>
                <a:lnTo>
                  <a:pt x="450" y="469"/>
                </a:lnTo>
                <a:lnTo>
                  <a:pt x="450" y="470"/>
                </a:lnTo>
                <a:lnTo>
                  <a:pt x="450" y="470"/>
                </a:lnTo>
                <a:lnTo>
                  <a:pt x="450" y="470"/>
                </a:lnTo>
                <a:lnTo>
                  <a:pt x="451" y="470"/>
                </a:lnTo>
                <a:lnTo>
                  <a:pt x="451" y="471"/>
                </a:lnTo>
                <a:lnTo>
                  <a:pt x="451" y="472"/>
                </a:lnTo>
                <a:lnTo>
                  <a:pt x="451" y="472"/>
                </a:lnTo>
                <a:lnTo>
                  <a:pt x="451" y="472"/>
                </a:lnTo>
                <a:lnTo>
                  <a:pt x="451" y="473"/>
                </a:lnTo>
                <a:lnTo>
                  <a:pt x="451" y="475"/>
                </a:lnTo>
                <a:lnTo>
                  <a:pt x="451" y="475"/>
                </a:lnTo>
                <a:lnTo>
                  <a:pt x="451" y="475"/>
                </a:lnTo>
                <a:lnTo>
                  <a:pt x="452" y="476"/>
                </a:lnTo>
                <a:lnTo>
                  <a:pt x="452" y="476"/>
                </a:lnTo>
                <a:lnTo>
                  <a:pt x="452" y="478"/>
                </a:lnTo>
                <a:lnTo>
                  <a:pt x="452" y="478"/>
                </a:lnTo>
                <a:lnTo>
                  <a:pt x="452" y="478"/>
                </a:lnTo>
                <a:lnTo>
                  <a:pt x="452" y="478"/>
                </a:lnTo>
                <a:lnTo>
                  <a:pt x="452" y="479"/>
                </a:lnTo>
                <a:lnTo>
                  <a:pt x="452" y="479"/>
                </a:lnTo>
                <a:lnTo>
                  <a:pt x="452" y="480"/>
                </a:lnTo>
                <a:lnTo>
                  <a:pt x="453" y="480"/>
                </a:lnTo>
                <a:lnTo>
                  <a:pt x="453" y="481"/>
                </a:lnTo>
                <a:lnTo>
                  <a:pt x="453" y="482"/>
                </a:lnTo>
                <a:lnTo>
                  <a:pt x="453" y="483"/>
                </a:lnTo>
                <a:lnTo>
                  <a:pt x="453" y="484"/>
                </a:lnTo>
                <a:lnTo>
                  <a:pt x="453" y="485"/>
                </a:lnTo>
                <a:lnTo>
                  <a:pt x="453" y="484"/>
                </a:lnTo>
                <a:lnTo>
                  <a:pt x="453" y="485"/>
                </a:lnTo>
                <a:lnTo>
                  <a:pt x="453" y="486"/>
                </a:lnTo>
                <a:lnTo>
                  <a:pt x="454" y="486"/>
                </a:lnTo>
                <a:lnTo>
                  <a:pt x="454" y="486"/>
                </a:lnTo>
                <a:lnTo>
                  <a:pt x="454" y="487"/>
                </a:lnTo>
                <a:lnTo>
                  <a:pt x="454" y="487"/>
                </a:lnTo>
                <a:lnTo>
                  <a:pt x="454" y="487"/>
                </a:lnTo>
                <a:lnTo>
                  <a:pt x="454" y="488"/>
                </a:lnTo>
                <a:lnTo>
                  <a:pt x="454" y="488"/>
                </a:lnTo>
                <a:lnTo>
                  <a:pt x="454" y="488"/>
                </a:lnTo>
                <a:lnTo>
                  <a:pt x="454" y="489"/>
                </a:lnTo>
                <a:lnTo>
                  <a:pt x="455" y="489"/>
                </a:lnTo>
                <a:lnTo>
                  <a:pt x="455" y="490"/>
                </a:lnTo>
                <a:lnTo>
                  <a:pt x="455" y="490"/>
                </a:lnTo>
                <a:lnTo>
                  <a:pt x="455" y="491"/>
                </a:lnTo>
                <a:lnTo>
                  <a:pt x="455" y="492"/>
                </a:lnTo>
                <a:lnTo>
                  <a:pt x="455" y="493"/>
                </a:lnTo>
                <a:lnTo>
                  <a:pt x="455" y="493"/>
                </a:lnTo>
                <a:lnTo>
                  <a:pt x="455" y="494"/>
                </a:lnTo>
                <a:lnTo>
                  <a:pt x="455" y="494"/>
                </a:lnTo>
                <a:lnTo>
                  <a:pt x="455" y="496"/>
                </a:lnTo>
                <a:lnTo>
                  <a:pt x="455" y="496"/>
                </a:lnTo>
                <a:lnTo>
                  <a:pt x="456" y="496"/>
                </a:lnTo>
                <a:lnTo>
                  <a:pt x="456" y="497"/>
                </a:lnTo>
                <a:lnTo>
                  <a:pt x="456" y="497"/>
                </a:lnTo>
                <a:lnTo>
                  <a:pt x="456" y="497"/>
                </a:lnTo>
                <a:lnTo>
                  <a:pt x="456" y="497"/>
                </a:lnTo>
                <a:lnTo>
                  <a:pt x="456" y="498"/>
                </a:lnTo>
                <a:lnTo>
                  <a:pt x="456" y="498"/>
                </a:lnTo>
                <a:lnTo>
                  <a:pt x="456" y="499"/>
                </a:lnTo>
                <a:lnTo>
                  <a:pt x="456" y="499"/>
                </a:lnTo>
                <a:lnTo>
                  <a:pt x="457" y="500"/>
                </a:lnTo>
                <a:lnTo>
                  <a:pt x="457" y="500"/>
                </a:lnTo>
                <a:lnTo>
                  <a:pt x="457" y="500"/>
                </a:lnTo>
                <a:lnTo>
                  <a:pt x="457" y="500"/>
                </a:lnTo>
                <a:lnTo>
                  <a:pt x="457" y="501"/>
                </a:lnTo>
                <a:lnTo>
                  <a:pt x="457" y="503"/>
                </a:lnTo>
                <a:lnTo>
                  <a:pt x="457" y="503"/>
                </a:lnTo>
                <a:lnTo>
                  <a:pt x="457" y="504"/>
                </a:lnTo>
                <a:lnTo>
                  <a:pt x="457" y="504"/>
                </a:lnTo>
                <a:lnTo>
                  <a:pt x="458" y="505"/>
                </a:lnTo>
                <a:lnTo>
                  <a:pt x="458" y="506"/>
                </a:lnTo>
                <a:lnTo>
                  <a:pt x="458" y="506"/>
                </a:lnTo>
                <a:lnTo>
                  <a:pt x="458" y="506"/>
                </a:lnTo>
                <a:lnTo>
                  <a:pt x="458" y="506"/>
                </a:lnTo>
                <a:lnTo>
                  <a:pt x="458" y="507"/>
                </a:lnTo>
                <a:lnTo>
                  <a:pt x="458" y="507"/>
                </a:lnTo>
                <a:lnTo>
                  <a:pt x="458" y="507"/>
                </a:lnTo>
                <a:lnTo>
                  <a:pt x="458" y="507"/>
                </a:lnTo>
                <a:lnTo>
                  <a:pt x="459" y="508"/>
                </a:lnTo>
                <a:lnTo>
                  <a:pt x="459" y="508"/>
                </a:lnTo>
                <a:lnTo>
                  <a:pt x="459" y="508"/>
                </a:lnTo>
                <a:lnTo>
                  <a:pt x="459" y="508"/>
                </a:lnTo>
                <a:lnTo>
                  <a:pt x="459" y="509"/>
                </a:lnTo>
                <a:lnTo>
                  <a:pt x="459" y="509"/>
                </a:lnTo>
                <a:lnTo>
                  <a:pt x="459" y="509"/>
                </a:lnTo>
                <a:lnTo>
                  <a:pt x="459" y="508"/>
                </a:lnTo>
                <a:lnTo>
                  <a:pt x="459" y="509"/>
                </a:lnTo>
                <a:lnTo>
                  <a:pt x="460" y="507"/>
                </a:lnTo>
                <a:lnTo>
                  <a:pt x="460" y="506"/>
                </a:lnTo>
                <a:lnTo>
                  <a:pt x="460" y="506"/>
                </a:lnTo>
                <a:lnTo>
                  <a:pt x="460" y="506"/>
                </a:lnTo>
                <a:lnTo>
                  <a:pt x="460" y="506"/>
                </a:lnTo>
                <a:lnTo>
                  <a:pt x="460" y="505"/>
                </a:lnTo>
                <a:lnTo>
                  <a:pt x="460" y="504"/>
                </a:lnTo>
                <a:lnTo>
                  <a:pt x="460" y="504"/>
                </a:lnTo>
                <a:lnTo>
                  <a:pt x="460" y="504"/>
                </a:lnTo>
                <a:lnTo>
                  <a:pt x="460" y="504"/>
                </a:lnTo>
                <a:lnTo>
                  <a:pt x="460" y="504"/>
                </a:lnTo>
                <a:lnTo>
                  <a:pt x="460" y="504"/>
                </a:lnTo>
                <a:lnTo>
                  <a:pt x="461" y="504"/>
                </a:lnTo>
                <a:lnTo>
                  <a:pt x="461" y="504"/>
                </a:lnTo>
                <a:lnTo>
                  <a:pt x="461" y="504"/>
                </a:lnTo>
                <a:lnTo>
                  <a:pt x="461" y="504"/>
                </a:lnTo>
                <a:lnTo>
                  <a:pt x="461" y="503"/>
                </a:lnTo>
                <a:lnTo>
                  <a:pt x="461" y="504"/>
                </a:lnTo>
                <a:lnTo>
                  <a:pt x="461" y="504"/>
                </a:lnTo>
                <a:lnTo>
                  <a:pt x="461" y="504"/>
                </a:lnTo>
                <a:lnTo>
                  <a:pt x="461" y="504"/>
                </a:lnTo>
                <a:lnTo>
                  <a:pt x="462" y="502"/>
                </a:lnTo>
                <a:lnTo>
                  <a:pt x="462" y="486"/>
                </a:lnTo>
                <a:lnTo>
                  <a:pt x="462" y="479"/>
                </a:lnTo>
                <a:lnTo>
                  <a:pt x="462" y="450"/>
                </a:lnTo>
                <a:lnTo>
                  <a:pt x="462" y="429"/>
                </a:lnTo>
                <a:lnTo>
                  <a:pt x="462" y="392"/>
                </a:lnTo>
                <a:lnTo>
                  <a:pt x="462" y="365"/>
                </a:lnTo>
                <a:lnTo>
                  <a:pt x="462" y="334"/>
                </a:lnTo>
                <a:lnTo>
                  <a:pt x="462" y="319"/>
                </a:lnTo>
                <a:lnTo>
                  <a:pt x="463" y="301"/>
                </a:lnTo>
                <a:lnTo>
                  <a:pt x="463" y="294"/>
                </a:lnTo>
                <a:lnTo>
                  <a:pt x="463" y="279"/>
                </a:lnTo>
                <a:lnTo>
                  <a:pt x="463" y="266"/>
                </a:lnTo>
                <a:lnTo>
                  <a:pt x="463" y="252"/>
                </a:lnTo>
                <a:lnTo>
                  <a:pt x="463" y="240"/>
                </a:lnTo>
                <a:lnTo>
                  <a:pt x="463" y="218"/>
                </a:lnTo>
                <a:lnTo>
                  <a:pt x="463" y="204"/>
                </a:lnTo>
                <a:lnTo>
                  <a:pt x="463" y="186"/>
                </a:lnTo>
                <a:lnTo>
                  <a:pt x="464" y="169"/>
                </a:lnTo>
                <a:lnTo>
                  <a:pt x="464" y="152"/>
                </a:lnTo>
                <a:lnTo>
                  <a:pt x="464" y="141"/>
                </a:lnTo>
                <a:lnTo>
                  <a:pt x="464" y="126"/>
                </a:lnTo>
                <a:lnTo>
                  <a:pt x="464" y="119"/>
                </a:lnTo>
                <a:lnTo>
                  <a:pt x="464" y="109"/>
                </a:lnTo>
                <a:lnTo>
                  <a:pt x="464" y="101"/>
                </a:lnTo>
                <a:lnTo>
                  <a:pt x="464" y="93"/>
                </a:lnTo>
                <a:lnTo>
                  <a:pt x="464" y="87"/>
                </a:lnTo>
                <a:lnTo>
                  <a:pt x="465" y="79"/>
                </a:lnTo>
                <a:lnTo>
                  <a:pt x="465" y="75"/>
                </a:lnTo>
                <a:lnTo>
                  <a:pt x="465" y="70"/>
                </a:lnTo>
                <a:lnTo>
                  <a:pt x="465" y="66"/>
                </a:lnTo>
                <a:lnTo>
                  <a:pt x="465" y="63"/>
                </a:lnTo>
                <a:lnTo>
                  <a:pt x="465" y="61"/>
                </a:lnTo>
                <a:lnTo>
                  <a:pt x="465" y="59"/>
                </a:lnTo>
                <a:lnTo>
                  <a:pt x="465" y="57"/>
                </a:lnTo>
                <a:lnTo>
                  <a:pt x="465" y="55"/>
                </a:lnTo>
                <a:lnTo>
                  <a:pt x="465" y="54"/>
                </a:lnTo>
                <a:lnTo>
                  <a:pt x="465" y="52"/>
                </a:lnTo>
                <a:lnTo>
                  <a:pt x="466" y="51"/>
                </a:lnTo>
                <a:lnTo>
                  <a:pt x="466" y="49"/>
                </a:lnTo>
                <a:lnTo>
                  <a:pt x="466" y="48"/>
                </a:lnTo>
                <a:lnTo>
                  <a:pt x="466" y="46"/>
                </a:lnTo>
                <a:lnTo>
                  <a:pt x="466" y="45"/>
                </a:lnTo>
                <a:lnTo>
                  <a:pt x="466" y="44"/>
                </a:lnTo>
                <a:lnTo>
                  <a:pt x="466" y="43"/>
                </a:lnTo>
                <a:lnTo>
                  <a:pt x="466" y="43"/>
                </a:lnTo>
                <a:lnTo>
                  <a:pt x="466" y="42"/>
                </a:lnTo>
                <a:lnTo>
                  <a:pt x="467" y="41"/>
                </a:lnTo>
                <a:lnTo>
                  <a:pt x="467" y="41"/>
                </a:lnTo>
                <a:lnTo>
                  <a:pt x="467" y="40"/>
                </a:lnTo>
                <a:lnTo>
                  <a:pt x="467" y="40"/>
                </a:lnTo>
                <a:lnTo>
                  <a:pt x="467" y="39"/>
                </a:lnTo>
                <a:lnTo>
                  <a:pt x="467" y="39"/>
                </a:lnTo>
                <a:lnTo>
                  <a:pt x="467" y="39"/>
                </a:lnTo>
                <a:lnTo>
                  <a:pt x="467" y="38"/>
                </a:lnTo>
                <a:lnTo>
                  <a:pt x="467" y="38"/>
                </a:lnTo>
                <a:lnTo>
                  <a:pt x="468" y="38"/>
                </a:lnTo>
                <a:lnTo>
                  <a:pt x="468" y="38"/>
                </a:lnTo>
                <a:lnTo>
                  <a:pt x="468" y="39"/>
                </a:lnTo>
                <a:lnTo>
                  <a:pt x="468" y="39"/>
                </a:lnTo>
                <a:lnTo>
                  <a:pt x="468" y="39"/>
                </a:lnTo>
                <a:lnTo>
                  <a:pt x="468" y="40"/>
                </a:lnTo>
                <a:lnTo>
                  <a:pt x="468" y="40"/>
                </a:lnTo>
                <a:lnTo>
                  <a:pt x="468" y="41"/>
                </a:lnTo>
                <a:lnTo>
                  <a:pt x="468" y="41"/>
                </a:lnTo>
                <a:lnTo>
                  <a:pt x="469" y="42"/>
                </a:lnTo>
                <a:lnTo>
                  <a:pt x="469" y="42"/>
                </a:lnTo>
                <a:lnTo>
                  <a:pt x="469" y="43"/>
                </a:lnTo>
                <a:lnTo>
                  <a:pt x="469" y="44"/>
                </a:lnTo>
                <a:lnTo>
                  <a:pt x="469" y="45"/>
                </a:lnTo>
                <a:lnTo>
                  <a:pt x="469" y="46"/>
                </a:lnTo>
                <a:lnTo>
                  <a:pt x="469" y="48"/>
                </a:lnTo>
                <a:lnTo>
                  <a:pt x="469" y="48"/>
                </a:lnTo>
                <a:lnTo>
                  <a:pt x="469" y="50"/>
                </a:lnTo>
                <a:lnTo>
                  <a:pt x="470" y="50"/>
                </a:lnTo>
                <a:lnTo>
                  <a:pt x="470" y="52"/>
                </a:lnTo>
                <a:lnTo>
                  <a:pt x="470" y="54"/>
                </a:lnTo>
                <a:lnTo>
                  <a:pt x="470" y="56"/>
                </a:lnTo>
                <a:lnTo>
                  <a:pt x="470" y="57"/>
                </a:lnTo>
                <a:lnTo>
                  <a:pt x="470" y="58"/>
                </a:lnTo>
                <a:lnTo>
                  <a:pt x="470" y="59"/>
                </a:lnTo>
                <a:lnTo>
                  <a:pt x="470" y="60"/>
                </a:lnTo>
                <a:lnTo>
                  <a:pt x="470" y="62"/>
                </a:lnTo>
                <a:lnTo>
                  <a:pt x="470" y="65"/>
                </a:lnTo>
                <a:lnTo>
                  <a:pt x="470" y="67"/>
                </a:lnTo>
                <a:lnTo>
                  <a:pt x="471" y="69"/>
                </a:lnTo>
                <a:lnTo>
                  <a:pt x="471" y="71"/>
                </a:lnTo>
                <a:lnTo>
                  <a:pt x="471" y="74"/>
                </a:lnTo>
                <a:lnTo>
                  <a:pt x="471" y="76"/>
                </a:lnTo>
                <a:lnTo>
                  <a:pt x="471" y="78"/>
                </a:lnTo>
                <a:lnTo>
                  <a:pt x="471" y="80"/>
                </a:lnTo>
                <a:lnTo>
                  <a:pt x="471" y="83"/>
                </a:lnTo>
                <a:lnTo>
                  <a:pt x="471" y="85"/>
                </a:lnTo>
                <a:lnTo>
                  <a:pt x="471" y="87"/>
                </a:lnTo>
                <a:lnTo>
                  <a:pt x="472" y="89"/>
                </a:lnTo>
                <a:lnTo>
                  <a:pt x="472" y="90"/>
                </a:lnTo>
                <a:lnTo>
                  <a:pt x="472" y="92"/>
                </a:lnTo>
                <a:lnTo>
                  <a:pt x="472" y="94"/>
                </a:lnTo>
                <a:lnTo>
                  <a:pt x="472" y="96"/>
                </a:lnTo>
                <a:lnTo>
                  <a:pt x="472" y="99"/>
                </a:lnTo>
                <a:lnTo>
                  <a:pt x="472" y="100"/>
                </a:lnTo>
                <a:lnTo>
                  <a:pt x="472" y="102"/>
                </a:lnTo>
                <a:lnTo>
                  <a:pt x="472" y="104"/>
                </a:lnTo>
                <a:lnTo>
                  <a:pt x="473" y="105"/>
                </a:lnTo>
                <a:lnTo>
                  <a:pt x="473" y="107"/>
                </a:lnTo>
                <a:lnTo>
                  <a:pt x="473" y="109"/>
                </a:lnTo>
                <a:lnTo>
                  <a:pt x="473" y="110"/>
                </a:lnTo>
                <a:lnTo>
                  <a:pt x="473" y="111"/>
                </a:lnTo>
                <a:lnTo>
                  <a:pt x="473" y="113"/>
                </a:lnTo>
                <a:lnTo>
                  <a:pt x="473" y="115"/>
                </a:lnTo>
                <a:lnTo>
                  <a:pt x="473" y="116"/>
                </a:lnTo>
                <a:lnTo>
                  <a:pt x="473" y="118"/>
                </a:lnTo>
                <a:lnTo>
                  <a:pt x="474" y="118"/>
                </a:lnTo>
                <a:lnTo>
                  <a:pt x="474" y="120"/>
                </a:lnTo>
                <a:lnTo>
                  <a:pt x="474" y="122"/>
                </a:lnTo>
                <a:lnTo>
                  <a:pt x="474" y="125"/>
                </a:lnTo>
                <a:lnTo>
                  <a:pt x="474" y="127"/>
                </a:lnTo>
                <a:lnTo>
                  <a:pt x="474" y="129"/>
                </a:lnTo>
                <a:lnTo>
                  <a:pt x="474" y="131"/>
                </a:lnTo>
                <a:lnTo>
                  <a:pt x="474" y="134"/>
                </a:lnTo>
                <a:lnTo>
                  <a:pt x="474" y="136"/>
                </a:lnTo>
                <a:lnTo>
                  <a:pt x="475" y="138"/>
                </a:lnTo>
                <a:lnTo>
                  <a:pt x="475" y="139"/>
                </a:lnTo>
                <a:lnTo>
                  <a:pt x="475" y="139"/>
                </a:lnTo>
                <a:lnTo>
                  <a:pt x="475" y="140"/>
                </a:lnTo>
                <a:lnTo>
                  <a:pt x="475" y="142"/>
                </a:lnTo>
                <a:lnTo>
                  <a:pt x="475" y="144"/>
                </a:lnTo>
                <a:lnTo>
                  <a:pt x="475" y="145"/>
                </a:lnTo>
                <a:lnTo>
                  <a:pt x="475" y="146"/>
                </a:lnTo>
                <a:lnTo>
                  <a:pt x="475" y="148"/>
                </a:lnTo>
                <a:lnTo>
                  <a:pt x="476" y="149"/>
                </a:lnTo>
                <a:lnTo>
                  <a:pt x="476" y="150"/>
                </a:lnTo>
                <a:lnTo>
                  <a:pt x="476" y="152"/>
                </a:lnTo>
                <a:lnTo>
                  <a:pt x="476" y="153"/>
                </a:lnTo>
                <a:lnTo>
                  <a:pt x="476" y="154"/>
                </a:lnTo>
                <a:lnTo>
                  <a:pt x="476" y="156"/>
                </a:lnTo>
                <a:lnTo>
                  <a:pt x="476" y="157"/>
                </a:lnTo>
                <a:lnTo>
                  <a:pt x="476" y="158"/>
                </a:lnTo>
                <a:lnTo>
                  <a:pt x="476" y="158"/>
                </a:lnTo>
                <a:lnTo>
                  <a:pt x="476" y="159"/>
                </a:lnTo>
                <a:lnTo>
                  <a:pt x="476" y="159"/>
                </a:lnTo>
                <a:lnTo>
                  <a:pt x="477" y="160"/>
                </a:lnTo>
                <a:lnTo>
                  <a:pt x="477" y="161"/>
                </a:lnTo>
                <a:lnTo>
                  <a:pt x="477" y="162"/>
                </a:lnTo>
                <a:lnTo>
                  <a:pt x="477" y="164"/>
                </a:lnTo>
                <a:lnTo>
                  <a:pt x="477" y="166"/>
                </a:lnTo>
                <a:lnTo>
                  <a:pt x="477" y="166"/>
                </a:lnTo>
                <a:lnTo>
                  <a:pt x="477" y="166"/>
                </a:lnTo>
                <a:lnTo>
                  <a:pt x="477" y="166"/>
                </a:lnTo>
                <a:lnTo>
                  <a:pt x="477" y="166"/>
                </a:lnTo>
                <a:lnTo>
                  <a:pt x="478" y="167"/>
                </a:lnTo>
                <a:lnTo>
                  <a:pt x="478" y="169"/>
                </a:lnTo>
                <a:lnTo>
                  <a:pt x="478" y="170"/>
                </a:lnTo>
                <a:lnTo>
                  <a:pt x="478" y="171"/>
                </a:lnTo>
                <a:lnTo>
                  <a:pt x="478" y="170"/>
                </a:lnTo>
                <a:lnTo>
                  <a:pt x="478" y="171"/>
                </a:lnTo>
                <a:lnTo>
                  <a:pt x="478" y="170"/>
                </a:lnTo>
                <a:lnTo>
                  <a:pt x="478" y="169"/>
                </a:lnTo>
                <a:lnTo>
                  <a:pt x="478" y="167"/>
                </a:lnTo>
                <a:lnTo>
                  <a:pt x="479" y="166"/>
                </a:lnTo>
                <a:lnTo>
                  <a:pt x="479" y="165"/>
                </a:lnTo>
                <a:lnTo>
                  <a:pt x="479" y="163"/>
                </a:lnTo>
                <a:lnTo>
                  <a:pt x="479" y="161"/>
                </a:lnTo>
                <a:lnTo>
                  <a:pt x="479" y="158"/>
                </a:lnTo>
                <a:lnTo>
                  <a:pt x="479" y="156"/>
                </a:lnTo>
                <a:lnTo>
                  <a:pt x="479" y="153"/>
                </a:lnTo>
                <a:lnTo>
                  <a:pt x="479" y="151"/>
                </a:lnTo>
                <a:lnTo>
                  <a:pt x="479" y="147"/>
                </a:lnTo>
                <a:lnTo>
                  <a:pt x="479" y="144"/>
                </a:lnTo>
                <a:lnTo>
                  <a:pt x="480" y="142"/>
                </a:lnTo>
                <a:lnTo>
                  <a:pt x="480" y="140"/>
                </a:lnTo>
                <a:lnTo>
                  <a:pt x="480" y="136"/>
                </a:lnTo>
                <a:lnTo>
                  <a:pt x="480" y="134"/>
                </a:lnTo>
                <a:lnTo>
                  <a:pt x="480" y="131"/>
                </a:lnTo>
                <a:lnTo>
                  <a:pt x="480" y="129"/>
                </a:lnTo>
                <a:lnTo>
                  <a:pt x="480" y="126"/>
                </a:lnTo>
                <a:lnTo>
                  <a:pt x="480" y="124"/>
                </a:lnTo>
                <a:lnTo>
                  <a:pt x="480" y="121"/>
                </a:lnTo>
                <a:lnTo>
                  <a:pt x="481" y="120"/>
                </a:lnTo>
                <a:lnTo>
                  <a:pt x="481" y="118"/>
                </a:lnTo>
                <a:lnTo>
                  <a:pt x="481" y="115"/>
                </a:lnTo>
                <a:lnTo>
                  <a:pt x="481" y="115"/>
                </a:lnTo>
                <a:lnTo>
                  <a:pt x="481" y="114"/>
                </a:lnTo>
                <a:lnTo>
                  <a:pt x="481" y="113"/>
                </a:lnTo>
                <a:lnTo>
                  <a:pt x="481" y="112"/>
                </a:lnTo>
                <a:lnTo>
                  <a:pt x="481" y="112"/>
                </a:lnTo>
                <a:lnTo>
                  <a:pt x="481" y="112"/>
                </a:lnTo>
                <a:lnTo>
                  <a:pt x="481" y="111"/>
                </a:lnTo>
                <a:lnTo>
                  <a:pt x="481" y="112"/>
                </a:lnTo>
                <a:lnTo>
                  <a:pt x="482" y="113"/>
                </a:lnTo>
                <a:lnTo>
                  <a:pt x="482" y="114"/>
                </a:lnTo>
                <a:lnTo>
                  <a:pt x="482" y="115"/>
                </a:lnTo>
                <a:lnTo>
                  <a:pt x="482" y="118"/>
                </a:lnTo>
                <a:lnTo>
                  <a:pt x="482" y="120"/>
                </a:lnTo>
                <a:lnTo>
                  <a:pt x="482" y="122"/>
                </a:lnTo>
                <a:lnTo>
                  <a:pt x="482" y="125"/>
                </a:lnTo>
                <a:lnTo>
                  <a:pt x="482" y="128"/>
                </a:lnTo>
                <a:lnTo>
                  <a:pt x="482" y="133"/>
                </a:lnTo>
                <a:lnTo>
                  <a:pt x="483" y="137"/>
                </a:lnTo>
                <a:lnTo>
                  <a:pt x="483" y="143"/>
                </a:lnTo>
                <a:lnTo>
                  <a:pt x="483" y="148"/>
                </a:lnTo>
                <a:lnTo>
                  <a:pt x="483" y="156"/>
                </a:lnTo>
                <a:lnTo>
                  <a:pt x="483" y="163"/>
                </a:lnTo>
                <a:lnTo>
                  <a:pt x="483" y="172"/>
                </a:lnTo>
                <a:lnTo>
                  <a:pt x="483" y="181"/>
                </a:lnTo>
                <a:lnTo>
                  <a:pt x="483" y="196"/>
                </a:lnTo>
                <a:lnTo>
                  <a:pt x="483" y="205"/>
                </a:lnTo>
                <a:lnTo>
                  <a:pt x="484" y="220"/>
                </a:lnTo>
                <a:lnTo>
                  <a:pt x="484" y="231"/>
                </a:lnTo>
                <a:lnTo>
                  <a:pt x="484" y="247"/>
                </a:lnTo>
                <a:lnTo>
                  <a:pt x="484" y="262"/>
                </a:lnTo>
                <a:lnTo>
                  <a:pt x="484" y="281"/>
                </a:lnTo>
                <a:lnTo>
                  <a:pt x="484" y="294"/>
                </a:lnTo>
                <a:lnTo>
                  <a:pt x="484" y="314"/>
                </a:lnTo>
                <a:lnTo>
                  <a:pt x="484" y="330"/>
                </a:lnTo>
                <a:lnTo>
                  <a:pt x="484" y="351"/>
                </a:lnTo>
                <a:lnTo>
                  <a:pt x="485" y="363"/>
                </a:lnTo>
                <a:lnTo>
                  <a:pt x="485" y="379"/>
                </a:lnTo>
                <a:lnTo>
                  <a:pt x="485" y="390"/>
                </a:lnTo>
                <a:lnTo>
                  <a:pt x="485" y="405"/>
                </a:lnTo>
                <a:lnTo>
                  <a:pt x="485" y="416"/>
                </a:lnTo>
                <a:lnTo>
                  <a:pt x="485" y="428"/>
                </a:lnTo>
                <a:lnTo>
                  <a:pt x="485" y="437"/>
                </a:lnTo>
                <a:lnTo>
                  <a:pt x="485" y="450"/>
                </a:lnTo>
                <a:lnTo>
                  <a:pt x="485" y="458"/>
                </a:lnTo>
                <a:lnTo>
                  <a:pt x="486" y="464"/>
                </a:lnTo>
                <a:lnTo>
                  <a:pt x="486" y="465"/>
                </a:lnTo>
                <a:lnTo>
                  <a:pt x="486" y="464"/>
                </a:lnTo>
                <a:lnTo>
                  <a:pt x="486" y="464"/>
                </a:lnTo>
                <a:lnTo>
                  <a:pt x="486" y="467"/>
                </a:lnTo>
                <a:lnTo>
                  <a:pt x="486" y="468"/>
                </a:lnTo>
                <a:lnTo>
                  <a:pt x="486" y="470"/>
                </a:lnTo>
                <a:lnTo>
                  <a:pt x="486" y="472"/>
                </a:lnTo>
                <a:lnTo>
                  <a:pt x="486" y="476"/>
                </a:lnTo>
                <a:lnTo>
                  <a:pt x="486" y="477"/>
                </a:lnTo>
                <a:lnTo>
                  <a:pt x="486" y="479"/>
                </a:lnTo>
                <a:lnTo>
                  <a:pt x="487" y="480"/>
                </a:lnTo>
                <a:lnTo>
                  <a:pt x="487" y="482"/>
                </a:lnTo>
                <a:lnTo>
                  <a:pt x="487" y="484"/>
                </a:lnTo>
                <a:lnTo>
                  <a:pt x="487" y="485"/>
                </a:lnTo>
                <a:lnTo>
                  <a:pt x="487" y="485"/>
                </a:lnTo>
                <a:lnTo>
                  <a:pt x="487" y="484"/>
                </a:lnTo>
                <a:lnTo>
                  <a:pt x="487" y="485"/>
                </a:lnTo>
                <a:lnTo>
                  <a:pt x="487" y="484"/>
                </a:lnTo>
                <a:lnTo>
                  <a:pt x="487" y="485"/>
                </a:lnTo>
                <a:lnTo>
                  <a:pt x="488" y="486"/>
                </a:lnTo>
                <a:lnTo>
                  <a:pt x="488" y="485"/>
                </a:lnTo>
                <a:lnTo>
                  <a:pt x="488" y="486"/>
                </a:lnTo>
                <a:lnTo>
                  <a:pt x="488" y="485"/>
                </a:lnTo>
                <a:lnTo>
                  <a:pt x="488" y="486"/>
                </a:lnTo>
                <a:lnTo>
                  <a:pt x="488" y="486"/>
                </a:lnTo>
                <a:lnTo>
                  <a:pt x="488" y="487"/>
                </a:lnTo>
                <a:lnTo>
                  <a:pt x="488" y="488"/>
                </a:lnTo>
                <a:lnTo>
                  <a:pt x="488" y="488"/>
                </a:lnTo>
                <a:lnTo>
                  <a:pt x="489" y="487"/>
                </a:lnTo>
                <a:lnTo>
                  <a:pt x="489" y="487"/>
                </a:lnTo>
                <a:lnTo>
                  <a:pt x="489" y="487"/>
                </a:lnTo>
                <a:lnTo>
                  <a:pt x="489" y="487"/>
                </a:lnTo>
                <a:lnTo>
                  <a:pt x="489" y="487"/>
                </a:lnTo>
                <a:lnTo>
                  <a:pt x="489" y="487"/>
                </a:lnTo>
                <a:lnTo>
                  <a:pt x="489" y="487"/>
                </a:lnTo>
                <a:lnTo>
                  <a:pt x="489" y="487"/>
                </a:lnTo>
                <a:lnTo>
                  <a:pt x="489" y="487"/>
                </a:lnTo>
                <a:lnTo>
                  <a:pt x="490" y="487"/>
                </a:lnTo>
                <a:lnTo>
                  <a:pt x="490" y="488"/>
                </a:lnTo>
                <a:lnTo>
                  <a:pt x="490" y="488"/>
                </a:lnTo>
                <a:lnTo>
                  <a:pt x="490" y="488"/>
                </a:lnTo>
                <a:lnTo>
                  <a:pt x="490" y="488"/>
                </a:lnTo>
                <a:lnTo>
                  <a:pt x="490" y="488"/>
                </a:lnTo>
                <a:lnTo>
                  <a:pt x="490" y="488"/>
                </a:lnTo>
                <a:lnTo>
                  <a:pt x="490" y="488"/>
                </a:lnTo>
                <a:lnTo>
                  <a:pt x="490" y="488"/>
                </a:lnTo>
                <a:lnTo>
                  <a:pt x="491" y="488"/>
                </a:lnTo>
                <a:lnTo>
                  <a:pt x="491" y="488"/>
                </a:lnTo>
                <a:lnTo>
                  <a:pt x="491" y="488"/>
                </a:lnTo>
                <a:lnTo>
                  <a:pt x="491" y="489"/>
                </a:lnTo>
                <a:lnTo>
                  <a:pt x="491" y="489"/>
                </a:lnTo>
                <a:lnTo>
                  <a:pt x="491" y="489"/>
                </a:lnTo>
                <a:lnTo>
                  <a:pt x="491" y="488"/>
                </a:lnTo>
                <a:lnTo>
                  <a:pt x="491" y="489"/>
                </a:lnTo>
                <a:lnTo>
                  <a:pt x="491" y="489"/>
                </a:lnTo>
                <a:lnTo>
                  <a:pt x="491" y="490"/>
                </a:lnTo>
                <a:lnTo>
                  <a:pt x="491" y="490"/>
                </a:lnTo>
                <a:lnTo>
                  <a:pt x="492" y="491"/>
                </a:lnTo>
                <a:lnTo>
                  <a:pt x="492" y="491"/>
                </a:lnTo>
                <a:lnTo>
                  <a:pt x="492" y="491"/>
                </a:lnTo>
                <a:lnTo>
                  <a:pt x="492" y="492"/>
                </a:lnTo>
                <a:lnTo>
                  <a:pt x="492" y="492"/>
                </a:lnTo>
                <a:lnTo>
                  <a:pt x="492" y="492"/>
                </a:lnTo>
                <a:lnTo>
                  <a:pt x="492" y="493"/>
                </a:lnTo>
                <a:lnTo>
                  <a:pt x="492" y="493"/>
                </a:lnTo>
                <a:lnTo>
                  <a:pt x="492" y="493"/>
                </a:lnTo>
                <a:lnTo>
                  <a:pt x="493" y="494"/>
                </a:lnTo>
                <a:lnTo>
                  <a:pt x="493" y="494"/>
                </a:lnTo>
                <a:lnTo>
                  <a:pt x="493" y="495"/>
                </a:lnTo>
                <a:lnTo>
                  <a:pt x="493" y="495"/>
                </a:lnTo>
                <a:lnTo>
                  <a:pt x="493" y="496"/>
                </a:lnTo>
                <a:lnTo>
                  <a:pt x="493" y="497"/>
                </a:lnTo>
                <a:lnTo>
                  <a:pt x="493" y="497"/>
                </a:lnTo>
                <a:lnTo>
                  <a:pt x="493" y="498"/>
                </a:lnTo>
                <a:lnTo>
                  <a:pt x="493" y="499"/>
                </a:lnTo>
                <a:lnTo>
                  <a:pt x="494" y="499"/>
                </a:lnTo>
                <a:lnTo>
                  <a:pt x="494" y="500"/>
                </a:lnTo>
                <a:lnTo>
                  <a:pt x="494" y="501"/>
                </a:lnTo>
                <a:lnTo>
                  <a:pt x="494" y="502"/>
                </a:lnTo>
                <a:lnTo>
                  <a:pt x="494" y="502"/>
                </a:lnTo>
                <a:lnTo>
                  <a:pt x="494" y="504"/>
                </a:lnTo>
                <a:lnTo>
                  <a:pt x="494" y="504"/>
                </a:lnTo>
                <a:lnTo>
                  <a:pt x="494" y="505"/>
                </a:lnTo>
                <a:lnTo>
                  <a:pt x="494" y="506"/>
                </a:lnTo>
                <a:lnTo>
                  <a:pt x="495" y="507"/>
                </a:lnTo>
                <a:lnTo>
                  <a:pt x="495" y="508"/>
                </a:lnTo>
                <a:lnTo>
                  <a:pt x="495" y="508"/>
                </a:lnTo>
                <a:lnTo>
                  <a:pt x="495" y="509"/>
                </a:lnTo>
                <a:lnTo>
                  <a:pt x="495" y="509"/>
                </a:lnTo>
                <a:lnTo>
                  <a:pt x="495" y="509"/>
                </a:lnTo>
                <a:lnTo>
                  <a:pt x="495" y="509"/>
                </a:lnTo>
                <a:lnTo>
                  <a:pt x="495" y="510"/>
                </a:lnTo>
                <a:lnTo>
                  <a:pt x="495" y="510"/>
                </a:lnTo>
                <a:lnTo>
                  <a:pt x="496" y="509"/>
                </a:lnTo>
                <a:lnTo>
                  <a:pt x="496" y="509"/>
                </a:lnTo>
                <a:lnTo>
                  <a:pt x="496" y="508"/>
                </a:lnTo>
                <a:lnTo>
                  <a:pt x="496" y="507"/>
                </a:lnTo>
                <a:lnTo>
                  <a:pt x="496" y="506"/>
                </a:lnTo>
                <a:lnTo>
                  <a:pt x="496" y="506"/>
                </a:lnTo>
                <a:lnTo>
                  <a:pt x="496" y="505"/>
                </a:lnTo>
                <a:lnTo>
                  <a:pt x="496" y="506"/>
                </a:lnTo>
                <a:lnTo>
                  <a:pt x="496" y="506"/>
                </a:lnTo>
                <a:lnTo>
                  <a:pt x="496" y="505"/>
                </a:lnTo>
                <a:lnTo>
                  <a:pt x="496" y="504"/>
                </a:lnTo>
                <a:lnTo>
                  <a:pt x="496" y="503"/>
                </a:lnTo>
                <a:lnTo>
                  <a:pt x="497" y="502"/>
                </a:lnTo>
                <a:lnTo>
                  <a:pt x="497" y="501"/>
                </a:lnTo>
                <a:lnTo>
                  <a:pt x="497" y="500"/>
                </a:lnTo>
                <a:lnTo>
                  <a:pt x="497" y="500"/>
                </a:lnTo>
                <a:lnTo>
                  <a:pt x="497" y="499"/>
                </a:lnTo>
                <a:lnTo>
                  <a:pt x="497" y="499"/>
                </a:lnTo>
                <a:lnTo>
                  <a:pt x="497" y="499"/>
                </a:lnTo>
                <a:lnTo>
                  <a:pt x="497" y="499"/>
                </a:lnTo>
                <a:lnTo>
                  <a:pt x="497" y="498"/>
                </a:lnTo>
                <a:lnTo>
                  <a:pt x="498" y="487"/>
                </a:lnTo>
                <a:lnTo>
                  <a:pt x="498" y="474"/>
                </a:lnTo>
                <a:lnTo>
                  <a:pt x="498" y="455"/>
                </a:lnTo>
                <a:lnTo>
                  <a:pt x="498" y="425"/>
                </a:lnTo>
                <a:lnTo>
                  <a:pt x="498" y="398"/>
                </a:lnTo>
                <a:lnTo>
                  <a:pt x="498" y="350"/>
                </a:lnTo>
                <a:lnTo>
                  <a:pt x="498" y="322"/>
                </a:lnTo>
                <a:lnTo>
                  <a:pt x="498" y="301"/>
                </a:lnTo>
                <a:lnTo>
                  <a:pt x="498" y="288"/>
                </a:lnTo>
                <a:lnTo>
                  <a:pt x="499" y="277"/>
                </a:lnTo>
                <a:lnTo>
                  <a:pt x="499" y="272"/>
                </a:lnTo>
                <a:lnTo>
                  <a:pt x="499" y="264"/>
                </a:lnTo>
                <a:lnTo>
                  <a:pt x="499" y="256"/>
                </a:lnTo>
                <a:lnTo>
                  <a:pt x="499" y="242"/>
                </a:lnTo>
                <a:lnTo>
                  <a:pt x="499" y="228"/>
                </a:lnTo>
                <a:lnTo>
                  <a:pt x="499" y="206"/>
                </a:lnTo>
                <a:lnTo>
                  <a:pt x="499" y="189"/>
                </a:lnTo>
                <a:lnTo>
                  <a:pt x="499" y="164"/>
                </a:lnTo>
                <a:lnTo>
                  <a:pt x="500" y="148"/>
                </a:lnTo>
                <a:lnTo>
                  <a:pt x="500" y="130"/>
                </a:lnTo>
                <a:lnTo>
                  <a:pt x="500" y="117"/>
                </a:lnTo>
                <a:lnTo>
                  <a:pt x="500" y="105"/>
                </a:lnTo>
                <a:lnTo>
                  <a:pt x="500" y="96"/>
                </a:lnTo>
                <a:lnTo>
                  <a:pt x="500" y="85"/>
                </a:lnTo>
                <a:lnTo>
                  <a:pt x="500" y="78"/>
                </a:lnTo>
                <a:lnTo>
                  <a:pt x="500" y="70"/>
                </a:lnTo>
                <a:lnTo>
                  <a:pt x="500" y="62"/>
                </a:lnTo>
                <a:lnTo>
                  <a:pt x="501" y="56"/>
                </a:lnTo>
                <a:lnTo>
                  <a:pt x="501" y="52"/>
                </a:lnTo>
                <a:lnTo>
                  <a:pt x="501" y="48"/>
                </a:lnTo>
                <a:lnTo>
                  <a:pt x="501" y="45"/>
                </a:lnTo>
                <a:lnTo>
                  <a:pt x="501" y="42"/>
                </a:lnTo>
                <a:lnTo>
                  <a:pt x="501" y="39"/>
                </a:lnTo>
                <a:lnTo>
                  <a:pt x="501" y="36"/>
                </a:lnTo>
                <a:lnTo>
                  <a:pt x="501" y="34"/>
                </a:lnTo>
                <a:lnTo>
                  <a:pt x="501" y="31"/>
                </a:lnTo>
                <a:lnTo>
                  <a:pt x="502" y="29"/>
                </a:lnTo>
                <a:lnTo>
                  <a:pt x="502" y="27"/>
                </a:lnTo>
                <a:lnTo>
                  <a:pt x="502" y="25"/>
                </a:lnTo>
                <a:lnTo>
                  <a:pt x="502" y="23"/>
                </a:lnTo>
                <a:lnTo>
                  <a:pt x="502" y="22"/>
                </a:lnTo>
                <a:lnTo>
                  <a:pt x="502" y="20"/>
                </a:lnTo>
                <a:lnTo>
                  <a:pt x="502" y="19"/>
                </a:lnTo>
                <a:lnTo>
                  <a:pt x="502" y="18"/>
                </a:lnTo>
                <a:lnTo>
                  <a:pt x="502" y="17"/>
                </a:lnTo>
                <a:lnTo>
                  <a:pt x="502" y="16"/>
                </a:lnTo>
                <a:lnTo>
                  <a:pt x="502" y="15"/>
                </a:lnTo>
                <a:lnTo>
                  <a:pt x="503" y="15"/>
                </a:lnTo>
                <a:lnTo>
                  <a:pt x="503" y="15"/>
                </a:lnTo>
                <a:lnTo>
                  <a:pt x="503" y="15"/>
                </a:lnTo>
                <a:lnTo>
                  <a:pt x="503" y="15"/>
                </a:lnTo>
                <a:lnTo>
                  <a:pt x="503" y="15"/>
                </a:lnTo>
                <a:lnTo>
                  <a:pt x="503" y="15"/>
                </a:lnTo>
                <a:lnTo>
                  <a:pt x="503" y="15"/>
                </a:lnTo>
                <a:lnTo>
                  <a:pt x="503" y="16"/>
                </a:lnTo>
                <a:lnTo>
                  <a:pt x="503" y="17"/>
                </a:lnTo>
                <a:lnTo>
                  <a:pt x="504" y="19"/>
                </a:lnTo>
                <a:lnTo>
                  <a:pt x="504" y="21"/>
                </a:lnTo>
                <a:lnTo>
                  <a:pt x="504" y="24"/>
                </a:lnTo>
                <a:lnTo>
                  <a:pt x="504" y="26"/>
                </a:lnTo>
                <a:lnTo>
                  <a:pt x="504" y="28"/>
                </a:lnTo>
                <a:lnTo>
                  <a:pt x="504" y="32"/>
                </a:lnTo>
                <a:lnTo>
                  <a:pt x="504" y="35"/>
                </a:lnTo>
                <a:lnTo>
                  <a:pt x="504" y="39"/>
                </a:lnTo>
                <a:lnTo>
                  <a:pt x="504" y="42"/>
                </a:lnTo>
                <a:lnTo>
                  <a:pt x="505" y="47"/>
                </a:lnTo>
                <a:lnTo>
                  <a:pt x="505" y="50"/>
                </a:lnTo>
                <a:lnTo>
                  <a:pt x="505" y="56"/>
                </a:lnTo>
                <a:lnTo>
                  <a:pt x="505" y="60"/>
                </a:lnTo>
                <a:lnTo>
                  <a:pt x="505" y="66"/>
                </a:lnTo>
                <a:lnTo>
                  <a:pt x="505" y="70"/>
                </a:lnTo>
                <a:lnTo>
                  <a:pt x="505" y="75"/>
                </a:lnTo>
                <a:lnTo>
                  <a:pt x="505" y="79"/>
                </a:lnTo>
                <a:lnTo>
                  <a:pt x="505" y="83"/>
                </a:lnTo>
                <a:lnTo>
                  <a:pt x="506" y="88"/>
                </a:lnTo>
                <a:lnTo>
                  <a:pt x="506" y="92"/>
                </a:lnTo>
                <a:lnTo>
                  <a:pt x="506" y="95"/>
                </a:lnTo>
                <a:lnTo>
                  <a:pt x="506" y="100"/>
                </a:lnTo>
                <a:lnTo>
                  <a:pt x="506" y="104"/>
                </a:lnTo>
                <a:lnTo>
                  <a:pt x="506" y="108"/>
                </a:lnTo>
                <a:lnTo>
                  <a:pt x="506" y="112"/>
                </a:lnTo>
                <a:lnTo>
                  <a:pt x="506" y="117"/>
                </a:lnTo>
                <a:lnTo>
                  <a:pt x="506" y="119"/>
                </a:lnTo>
                <a:lnTo>
                  <a:pt x="507" y="124"/>
                </a:lnTo>
                <a:lnTo>
                  <a:pt x="507" y="127"/>
                </a:lnTo>
                <a:lnTo>
                  <a:pt x="507" y="132"/>
                </a:lnTo>
                <a:lnTo>
                  <a:pt x="507" y="137"/>
                </a:lnTo>
                <a:lnTo>
                  <a:pt x="507" y="142"/>
                </a:lnTo>
                <a:lnTo>
                  <a:pt x="507" y="145"/>
                </a:lnTo>
                <a:lnTo>
                  <a:pt x="507" y="149"/>
                </a:lnTo>
                <a:lnTo>
                  <a:pt x="507" y="151"/>
                </a:lnTo>
                <a:lnTo>
                  <a:pt x="507" y="155"/>
                </a:lnTo>
                <a:lnTo>
                  <a:pt x="507" y="158"/>
                </a:lnTo>
                <a:lnTo>
                  <a:pt x="507" y="161"/>
                </a:lnTo>
                <a:lnTo>
                  <a:pt x="508" y="163"/>
                </a:lnTo>
                <a:lnTo>
                  <a:pt x="508" y="167"/>
                </a:lnTo>
                <a:lnTo>
                  <a:pt x="508" y="169"/>
                </a:lnTo>
                <a:lnTo>
                  <a:pt x="508" y="172"/>
                </a:lnTo>
                <a:lnTo>
                  <a:pt x="508" y="174"/>
                </a:lnTo>
                <a:lnTo>
                  <a:pt x="508" y="175"/>
                </a:lnTo>
                <a:lnTo>
                  <a:pt x="508" y="177"/>
                </a:lnTo>
                <a:lnTo>
                  <a:pt x="508" y="178"/>
                </a:lnTo>
                <a:lnTo>
                  <a:pt x="508" y="179"/>
                </a:lnTo>
                <a:lnTo>
                  <a:pt x="509" y="180"/>
                </a:lnTo>
                <a:lnTo>
                  <a:pt x="509" y="181"/>
                </a:lnTo>
                <a:lnTo>
                  <a:pt x="509" y="182"/>
                </a:lnTo>
                <a:lnTo>
                  <a:pt x="509" y="182"/>
                </a:lnTo>
                <a:lnTo>
                  <a:pt x="509" y="183"/>
                </a:lnTo>
                <a:lnTo>
                  <a:pt x="509" y="184"/>
                </a:lnTo>
                <a:lnTo>
                  <a:pt x="509" y="185"/>
                </a:lnTo>
                <a:lnTo>
                  <a:pt x="509" y="185"/>
                </a:lnTo>
                <a:lnTo>
                  <a:pt x="509" y="186"/>
                </a:lnTo>
                <a:lnTo>
                  <a:pt x="510" y="186"/>
                </a:lnTo>
                <a:lnTo>
                  <a:pt x="510" y="187"/>
                </a:lnTo>
                <a:lnTo>
                  <a:pt x="510" y="188"/>
                </a:lnTo>
                <a:lnTo>
                  <a:pt x="510" y="189"/>
                </a:lnTo>
                <a:lnTo>
                  <a:pt x="510" y="190"/>
                </a:lnTo>
                <a:lnTo>
                  <a:pt x="510" y="191"/>
                </a:lnTo>
                <a:lnTo>
                  <a:pt x="510" y="192"/>
                </a:lnTo>
                <a:lnTo>
                  <a:pt x="510" y="193"/>
                </a:lnTo>
                <a:lnTo>
                  <a:pt x="510" y="193"/>
                </a:lnTo>
                <a:lnTo>
                  <a:pt x="511" y="195"/>
                </a:lnTo>
                <a:lnTo>
                  <a:pt x="511" y="197"/>
                </a:lnTo>
                <a:lnTo>
                  <a:pt x="511" y="197"/>
                </a:lnTo>
                <a:lnTo>
                  <a:pt x="511" y="198"/>
                </a:lnTo>
                <a:lnTo>
                  <a:pt x="511" y="199"/>
                </a:lnTo>
                <a:lnTo>
                  <a:pt x="511" y="200"/>
                </a:lnTo>
                <a:lnTo>
                  <a:pt x="511" y="201"/>
                </a:lnTo>
                <a:lnTo>
                  <a:pt x="511" y="201"/>
                </a:lnTo>
                <a:lnTo>
                  <a:pt x="511" y="201"/>
                </a:lnTo>
                <a:lnTo>
                  <a:pt x="512" y="202"/>
                </a:lnTo>
                <a:lnTo>
                  <a:pt x="512" y="201"/>
                </a:lnTo>
                <a:lnTo>
                  <a:pt x="512" y="202"/>
                </a:lnTo>
                <a:lnTo>
                  <a:pt x="512" y="202"/>
                </a:lnTo>
                <a:lnTo>
                  <a:pt x="512" y="203"/>
                </a:lnTo>
                <a:lnTo>
                  <a:pt x="512" y="203"/>
                </a:lnTo>
                <a:lnTo>
                  <a:pt x="512" y="202"/>
                </a:lnTo>
                <a:lnTo>
                  <a:pt x="512" y="200"/>
                </a:lnTo>
                <a:lnTo>
                  <a:pt x="512" y="199"/>
                </a:lnTo>
                <a:lnTo>
                  <a:pt x="512" y="200"/>
                </a:lnTo>
                <a:lnTo>
                  <a:pt x="512" y="198"/>
                </a:lnTo>
                <a:lnTo>
                  <a:pt x="512" y="195"/>
                </a:lnTo>
                <a:lnTo>
                  <a:pt x="513" y="194"/>
                </a:lnTo>
                <a:lnTo>
                  <a:pt x="513" y="191"/>
                </a:lnTo>
                <a:lnTo>
                  <a:pt x="513" y="188"/>
                </a:lnTo>
                <a:lnTo>
                  <a:pt x="513" y="185"/>
                </a:lnTo>
                <a:lnTo>
                  <a:pt x="513" y="184"/>
                </a:lnTo>
                <a:lnTo>
                  <a:pt x="513" y="181"/>
                </a:lnTo>
                <a:lnTo>
                  <a:pt x="513" y="179"/>
                </a:lnTo>
                <a:lnTo>
                  <a:pt x="513" y="176"/>
                </a:lnTo>
                <a:lnTo>
                  <a:pt x="513" y="174"/>
                </a:lnTo>
                <a:lnTo>
                  <a:pt x="514" y="171"/>
                </a:lnTo>
                <a:lnTo>
                  <a:pt x="514" y="168"/>
                </a:lnTo>
                <a:lnTo>
                  <a:pt x="514" y="164"/>
                </a:lnTo>
                <a:lnTo>
                  <a:pt x="514" y="160"/>
                </a:lnTo>
                <a:lnTo>
                  <a:pt x="514" y="156"/>
                </a:lnTo>
                <a:lnTo>
                  <a:pt x="514" y="153"/>
                </a:lnTo>
                <a:lnTo>
                  <a:pt x="514" y="150"/>
                </a:lnTo>
                <a:lnTo>
                  <a:pt x="514" y="147"/>
                </a:lnTo>
                <a:lnTo>
                  <a:pt x="514" y="143"/>
                </a:lnTo>
                <a:lnTo>
                  <a:pt x="515" y="140"/>
                </a:lnTo>
                <a:lnTo>
                  <a:pt x="515" y="136"/>
                </a:lnTo>
                <a:lnTo>
                  <a:pt x="515" y="134"/>
                </a:lnTo>
                <a:lnTo>
                  <a:pt x="515" y="131"/>
                </a:lnTo>
                <a:lnTo>
                  <a:pt x="515" y="128"/>
                </a:lnTo>
                <a:lnTo>
                  <a:pt x="515" y="126"/>
                </a:lnTo>
                <a:lnTo>
                  <a:pt x="515" y="124"/>
                </a:lnTo>
                <a:lnTo>
                  <a:pt x="515" y="122"/>
                </a:lnTo>
                <a:lnTo>
                  <a:pt x="515" y="121"/>
                </a:lnTo>
                <a:lnTo>
                  <a:pt x="516" y="119"/>
                </a:lnTo>
                <a:lnTo>
                  <a:pt x="516" y="117"/>
                </a:lnTo>
                <a:lnTo>
                  <a:pt x="516" y="115"/>
                </a:lnTo>
                <a:lnTo>
                  <a:pt x="516" y="114"/>
                </a:lnTo>
                <a:lnTo>
                  <a:pt x="516" y="113"/>
                </a:lnTo>
                <a:lnTo>
                  <a:pt x="516" y="112"/>
                </a:lnTo>
                <a:lnTo>
                  <a:pt x="516" y="111"/>
                </a:lnTo>
                <a:lnTo>
                  <a:pt x="516" y="111"/>
                </a:lnTo>
                <a:lnTo>
                  <a:pt x="516" y="111"/>
                </a:lnTo>
                <a:lnTo>
                  <a:pt x="517" y="110"/>
                </a:lnTo>
                <a:lnTo>
                  <a:pt x="517" y="110"/>
                </a:lnTo>
                <a:lnTo>
                  <a:pt x="517" y="110"/>
                </a:lnTo>
                <a:lnTo>
                  <a:pt x="517" y="110"/>
                </a:lnTo>
                <a:lnTo>
                  <a:pt x="517" y="111"/>
                </a:lnTo>
                <a:lnTo>
                  <a:pt x="517" y="112"/>
                </a:lnTo>
                <a:lnTo>
                  <a:pt x="517" y="114"/>
                </a:lnTo>
                <a:lnTo>
                  <a:pt x="517" y="115"/>
                </a:lnTo>
                <a:lnTo>
                  <a:pt x="517" y="117"/>
                </a:lnTo>
                <a:lnTo>
                  <a:pt x="517" y="120"/>
                </a:lnTo>
                <a:lnTo>
                  <a:pt x="517" y="123"/>
                </a:lnTo>
                <a:lnTo>
                  <a:pt x="518" y="128"/>
                </a:lnTo>
                <a:lnTo>
                  <a:pt x="518" y="133"/>
                </a:lnTo>
                <a:lnTo>
                  <a:pt x="518" y="139"/>
                </a:lnTo>
                <a:lnTo>
                  <a:pt x="518" y="145"/>
                </a:lnTo>
                <a:lnTo>
                  <a:pt x="518" y="153"/>
                </a:lnTo>
                <a:lnTo>
                  <a:pt x="518" y="160"/>
                </a:lnTo>
                <a:lnTo>
                  <a:pt x="518" y="170"/>
                </a:lnTo>
                <a:lnTo>
                  <a:pt x="518" y="178"/>
                </a:lnTo>
                <a:lnTo>
                  <a:pt x="518" y="192"/>
                </a:lnTo>
                <a:lnTo>
                  <a:pt x="519" y="203"/>
                </a:lnTo>
                <a:lnTo>
                  <a:pt x="519" y="222"/>
                </a:lnTo>
                <a:lnTo>
                  <a:pt x="519" y="238"/>
                </a:lnTo>
                <a:lnTo>
                  <a:pt x="519" y="257"/>
                </a:lnTo>
                <a:lnTo>
                  <a:pt x="519" y="271"/>
                </a:lnTo>
                <a:lnTo>
                  <a:pt x="519" y="290"/>
                </a:lnTo>
                <a:lnTo>
                  <a:pt x="519" y="303"/>
                </a:lnTo>
                <a:lnTo>
                  <a:pt x="519" y="320"/>
                </a:lnTo>
                <a:lnTo>
                  <a:pt x="519" y="336"/>
                </a:lnTo>
                <a:lnTo>
                  <a:pt x="520" y="349"/>
                </a:lnTo>
                <a:lnTo>
                  <a:pt x="520" y="358"/>
                </a:lnTo>
                <a:lnTo>
                  <a:pt x="520" y="380"/>
                </a:lnTo>
                <a:lnTo>
                  <a:pt x="520" y="390"/>
                </a:lnTo>
                <a:lnTo>
                  <a:pt x="520" y="403"/>
                </a:lnTo>
                <a:lnTo>
                  <a:pt x="520" y="415"/>
                </a:lnTo>
                <a:lnTo>
                  <a:pt x="520" y="426"/>
                </a:lnTo>
                <a:lnTo>
                  <a:pt x="520" y="435"/>
                </a:lnTo>
                <a:lnTo>
                  <a:pt x="520" y="444"/>
                </a:lnTo>
                <a:lnTo>
                  <a:pt x="521" y="449"/>
                </a:lnTo>
                <a:lnTo>
                  <a:pt x="521" y="453"/>
                </a:lnTo>
                <a:lnTo>
                  <a:pt x="521" y="456"/>
                </a:lnTo>
                <a:lnTo>
                  <a:pt x="521" y="456"/>
                </a:lnTo>
                <a:lnTo>
                  <a:pt x="521" y="456"/>
                </a:lnTo>
                <a:lnTo>
                  <a:pt x="521" y="461"/>
                </a:lnTo>
                <a:lnTo>
                  <a:pt x="521" y="463"/>
                </a:lnTo>
                <a:lnTo>
                  <a:pt x="521" y="469"/>
                </a:lnTo>
                <a:lnTo>
                  <a:pt x="521" y="472"/>
                </a:lnTo>
                <a:lnTo>
                  <a:pt x="522" y="475"/>
                </a:lnTo>
                <a:lnTo>
                  <a:pt x="522" y="475"/>
                </a:lnTo>
                <a:lnTo>
                  <a:pt x="522" y="476"/>
                </a:lnTo>
                <a:lnTo>
                  <a:pt x="522" y="477"/>
                </a:lnTo>
                <a:lnTo>
                  <a:pt x="522" y="478"/>
                </a:lnTo>
                <a:lnTo>
                  <a:pt x="522" y="479"/>
                </a:lnTo>
                <a:lnTo>
                  <a:pt x="522" y="481"/>
                </a:lnTo>
                <a:lnTo>
                  <a:pt x="522" y="481"/>
                </a:lnTo>
                <a:lnTo>
                  <a:pt x="522" y="482"/>
                </a:lnTo>
                <a:lnTo>
                  <a:pt x="522" y="483"/>
                </a:lnTo>
                <a:lnTo>
                  <a:pt x="522" y="484"/>
                </a:lnTo>
                <a:lnTo>
                  <a:pt x="523" y="484"/>
                </a:lnTo>
                <a:lnTo>
                  <a:pt x="523" y="484"/>
                </a:lnTo>
                <a:lnTo>
                  <a:pt x="523" y="485"/>
                </a:lnTo>
                <a:lnTo>
                  <a:pt x="523" y="485"/>
                </a:lnTo>
                <a:lnTo>
                  <a:pt x="523" y="485"/>
                </a:lnTo>
                <a:lnTo>
                  <a:pt x="523" y="484"/>
                </a:lnTo>
                <a:lnTo>
                  <a:pt x="523" y="485"/>
                </a:lnTo>
                <a:lnTo>
                  <a:pt x="523" y="486"/>
                </a:lnTo>
                <a:lnTo>
                  <a:pt x="523" y="487"/>
                </a:lnTo>
                <a:lnTo>
                  <a:pt x="524" y="488"/>
                </a:lnTo>
                <a:lnTo>
                  <a:pt x="524" y="488"/>
                </a:lnTo>
                <a:lnTo>
                  <a:pt x="524" y="489"/>
                </a:lnTo>
                <a:lnTo>
                  <a:pt x="524" y="489"/>
                </a:lnTo>
                <a:lnTo>
                  <a:pt x="524" y="489"/>
                </a:lnTo>
                <a:lnTo>
                  <a:pt x="524" y="490"/>
                </a:lnTo>
                <a:lnTo>
                  <a:pt x="524" y="491"/>
                </a:lnTo>
                <a:lnTo>
                  <a:pt x="524" y="491"/>
                </a:lnTo>
                <a:lnTo>
                  <a:pt x="524" y="492"/>
                </a:lnTo>
                <a:lnTo>
                  <a:pt x="525" y="493"/>
                </a:lnTo>
                <a:lnTo>
                  <a:pt x="525" y="493"/>
                </a:lnTo>
                <a:lnTo>
                  <a:pt x="525" y="493"/>
                </a:lnTo>
                <a:lnTo>
                  <a:pt x="525" y="494"/>
                </a:lnTo>
                <a:lnTo>
                  <a:pt x="525" y="494"/>
                </a:lnTo>
                <a:lnTo>
                  <a:pt x="525" y="495"/>
                </a:lnTo>
                <a:lnTo>
                  <a:pt x="525" y="495"/>
                </a:lnTo>
                <a:lnTo>
                  <a:pt x="525" y="496"/>
                </a:lnTo>
                <a:lnTo>
                  <a:pt x="525" y="496"/>
                </a:lnTo>
                <a:lnTo>
                  <a:pt x="526" y="496"/>
                </a:lnTo>
                <a:lnTo>
                  <a:pt x="526" y="496"/>
                </a:lnTo>
                <a:lnTo>
                  <a:pt x="526" y="496"/>
                </a:lnTo>
                <a:lnTo>
                  <a:pt x="526" y="496"/>
                </a:lnTo>
                <a:lnTo>
                  <a:pt x="526" y="496"/>
                </a:lnTo>
                <a:lnTo>
                  <a:pt x="526" y="496"/>
                </a:lnTo>
                <a:lnTo>
                  <a:pt x="526" y="497"/>
                </a:lnTo>
                <a:lnTo>
                  <a:pt x="526" y="497"/>
                </a:lnTo>
                <a:lnTo>
                  <a:pt x="526" y="497"/>
                </a:lnTo>
                <a:lnTo>
                  <a:pt x="527" y="497"/>
                </a:lnTo>
                <a:lnTo>
                  <a:pt x="527" y="497"/>
                </a:lnTo>
                <a:lnTo>
                  <a:pt x="527" y="497"/>
                </a:lnTo>
                <a:lnTo>
                  <a:pt x="527" y="497"/>
                </a:lnTo>
                <a:lnTo>
                  <a:pt x="527" y="497"/>
                </a:lnTo>
                <a:lnTo>
                  <a:pt x="527" y="497"/>
                </a:lnTo>
                <a:lnTo>
                  <a:pt x="527" y="498"/>
                </a:lnTo>
                <a:lnTo>
                  <a:pt x="527" y="499"/>
                </a:lnTo>
                <a:lnTo>
                  <a:pt x="527" y="499"/>
                </a:lnTo>
                <a:lnTo>
                  <a:pt x="528" y="500"/>
                </a:lnTo>
                <a:lnTo>
                  <a:pt x="528" y="500"/>
                </a:lnTo>
                <a:lnTo>
                  <a:pt x="528" y="501"/>
                </a:lnTo>
                <a:lnTo>
                  <a:pt x="528" y="501"/>
                </a:lnTo>
                <a:lnTo>
                  <a:pt x="528" y="502"/>
                </a:lnTo>
                <a:lnTo>
                  <a:pt x="528" y="502"/>
                </a:lnTo>
                <a:lnTo>
                  <a:pt x="528" y="502"/>
                </a:lnTo>
                <a:lnTo>
                  <a:pt x="528" y="502"/>
                </a:lnTo>
                <a:lnTo>
                  <a:pt x="528" y="502"/>
                </a:lnTo>
                <a:lnTo>
                  <a:pt x="528" y="502"/>
                </a:lnTo>
                <a:lnTo>
                  <a:pt x="528" y="502"/>
                </a:lnTo>
                <a:lnTo>
                  <a:pt x="528" y="502"/>
                </a:lnTo>
                <a:lnTo>
                  <a:pt x="529" y="503"/>
                </a:lnTo>
                <a:lnTo>
                  <a:pt x="529" y="503"/>
                </a:lnTo>
                <a:lnTo>
                  <a:pt x="529" y="504"/>
                </a:lnTo>
                <a:lnTo>
                  <a:pt x="529" y="504"/>
                </a:lnTo>
                <a:lnTo>
                  <a:pt x="529" y="505"/>
                </a:lnTo>
                <a:lnTo>
                  <a:pt x="529" y="506"/>
                </a:lnTo>
                <a:lnTo>
                  <a:pt x="529" y="507"/>
                </a:lnTo>
                <a:lnTo>
                  <a:pt x="529" y="508"/>
                </a:lnTo>
                <a:lnTo>
                  <a:pt x="529" y="508"/>
                </a:lnTo>
                <a:lnTo>
                  <a:pt x="530" y="508"/>
                </a:lnTo>
                <a:lnTo>
                  <a:pt x="530" y="509"/>
                </a:lnTo>
                <a:lnTo>
                  <a:pt x="530" y="509"/>
                </a:lnTo>
                <a:lnTo>
                  <a:pt x="530" y="510"/>
                </a:lnTo>
                <a:lnTo>
                  <a:pt x="530" y="509"/>
                </a:lnTo>
                <a:lnTo>
                  <a:pt x="530" y="510"/>
                </a:lnTo>
                <a:lnTo>
                  <a:pt x="530" y="510"/>
                </a:lnTo>
                <a:lnTo>
                  <a:pt x="530" y="509"/>
                </a:lnTo>
                <a:lnTo>
                  <a:pt x="530" y="509"/>
                </a:lnTo>
                <a:lnTo>
                  <a:pt x="531" y="509"/>
                </a:lnTo>
                <a:lnTo>
                  <a:pt x="531" y="509"/>
                </a:lnTo>
                <a:lnTo>
                  <a:pt x="531" y="507"/>
                </a:lnTo>
                <a:lnTo>
                  <a:pt x="531" y="505"/>
                </a:lnTo>
                <a:lnTo>
                  <a:pt x="531" y="505"/>
                </a:lnTo>
                <a:lnTo>
                  <a:pt x="531" y="505"/>
                </a:lnTo>
                <a:lnTo>
                  <a:pt x="531" y="504"/>
                </a:lnTo>
                <a:lnTo>
                  <a:pt x="531" y="503"/>
                </a:lnTo>
                <a:lnTo>
                  <a:pt x="531" y="502"/>
                </a:lnTo>
                <a:lnTo>
                  <a:pt x="532" y="501"/>
                </a:lnTo>
                <a:lnTo>
                  <a:pt x="532" y="501"/>
                </a:lnTo>
                <a:lnTo>
                  <a:pt x="532" y="500"/>
                </a:lnTo>
                <a:lnTo>
                  <a:pt x="532" y="500"/>
                </a:lnTo>
                <a:lnTo>
                  <a:pt x="532" y="500"/>
                </a:lnTo>
                <a:lnTo>
                  <a:pt x="532" y="500"/>
                </a:lnTo>
                <a:lnTo>
                  <a:pt x="532" y="499"/>
                </a:lnTo>
                <a:lnTo>
                  <a:pt x="532" y="498"/>
                </a:lnTo>
                <a:lnTo>
                  <a:pt x="532" y="486"/>
                </a:lnTo>
                <a:lnTo>
                  <a:pt x="533" y="466"/>
                </a:lnTo>
                <a:lnTo>
                  <a:pt x="533" y="447"/>
                </a:lnTo>
                <a:lnTo>
                  <a:pt x="533" y="418"/>
                </a:lnTo>
                <a:lnTo>
                  <a:pt x="533" y="383"/>
                </a:lnTo>
                <a:lnTo>
                  <a:pt x="533" y="333"/>
                </a:lnTo>
                <a:lnTo>
                  <a:pt x="533" y="306"/>
                </a:lnTo>
                <a:lnTo>
                  <a:pt x="533" y="277"/>
                </a:lnTo>
                <a:lnTo>
                  <a:pt x="533" y="264"/>
                </a:lnTo>
                <a:lnTo>
                  <a:pt x="533" y="250"/>
                </a:lnTo>
                <a:lnTo>
                  <a:pt x="533" y="241"/>
                </a:lnTo>
                <a:lnTo>
                  <a:pt x="533" y="232"/>
                </a:lnTo>
                <a:lnTo>
                  <a:pt x="534" y="226"/>
                </a:lnTo>
                <a:lnTo>
                  <a:pt x="534" y="213"/>
                </a:lnTo>
                <a:lnTo>
                  <a:pt x="534" y="202"/>
                </a:lnTo>
                <a:lnTo>
                  <a:pt x="534" y="183"/>
                </a:lnTo>
                <a:lnTo>
                  <a:pt x="534" y="167"/>
                </a:lnTo>
                <a:lnTo>
                  <a:pt x="534" y="148"/>
                </a:lnTo>
                <a:lnTo>
                  <a:pt x="534" y="134"/>
                </a:lnTo>
                <a:lnTo>
                  <a:pt x="534" y="117"/>
                </a:lnTo>
                <a:lnTo>
                  <a:pt x="534" y="108"/>
                </a:lnTo>
                <a:lnTo>
                  <a:pt x="535" y="99"/>
                </a:lnTo>
                <a:lnTo>
                  <a:pt x="535" y="90"/>
                </a:lnTo>
                <a:lnTo>
                  <a:pt x="535" y="82"/>
                </a:lnTo>
                <a:lnTo>
                  <a:pt x="535" y="76"/>
                </a:lnTo>
                <a:lnTo>
                  <a:pt x="535" y="69"/>
                </a:lnTo>
                <a:lnTo>
                  <a:pt x="535" y="63"/>
                </a:lnTo>
                <a:lnTo>
                  <a:pt x="535" y="57"/>
                </a:lnTo>
                <a:lnTo>
                  <a:pt x="535" y="53"/>
                </a:lnTo>
                <a:lnTo>
                  <a:pt x="535" y="49"/>
                </a:lnTo>
                <a:lnTo>
                  <a:pt x="536" y="46"/>
                </a:lnTo>
                <a:lnTo>
                  <a:pt x="536" y="44"/>
                </a:lnTo>
                <a:lnTo>
                  <a:pt x="536" y="42"/>
                </a:lnTo>
                <a:lnTo>
                  <a:pt x="536" y="41"/>
                </a:lnTo>
                <a:lnTo>
                  <a:pt x="536" y="40"/>
                </a:lnTo>
                <a:lnTo>
                  <a:pt x="536" y="38"/>
                </a:lnTo>
                <a:lnTo>
                  <a:pt x="536" y="37"/>
                </a:lnTo>
                <a:lnTo>
                  <a:pt x="536" y="36"/>
                </a:lnTo>
                <a:lnTo>
                  <a:pt x="536" y="35"/>
                </a:lnTo>
                <a:lnTo>
                  <a:pt x="537" y="33"/>
                </a:lnTo>
                <a:lnTo>
                  <a:pt x="537" y="32"/>
                </a:lnTo>
                <a:lnTo>
                  <a:pt x="537" y="30"/>
                </a:lnTo>
                <a:lnTo>
                  <a:pt x="537" y="30"/>
                </a:lnTo>
                <a:lnTo>
                  <a:pt x="537" y="28"/>
                </a:lnTo>
                <a:lnTo>
                  <a:pt x="537" y="28"/>
                </a:lnTo>
                <a:lnTo>
                  <a:pt x="537" y="27"/>
                </a:lnTo>
                <a:lnTo>
                  <a:pt x="537" y="27"/>
                </a:lnTo>
                <a:lnTo>
                  <a:pt x="537" y="26"/>
                </a:lnTo>
                <a:lnTo>
                  <a:pt x="538" y="25"/>
                </a:lnTo>
                <a:lnTo>
                  <a:pt x="538" y="25"/>
                </a:lnTo>
                <a:lnTo>
                  <a:pt x="538" y="25"/>
                </a:lnTo>
                <a:lnTo>
                  <a:pt x="538" y="24"/>
                </a:lnTo>
                <a:lnTo>
                  <a:pt x="538" y="24"/>
                </a:lnTo>
                <a:lnTo>
                  <a:pt x="538" y="24"/>
                </a:lnTo>
                <a:lnTo>
                  <a:pt x="538" y="24"/>
                </a:lnTo>
                <a:lnTo>
                  <a:pt x="538" y="24"/>
                </a:lnTo>
                <a:lnTo>
                  <a:pt x="538" y="24"/>
                </a:lnTo>
                <a:lnTo>
                  <a:pt x="538" y="25"/>
                </a:lnTo>
                <a:lnTo>
                  <a:pt x="538" y="25"/>
                </a:lnTo>
                <a:lnTo>
                  <a:pt x="539" y="25"/>
                </a:lnTo>
                <a:lnTo>
                  <a:pt x="539" y="26"/>
                </a:lnTo>
                <a:lnTo>
                  <a:pt x="539" y="26"/>
                </a:lnTo>
                <a:lnTo>
                  <a:pt x="539" y="27"/>
                </a:lnTo>
                <a:lnTo>
                  <a:pt x="539" y="27"/>
                </a:lnTo>
                <a:lnTo>
                  <a:pt x="539" y="28"/>
                </a:lnTo>
                <a:lnTo>
                  <a:pt x="539" y="29"/>
                </a:lnTo>
                <a:lnTo>
                  <a:pt x="539" y="30"/>
                </a:lnTo>
                <a:lnTo>
                  <a:pt x="539" y="30"/>
                </a:lnTo>
                <a:lnTo>
                  <a:pt x="540" y="31"/>
                </a:lnTo>
                <a:lnTo>
                  <a:pt x="540" y="32"/>
                </a:lnTo>
                <a:lnTo>
                  <a:pt x="540" y="33"/>
                </a:lnTo>
                <a:lnTo>
                  <a:pt x="540" y="34"/>
                </a:lnTo>
                <a:lnTo>
                  <a:pt x="540" y="35"/>
                </a:lnTo>
                <a:lnTo>
                  <a:pt x="540" y="35"/>
                </a:lnTo>
                <a:lnTo>
                  <a:pt x="540" y="36"/>
                </a:lnTo>
                <a:lnTo>
                  <a:pt x="540" y="37"/>
                </a:lnTo>
                <a:lnTo>
                  <a:pt x="540" y="37"/>
                </a:lnTo>
                <a:lnTo>
                  <a:pt x="541" y="38"/>
                </a:lnTo>
                <a:lnTo>
                  <a:pt x="541" y="38"/>
                </a:lnTo>
                <a:lnTo>
                  <a:pt x="541" y="39"/>
                </a:lnTo>
                <a:lnTo>
                  <a:pt x="541" y="39"/>
                </a:lnTo>
                <a:lnTo>
                  <a:pt x="541" y="39"/>
                </a:lnTo>
                <a:lnTo>
                  <a:pt x="541" y="39"/>
                </a:lnTo>
                <a:lnTo>
                  <a:pt x="541" y="39"/>
                </a:lnTo>
                <a:lnTo>
                  <a:pt x="541" y="39"/>
                </a:lnTo>
                <a:lnTo>
                  <a:pt x="541" y="39"/>
                </a:lnTo>
                <a:lnTo>
                  <a:pt x="542" y="39"/>
                </a:lnTo>
                <a:lnTo>
                  <a:pt x="542" y="38"/>
                </a:lnTo>
                <a:lnTo>
                  <a:pt x="542" y="38"/>
                </a:lnTo>
                <a:lnTo>
                  <a:pt x="542" y="38"/>
                </a:lnTo>
                <a:lnTo>
                  <a:pt x="542" y="38"/>
                </a:lnTo>
                <a:lnTo>
                  <a:pt x="542" y="38"/>
                </a:lnTo>
                <a:lnTo>
                  <a:pt x="542" y="38"/>
                </a:lnTo>
                <a:lnTo>
                  <a:pt x="542" y="38"/>
                </a:lnTo>
                <a:lnTo>
                  <a:pt x="542" y="37"/>
                </a:lnTo>
                <a:lnTo>
                  <a:pt x="543" y="37"/>
                </a:lnTo>
                <a:lnTo>
                  <a:pt x="543" y="36"/>
                </a:lnTo>
                <a:lnTo>
                  <a:pt x="543" y="36"/>
                </a:lnTo>
                <a:lnTo>
                  <a:pt x="543" y="36"/>
                </a:lnTo>
                <a:lnTo>
                  <a:pt x="543" y="36"/>
                </a:lnTo>
                <a:lnTo>
                  <a:pt x="543" y="35"/>
                </a:lnTo>
                <a:lnTo>
                  <a:pt x="543" y="35"/>
                </a:lnTo>
                <a:lnTo>
                  <a:pt x="543" y="35"/>
                </a:lnTo>
                <a:lnTo>
                  <a:pt x="543" y="35"/>
                </a:lnTo>
                <a:lnTo>
                  <a:pt x="543" y="35"/>
                </a:lnTo>
                <a:lnTo>
                  <a:pt x="543" y="35"/>
                </a:lnTo>
                <a:lnTo>
                  <a:pt x="543" y="34"/>
                </a:lnTo>
                <a:lnTo>
                  <a:pt x="544" y="34"/>
                </a:lnTo>
                <a:lnTo>
                  <a:pt x="544" y="34"/>
                </a:lnTo>
                <a:lnTo>
                  <a:pt x="544" y="34"/>
                </a:lnTo>
                <a:lnTo>
                  <a:pt x="544" y="35"/>
                </a:lnTo>
                <a:lnTo>
                  <a:pt x="544" y="35"/>
                </a:lnTo>
                <a:lnTo>
                  <a:pt x="544" y="35"/>
                </a:lnTo>
                <a:lnTo>
                  <a:pt x="544" y="35"/>
                </a:lnTo>
                <a:lnTo>
                  <a:pt x="544" y="35"/>
                </a:lnTo>
                <a:lnTo>
                  <a:pt x="544" y="36"/>
                </a:lnTo>
                <a:lnTo>
                  <a:pt x="545" y="37"/>
                </a:lnTo>
                <a:lnTo>
                  <a:pt x="545" y="38"/>
                </a:lnTo>
                <a:lnTo>
                  <a:pt x="545" y="38"/>
                </a:lnTo>
                <a:lnTo>
                  <a:pt x="545" y="39"/>
                </a:lnTo>
                <a:lnTo>
                  <a:pt x="545" y="40"/>
                </a:lnTo>
                <a:lnTo>
                  <a:pt x="545" y="41"/>
                </a:lnTo>
                <a:lnTo>
                  <a:pt x="545" y="42"/>
                </a:lnTo>
                <a:lnTo>
                  <a:pt x="545" y="44"/>
                </a:lnTo>
                <a:lnTo>
                  <a:pt x="545" y="45"/>
                </a:lnTo>
                <a:lnTo>
                  <a:pt x="546" y="47"/>
                </a:lnTo>
                <a:lnTo>
                  <a:pt x="546" y="48"/>
                </a:lnTo>
                <a:lnTo>
                  <a:pt x="546" y="50"/>
                </a:lnTo>
                <a:lnTo>
                  <a:pt x="546" y="51"/>
                </a:lnTo>
                <a:lnTo>
                  <a:pt x="546" y="53"/>
                </a:lnTo>
                <a:lnTo>
                  <a:pt x="546" y="55"/>
                </a:lnTo>
                <a:lnTo>
                  <a:pt x="546" y="56"/>
                </a:lnTo>
                <a:lnTo>
                  <a:pt x="546" y="57"/>
                </a:lnTo>
                <a:lnTo>
                  <a:pt x="546" y="59"/>
                </a:lnTo>
                <a:lnTo>
                  <a:pt x="547" y="61"/>
                </a:lnTo>
                <a:lnTo>
                  <a:pt x="547" y="64"/>
                </a:lnTo>
                <a:lnTo>
                  <a:pt x="547" y="66"/>
                </a:lnTo>
                <a:lnTo>
                  <a:pt x="547" y="68"/>
                </a:lnTo>
                <a:lnTo>
                  <a:pt x="547" y="69"/>
                </a:lnTo>
                <a:lnTo>
                  <a:pt x="547" y="71"/>
                </a:lnTo>
                <a:lnTo>
                  <a:pt x="547" y="74"/>
                </a:lnTo>
                <a:lnTo>
                  <a:pt x="547" y="77"/>
                </a:lnTo>
                <a:lnTo>
                  <a:pt x="547" y="79"/>
                </a:lnTo>
                <a:lnTo>
                  <a:pt x="548" y="81"/>
                </a:lnTo>
                <a:lnTo>
                  <a:pt x="548" y="84"/>
                </a:lnTo>
                <a:lnTo>
                  <a:pt x="548" y="87"/>
                </a:lnTo>
                <a:lnTo>
                  <a:pt x="548" y="89"/>
                </a:lnTo>
                <a:lnTo>
                  <a:pt x="548" y="92"/>
                </a:lnTo>
                <a:lnTo>
                  <a:pt x="548" y="95"/>
                </a:lnTo>
                <a:lnTo>
                  <a:pt x="548" y="96"/>
                </a:lnTo>
                <a:lnTo>
                  <a:pt x="548" y="97"/>
                </a:lnTo>
                <a:lnTo>
                  <a:pt x="548" y="102"/>
                </a:lnTo>
                <a:lnTo>
                  <a:pt x="548" y="102"/>
                </a:lnTo>
                <a:lnTo>
                  <a:pt x="548" y="104"/>
                </a:lnTo>
                <a:lnTo>
                  <a:pt x="549" y="105"/>
                </a:lnTo>
                <a:lnTo>
                  <a:pt x="549" y="109"/>
                </a:lnTo>
                <a:lnTo>
                  <a:pt x="549" y="111"/>
                </a:lnTo>
                <a:lnTo>
                  <a:pt x="549" y="111"/>
                </a:lnTo>
                <a:lnTo>
                  <a:pt x="549" y="112"/>
                </a:lnTo>
                <a:lnTo>
                  <a:pt x="549" y="112"/>
                </a:lnTo>
                <a:lnTo>
                  <a:pt x="549" y="111"/>
                </a:lnTo>
                <a:lnTo>
                  <a:pt x="549" y="110"/>
                </a:lnTo>
                <a:lnTo>
                  <a:pt x="549" y="109"/>
                </a:lnTo>
                <a:lnTo>
                  <a:pt x="550" y="107"/>
                </a:lnTo>
                <a:lnTo>
                  <a:pt x="550" y="104"/>
                </a:lnTo>
                <a:lnTo>
                  <a:pt x="550" y="101"/>
                </a:lnTo>
                <a:lnTo>
                  <a:pt x="550" y="99"/>
                </a:lnTo>
                <a:lnTo>
                  <a:pt x="550" y="97"/>
                </a:lnTo>
                <a:lnTo>
                  <a:pt x="550" y="95"/>
                </a:lnTo>
                <a:lnTo>
                  <a:pt x="550" y="94"/>
                </a:lnTo>
                <a:lnTo>
                  <a:pt x="550" y="93"/>
                </a:lnTo>
                <a:lnTo>
                  <a:pt x="550" y="91"/>
                </a:lnTo>
                <a:lnTo>
                  <a:pt x="551" y="90"/>
                </a:lnTo>
                <a:lnTo>
                  <a:pt x="551" y="88"/>
                </a:lnTo>
                <a:lnTo>
                  <a:pt x="551" y="88"/>
                </a:lnTo>
                <a:lnTo>
                  <a:pt x="551" y="87"/>
                </a:lnTo>
                <a:lnTo>
                  <a:pt x="551" y="86"/>
                </a:lnTo>
                <a:lnTo>
                  <a:pt x="551" y="86"/>
                </a:lnTo>
                <a:lnTo>
                  <a:pt x="551" y="87"/>
                </a:lnTo>
                <a:lnTo>
                  <a:pt x="551" y="88"/>
                </a:lnTo>
                <a:lnTo>
                  <a:pt x="551" y="88"/>
                </a:lnTo>
                <a:lnTo>
                  <a:pt x="552" y="89"/>
                </a:lnTo>
                <a:lnTo>
                  <a:pt x="552" y="90"/>
                </a:lnTo>
                <a:lnTo>
                  <a:pt x="552" y="92"/>
                </a:lnTo>
                <a:lnTo>
                  <a:pt x="552" y="94"/>
                </a:lnTo>
                <a:lnTo>
                  <a:pt x="552" y="97"/>
                </a:lnTo>
                <a:lnTo>
                  <a:pt x="552" y="100"/>
                </a:lnTo>
                <a:lnTo>
                  <a:pt x="552" y="105"/>
                </a:lnTo>
                <a:lnTo>
                  <a:pt x="552" y="109"/>
                </a:lnTo>
                <a:lnTo>
                  <a:pt x="552" y="115"/>
                </a:lnTo>
                <a:lnTo>
                  <a:pt x="553" y="120"/>
                </a:lnTo>
                <a:lnTo>
                  <a:pt x="553" y="125"/>
                </a:lnTo>
                <a:lnTo>
                  <a:pt x="553" y="130"/>
                </a:lnTo>
                <a:lnTo>
                  <a:pt x="553" y="138"/>
                </a:lnTo>
                <a:lnTo>
                  <a:pt x="553" y="144"/>
                </a:lnTo>
                <a:lnTo>
                  <a:pt x="553" y="153"/>
                </a:lnTo>
                <a:lnTo>
                  <a:pt x="553" y="161"/>
                </a:lnTo>
                <a:lnTo>
                  <a:pt x="553" y="171"/>
                </a:lnTo>
                <a:lnTo>
                  <a:pt x="553" y="178"/>
                </a:lnTo>
                <a:lnTo>
                  <a:pt x="554" y="191"/>
                </a:lnTo>
                <a:lnTo>
                  <a:pt x="554" y="199"/>
                </a:lnTo>
                <a:lnTo>
                  <a:pt x="554" y="211"/>
                </a:lnTo>
                <a:lnTo>
                  <a:pt x="554" y="223"/>
                </a:lnTo>
                <a:lnTo>
                  <a:pt x="554" y="237"/>
                </a:lnTo>
                <a:lnTo>
                  <a:pt x="554" y="247"/>
                </a:lnTo>
                <a:lnTo>
                  <a:pt x="554" y="263"/>
                </a:lnTo>
                <a:lnTo>
                  <a:pt x="554" y="273"/>
                </a:lnTo>
                <a:lnTo>
                  <a:pt x="554" y="289"/>
                </a:lnTo>
                <a:lnTo>
                  <a:pt x="554" y="302"/>
                </a:lnTo>
                <a:lnTo>
                  <a:pt x="554" y="318"/>
                </a:lnTo>
                <a:lnTo>
                  <a:pt x="555" y="327"/>
                </a:lnTo>
                <a:lnTo>
                  <a:pt x="555" y="343"/>
                </a:lnTo>
                <a:lnTo>
                  <a:pt x="555" y="355"/>
                </a:lnTo>
                <a:lnTo>
                  <a:pt x="555" y="367"/>
                </a:lnTo>
                <a:lnTo>
                  <a:pt x="555" y="376"/>
                </a:lnTo>
                <a:lnTo>
                  <a:pt x="555" y="390"/>
                </a:lnTo>
                <a:lnTo>
                  <a:pt x="555" y="395"/>
                </a:lnTo>
                <a:lnTo>
                  <a:pt x="555" y="406"/>
                </a:lnTo>
                <a:lnTo>
                  <a:pt x="555" y="412"/>
                </a:lnTo>
                <a:lnTo>
                  <a:pt x="556" y="418"/>
                </a:lnTo>
                <a:lnTo>
                  <a:pt x="556" y="426"/>
                </a:lnTo>
                <a:lnTo>
                  <a:pt x="556" y="432"/>
                </a:lnTo>
                <a:lnTo>
                  <a:pt x="556" y="436"/>
                </a:lnTo>
                <a:lnTo>
                  <a:pt x="556" y="443"/>
                </a:lnTo>
                <a:lnTo>
                  <a:pt x="556" y="449"/>
                </a:lnTo>
                <a:lnTo>
                  <a:pt x="556" y="450"/>
                </a:lnTo>
                <a:lnTo>
                  <a:pt x="556" y="450"/>
                </a:lnTo>
                <a:lnTo>
                  <a:pt x="556" y="445"/>
                </a:lnTo>
                <a:lnTo>
                  <a:pt x="557" y="440"/>
                </a:lnTo>
                <a:lnTo>
                  <a:pt x="557" y="437"/>
                </a:lnTo>
                <a:lnTo>
                  <a:pt x="557" y="437"/>
                </a:lnTo>
                <a:lnTo>
                  <a:pt x="557" y="441"/>
                </a:lnTo>
                <a:lnTo>
                  <a:pt x="557" y="447"/>
                </a:lnTo>
                <a:lnTo>
                  <a:pt x="557" y="456"/>
                </a:lnTo>
                <a:lnTo>
                  <a:pt x="557" y="460"/>
                </a:lnTo>
                <a:lnTo>
                  <a:pt x="557" y="466"/>
                </a:lnTo>
                <a:lnTo>
                  <a:pt x="557" y="468"/>
                </a:lnTo>
                <a:lnTo>
                  <a:pt x="558" y="472"/>
                </a:lnTo>
                <a:lnTo>
                  <a:pt x="558" y="476"/>
                </a:lnTo>
                <a:lnTo>
                  <a:pt x="558" y="478"/>
                </a:lnTo>
                <a:lnTo>
                  <a:pt x="558" y="478"/>
                </a:lnTo>
                <a:lnTo>
                  <a:pt x="558" y="480"/>
                </a:lnTo>
                <a:lnTo>
                  <a:pt x="558" y="481"/>
                </a:lnTo>
                <a:lnTo>
                  <a:pt x="558" y="483"/>
                </a:lnTo>
                <a:lnTo>
                  <a:pt x="558" y="484"/>
                </a:lnTo>
                <a:lnTo>
                  <a:pt x="558" y="484"/>
                </a:lnTo>
                <a:lnTo>
                  <a:pt x="559" y="484"/>
                </a:lnTo>
                <a:lnTo>
                  <a:pt x="559" y="484"/>
                </a:lnTo>
                <a:lnTo>
                  <a:pt x="559" y="484"/>
                </a:lnTo>
                <a:lnTo>
                  <a:pt x="559" y="485"/>
                </a:lnTo>
                <a:lnTo>
                  <a:pt x="559" y="485"/>
                </a:lnTo>
                <a:lnTo>
                  <a:pt x="559" y="485"/>
                </a:lnTo>
                <a:lnTo>
                  <a:pt x="559" y="485"/>
                </a:lnTo>
                <a:lnTo>
                  <a:pt x="559" y="485"/>
                </a:lnTo>
                <a:lnTo>
                  <a:pt x="559" y="485"/>
                </a:lnTo>
                <a:lnTo>
                  <a:pt x="559" y="486"/>
                </a:lnTo>
                <a:lnTo>
                  <a:pt x="559" y="487"/>
                </a:lnTo>
                <a:lnTo>
                  <a:pt x="560" y="486"/>
                </a:lnTo>
                <a:lnTo>
                  <a:pt x="560" y="486"/>
                </a:lnTo>
                <a:lnTo>
                  <a:pt x="560" y="486"/>
                </a:lnTo>
                <a:lnTo>
                  <a:pt x="560" y="486"/>
                </a:lnTo>
                <a:lnTo>
                  <a:pt x="560" y="486"/>
                </a:lnTo>
                <a:lnTo>
                  <a:pt x="560" y="487"/>
                </a:lnTo>
                <a:lnTo>
                  <a:pt x="560" y="486"/>
                </a:lnTo>
                <a:lnTo>
                  <a:pt x="560" y="487"/>
                </a:lnTo>
                <a:lnTo>
                  <a:pt x="560" y="486"/>
                </a:lnTo>
                <a:lnTo>
                  <a:pt x="561" y="486"/>
                </a:lnTo>
                <a:lnTo>
                  <a:pt x="561" y="486"/>
                </a:lnTo>
                <a:lnTo>
                  <a:pt x="561" y="486"/>
                </a:lnTo>
                <a:lnTo>
                  <a:pt x="561" y="486"/>
                </a:lnTo>
                <a:lnTo>
                  <a:pt x="561" y="486"/>
                </a:lnTo>
                <a:lnTo>
                  <a:pt x="561" y="486"/>
                </a:lnTo>
                <a:lnTo>
                  <a:pt x="561" y="485"/>
                </a:lnTo>
                <a:lnTo>
                  <a:pt x="561" y="486"/>
                </a:lnTo>
                <a:lnTo>
                  <a:pt x="561" y="486"/>
                </a:lnTo>
                <a:lnTo>
                  <a:pt x="562" y="486"/>
                </a:lnTo>
                <a:lnTo>
                  <a:pt x="562" y="486"/>
                </a:lnTo>
                <a:lnTo>
                  <a:pt x="562" y="487"/>
                </a:lnTo>
                <a:lnTo>
                  <a:pt x="562" y="487"/>
                </a:lnTo>
                <a:lnTo>
                  <a:pt x="562" y="487"/>
                </a:lnTo>
                <a:lnTo>
                  <a:pt x="562" y="488"/>
                </a:lnTo>
                <a:lnTo>
                  <a:pt x="562" y="489"/>
                </a:lnTo>
                <a:lnTo>
                  <a:pt x="562" y="489"/>
                </a:lnTo>
                <a:lnTo>
                  <a:pt x="562" y="488"/>
                </a:lnTo>
                <a:lnTo>
                  <a:pt x="563" y="488"/>
                </a:lnTo>
                <a:lnTo>
                  <a:pt x="563" y="488"/>
                </a:lnTo>
                <a:lnTo>
                  <a:pt x="563" y="488"/>
                </a:lnTo>
                <a:lnTo>
                  <a:pt x="563" y="488"/>
                </a:lnTo>
                <a:lnTo>
                  <a:pt x="563" y="488"/>
                </a:lnTo>
                <a:lnTo>
                  <a:pt x="563" y="488"/>
                </a:lnTo>
                <a:lnTo>
                  <a:pt x="563" y="488"/>
                </a:lnTo>
                <a:lnTo>
                  <a:pt x="563" y="489"/>
                </a:lnTo>
                <a:lnTo>
                  <a:pt x="563" y="489"/>
                </a:lnTo>
                <a:lnTo>
                  <a:pt x="563" y="489"/>
                </a:lnTo>
                <a:lnTo>
                  <a:pt x="564" y="489"/>
                </a:lnTo>
                <a:lnTo>
                  <a:pt x="564" y="489"/>
                </a:lnTo>
                <a:lnTo>
                  <a:pt x="564" y="489"/>
                </a:lnTo>
                <a:lnTo>
                  <a:pt x="564" y="490"/>
                </a:lnTo>
                <a:lnTo>
                  <a:pt x="564" y="490"/>
                </a:lnTo>
                <a:lnTo>
                  <a:pt x="564" y="491"/>
                </a:lnTo>
                <a:lnTo>
                  <a:pt x="564" y="492"/>
                </a:lnTo>
                <a:lnTo>
                  <a:pt x="564" y="492"/>
                </a:lnTo>
                <a:lnTo>
                  <a:pt x="564" y="492"/>
                </a:lnTo>
                <a:lnTo>
                  <a:pt x="564" y="493"/>
                </a:lnTo>
                <a:lnTo>
                  <a:pt x="564" y="493"/>
                </a:lnTo>
                <a:lnTo>
                  <a:pt x="565" y="494"/>
                </a:lnTo>
                <a:lnTo>
                  <a:pt x="565" y="495"/>
                </a:lnTo>
                <a:lnTo>
                  <a:pt x="565" y="496"/>
                </a:lnTo>
                <a:lnTo>
                  <a:pt x="565" y="497"/>
                </a:lnTo>
                <a:lnTo>
                  <a:pt x="565" y="497"/>
                </a:lnTo>
                <a:lnTo>
                  <a:pt x="565" y="498"/>
                </a:lnTo>
                <a:lnTo>
                  <a:pt x="565" y="498"/>
                </a:lnTo>
                <a:lnTo>
                  <a:pt x="565" y="498"/>
                </a:lnTo>
                <a:lnTo>
                  <a:pt x="565" y="499"/>
                </a:lnTo>
                <a:lnTo>
                  <a:pt x="566" y="500"/>
                </a:lnTo>
                <a:lnTo>
                  <a:pt x="566" y="500"/>
                </a:lnTo>
                <a:lnTo>
                  <a:pt x="566" y="501"/>
                </a:lnTo>
                <a:lnTo>
                  <a:pt x="566" y="501"/>
                </a:lnTo>
                <a:lnTo>
                  <a:pt x="566" y="502"/>
                </a:lnTo>
                <a:lnTo>
                  <a:pt x="566" y="502"/>
                </a:lnTo>
                <a:lnTo>
                  <a:pt x="566" y="502"/>
                </a:lnTo>
                <a:lnTo>
                  <a:pt x="566" y="502"/>
                </a:lnTo>
                <a:lnTo>
                  <a:pt x="566" y="501"/>
                </a:lnTo>
                <a:lnTo>
                  <a:pt x="567" y="500"/>
                </a:lnTo>
                <a:lnTo>
                  <a:pt x="567" y="500"/>
                </a:lnTo>
                <a:lnTo>
                  <a:pt x="567" y="500"/>
                </a:lnTo>
                <a:lnTo>
                  <a:pt x="567" y="500"/>
                </a:lnTo>
                <a:lnTo>
                  <a:pt x="567" y="499"/>
                </a:lnTo>
                <a:lnTo>
                  <a:pt x="567" y="498"/>
                </a:lnTo>
                <a:lnTo>
                  <a:pt x="567" y="497"/>
                </a:lnTo>
                <a:lnTo>
                  <a:pt x="567" y="497"/>
                </a:lnTo>
                <a:lnTo>
                  <a:pt x="567" y="496"/>
                </a:lnTo>
                <a:lnTo>
                  <a:pt x="568" y="496"/>
                </a:lnTo>
                <a:lnTo>
                  <a:pt x="568" y="495"/>
                </a:lnTo>
                <a:lnTo>
                  <a:pt x="568" y="494"/>
                </a:lnTo>
                <a:lnTo>
                  <a:pt x="568" y="494"/>
                </a:lnTo>
                <a:lnTo>
                  <a:pt x="568" y="494"/>
                </a:lnTo>
                <a:lnTo>
                  <a:pt x="568" y="494"/>
                </a:lnTo>
                <a:lnTo>
                  <a:pt x="568" y="493"/>
                </a:lnTo>
                <a:lnTo>
                  <a:pt x="568" y="493"/>
                </a:lnTo>
                <a:lnTo>
                  <a:pt x="568" y="493"/>
                </a:lnTo>
                <a:lnTo>
                  <a:pt x="569" y="493"/>
                </a:lnTo>
                <a:lnTo>
                  <a:pt x="569" y="494"/>
                </a:lnTo>
                <a:lnTo>
                  <a:pt x="569" y="494"/>
                </a:lnTo>
                <a:lnTo>
                  <a:pt x="569" y="494"/>
                </a:lnTo>
                <a:lnTo>
                  <a:pt x="569" y="494"/>
                </a:lnTo>
                <a:lnTo>
                  <a:pt x="569" y="493"/>
                </a:lnTo>
                <a:lnTo>
                  <a:pt x="569" y="482"/>
                </a:lnTo>
                <a:lnTo>
                  <a:pt x="569" y="467"/>
                </a:lnTo>
                <a:lnTo>
                  <a:pt x="569" y="438"/>
                </a:lnTo>
                <a:lnTo>
                  <a:pt x="569" y="417"/>
                </a:lnTo>
                <a:lnTo>
                  <a:pt x="569" y="379"/>
                </a:lnTo>
                <a:lnTo>
                  <a:pt x="570" y="337"/>
                </a:lnTo>
                <a:lnTo>
                  <a:pt x="570" y="305"/>
                </a:lnTo>
                <a:lnTo>
                  <a:pt x="570" y="287"/>
                </a:lnTo>
                <a:lnTo>
                  <a:pt x="570" y="263"/>
                </a:lnTo>
                <a:lnTo>
                  <a:pt x="570" y="252"/>
                </a:lnTo>
                <a:lnTo>
                  <a:pt x="570" y="241"/>
                </a:lnTo>
                <a:lnTo>
                  <a:pt x="570" y="232"/>
                </a:lnTo>
                <a:lnTo>
                  <a:pt x="570" y="219"/>
                </a:lnTo>
                <a:lnTo>
                  <a:pt x="570" y="207"/>
                </a:lnTo>
                <a:lnTo>
                  <a:pt x="571" y="184"/>
                </a:lnTo>
                <a:lnTo>
                  <a:pt x="571" y="168"/>
                </a:lnTo>
                <a:lnTo>
                  <a:pt x="571" y="144"/>
                </a:lnTo>
                <a:lnTo>
                  <a:pt x="571" y="125"/>
                </a:lnTo>
                <a:lnTo>
                  <a:pt x="571" y="109"/>
                </a:lnTo>
                <a:lnTo>
                  <a:pt x="571" y="98"/>
                </a:lnTo>
                <a:lnTo>
                  <a:pt x="571" y="86"/>
                </a:lnTo>
                <a:lnTo>
                  <a:pt x="571" y="80"/>
                </a:lnTo>
                <a:lnTo>
                  <a:pt x="571" y="73"/>
                </a:lnTo>
                <a:lnTo>
                  <a:pt x="572" y="66"/>
                </a:lnTo>
                <a:lnTo>
                  <a:pt x="572" y="59"/>
                </a:lnTo>
                <a:lnTo>
                  <a:pt x="572" y="56"/>
                </a:lnTo>
                <a:lnTo>
                  <a:pt x="572" y="51"/>
                </a:lnTo>
                <a:lnTo>
                  <a:pt x="572" y="49"/>
                </a:lnTo>
                <a:lnTo>
                  <a:pt x="572" y="47"/>
                </a:lnTo>
                <a:lnTo>
                  <a:pt x="572" y="45"/>
                </a:lnTo>
                <a:lnTo>
                  <a:pt x="572" y="44"/>
                </a:lnTo>
                <a:lnTo>
                  <a:pt x="572" y="44"/>
                </a:lnTo>
                <a:lnTo>
                  <a:pt x="573" y="43"/>
                </a:lnTo>
                <a:lnTo>
                  <a:pt x="573" y="42"/>
                </a:lnTo>
                <a:lnTo>
                  <a:pt x="573" y="42"/>
                </a:lnTo>
                <a:lnTo>
                  <a:pt x="573" y="41"/>
                </a:lnTo>
                <a:lnTo>
                  <a:pt x="573" y="40"/>
                </a:lnTo>
                <a:lnTo>
                  <a:pt x="573" y="39"/>
                </a:lnTo>
                <a:lnTo>
                  <a:pt x="573" y="38"/>
                </a:lnTo>
                <a:lnTo>
                  <a:pt x="573" y="36"/>
                </a:lnTo>
                <a:lnTo>
                  <a:pt x="573" y="35"/>
                </a:lnTo>
                <a:lnTo>
                  <a:pt x="574" y="34"/>
                </a:lnTo>
                <a:lnTo>
                  <a:pt x="574" y="32"/>
                </a:lnTo>
                <a:lnTo>
                  <a:pt x="574" y="31"/>
                </a:lnTo>
                <a:lnTo>
                  <a:pt x="574" y="29"/>
                </a:lnTo>
                <a:lnTo>
                  <a:pt x="574" y="29"/>
                </a:lnTo>
                <a:lnTo>
                  <a:pt x="574" y="28"/>
                </a:lnTo>
                <a:lnTo>
                  <a:pt x="574" y="27"/>
                </a:lnTo>
                <a:lnTo>
                  <a:pt x="574" y="26"/>
                </a:lnTo>
                <a:lnTo>
                  <a:pt x="574" y="26"/>
                </a:lnTo>
                <a:lnTo>
                  <a:pt x="574" y="25"/>
                </a:lnTo>
                <a:lnTo>
                  <a:pt x="574" y="24"/>
                </a:lnTo>
                <a:lnTo>
                  <a:pt x="575" y="24"/>
                </a:lnTo>
                <a:lnTo>
                  <a:pt x="575" y="24"/>
                </a:lnTo>
                <a:lnTo>
                  <a:pt x="575" y="23"/>
                </a:lnTo>
                <a:lnTo>
                  <a:pt x="575" y="23"/>
                </a:lnTo>
                <a:lnTo>
                  <a:pt x="575" y="23"/>
                </a:lnTo>
                <a:lnTo>
                  <a:pt x="575" y="23"/>
                </a:lnTo>
                <a:lnTo>
                  <a:pt x="575" y="23"/>
                </a:lnTo>
                <a:lnTo>
                  <a:pt x="575" y="23"/>
                </a:lnTo>
                <a:lnTo>
                  <a:pt x="575" y="23"/>
                </a:lnTo>
                <a:lnTo>
                  <a:pt x="576" y="23"/>
                </a:lnTo>
                <a:lnTo>
                  <a:pt x="576" y="23"/>
                </a:lnTo>
                <a:lnTo>
                  <a:pt x="576" y="24"/>
                </a:lnTo>
                <a:lnTo>
                  <a:pt x="576" y="24"/>
                </a:lnTo>
                <a:lnTo>
                  <a:pt x="576" y="24"/>
                </a:lnTo>
                <a:lnTo>
                  <a:pt x="576" y="24"/>
                </a:lnTo>
                <a:lnTo>
                  <a:pt x="576" y="25"/>
                </a:lnTo>
                <a:lnTo>
                  <a:pt x="576" y="25"/>
                </a:lnTo>
                <a:lnTo>
                  <a:pt x="576" y="26"/>
                </a:lnTo>
                <a:lnTo>
                  <a:pt x="577" y="26"/>
                </a:lnTo>
                <a:lnTo>
                  <a:pt x="577" y="26"/>
                </a:lnTo>
                <a:lnTo>
                  <a:pt x="577" y="27"/>
                </a:lnTo>
                <a:lnTo>
                  <a:pt x="577" y="27"/>
                </a:lnTo>
                <a:lnTo>
                  <a:pt x="577" y="28"/>
                </a:lnTo>
                <a:lnTo>
                  <a:pt x="577" y="28"/>
                </a:lnTo>
                <a:lnTo>
                  <a:pt x="577" y="28"/>
                </a:lnTo>
                <a:lnTo>
                  <a:pt x="577" y="28"/>
                </a:lnTo>
                <a:lnTo>
                  <a:pt x="577" y="29"/>
                </a:lnTo>
                <a:lnTo>
                  <a:pt x="578" y="29"/>
                </a:lnTo>
                <a:lnTo>
                  <a:pt x="578" y="29"/>
                </a:lnTo>
                <a:lnTo>
                  <a:pt x="578" y="29"/>
                </a:lnTo>
                <a:lnTo>
                  <a:pt x="578" y="29"/>
                </a:lnTo>
                <a:lnTo>
                  <a:pt x="578" y="29"/>
                </a:lnTo>
                <a:lnTo>
                  <a:pt x="578" y="29"/>
                </a:lnTo>
                <a:lnTo>
                  <a:pt x="578" y="29"/>
                </a:lnTo>
                <a:lnTo>
                  <a:pt x="578" y="29"/>
                </a:lnTo>
                <a:lnTo>
                  <a:pt x="578" y="29"/>
                </a:lnTo>
                <a:lnTo>
                  <a:pt x="579" y="29"/>
                </a:lnTo>
                <a:lnTo>
                  <a:pt x="579" y="29"/>
                </a:lnTo>
                <a:lnTo>
                  <a:pt x="579" y="29"/>
                </a:lnTo>
                <a:lnTo>
                  <a:pt x="579" y="28"/>
                </a:lnTo>
                <a:lnTo>
                  <a:pt x="579" y="28"/>
                </a:lnTo>
                <a:lnTo>
                  <a:pt x="579" y="28"/>
                </a:lnTo>
                <a:lnTo>
                  <a:pt x="579" y="28"/>
                </a:lnTo>
                <a:lnTo>
                  <a:pt x="579" y="27"/>
                </a:lnTo>
                <a:lnTo>
                  <a:pt x="579" y="27"/>
                </a:lnTo>
                <a:lnTo>
                  <a:pt x="580" y="27"/>
                </a:lnTo>
                <a:lnTo>
                  <a:pt x="580" y="27"/>
                </a:lnTo>
                <a:lnTo>
                  <a:pt x="580" y="26"/>
                </a:lnTo>
                <a:lnTo>
                  <a:pt x="580" y="26"/>
                </a:lnTo>
                <a:lnTo>
                  <a:pt x="580" y="26"/>
                </a:lnTo>
                <a:lnTo>
                  <a:pt x="580" y="26"/>
                </a:lnTo>
                <a:lnTo>
                  <a:pt x="580" y="26"/>
                </a:lnTo>
                <a:lnTo>
                  <a:pt x="580" y="26"/>
                </a:lnTo>
                <a:lnTo>
                  <a:pt x="580" y="27"/>
                </a:lnTo>
                <a:lnTo>
                  <a:pt x="580" y="27"/>
                </a:lnTo>
                <a:lnTo>
                  <a:pt x="580" y="27"/>
                </a:lnTo>
                <a:lnTo>
                  <a:pt x="580" y="28"/>
                </a:lnTo>
                <a:lnTo>
                  <a:pt x="581" y="28"/>
                </a:lnTo>
                <a:lnTo>
                  <a:pt x="581" y="28"/>
                </a:lnTo>
                <a:lnTo>
                  <a:pt x="581" y="28"/>
                </a:lnTo>
                <a:lnTo>
                  <a:pt x="581" y="29"/>
                </a:lnTo>
                <a:lnTo>
                  <a:pt x="581" y="29"/>
                </a:lnTo>
                <a:lnTo>
                  <a:pt x="581" y="29"/>
                </a:lnTo>
                <a:lnTo>
                  <a:pt x="581" y="30"/>
                </a:lnTo>
                <a:lnTo>
                  <a:pt x="581" y="30"/>
                </a:lnTo>
                <a:lnTo>
                  <a:pt x="581" y="30"/>
                </a:lnTo>
                <a:lnTo>
                  <a:pt x="582" y="31"/>
                </a:lnTo>
                <a:lnTo>
                  <a:pt x="582" y="31"/>
                </a:lnTo>
                <a:lnTo>
                  <a:pt x="582" y="32"/>
                </a:lnTo>
                <a:lnTo>
                  <a:pt x="582" y="32"/>
                </a:lnTo>
                <a:lnTo>
                  <a:pt x="582" y="34"/>
                </a:lnTo>
                <a:lnTo>
                  <a:pt x="582" y="35"/>
                </a:lnTo>
                <a:lnTo>
                  <a:pt x="582" y="35"/>
                </a:lnTo>
                <a:lnTo>
                  <a:pt x="582" y="36"/>
                </a:lnTo>
                <a:lnTo>
                  <a:pt x="582" y="37"/>
                </a:lnTo>
                <a:lnTo>
                  <a:pt x="583" y="39"/>
                </a:lnTo>
                <a:lnTo>
                  <a:pt x="583" y="40"/>
                </a:lnTo>
                <a:lnTo>
                  <a:pt x="583" y="42"/>
                </a:lnTo>
                <a:lnTo>
                  <a:pt x="583" y="43"/>
                </a:lnTo>
                <a:lnTo>
                  <a:pt x="583" y="45"/>
                </a:lnTo>
                <a:lnTo>
                  <a:pt x="583" y="46"/>
                </a:lnTo>
                <a:lnTo>
                  <a:pt x="583" y="47"/>
                </a:lnTo>
                <a:lnTo>
                  <a:pt x="583" y="50"/>
                </a:lnTo>
                <a:lnTo>
                  <a:pt x="583" y="51"/>
                </a:lnTo>
                <a:lnTo>
                  <a:pt x="584" y="54"/>
                </a:lnTo>
                <a:lnTo>
                  <a:pt x="584" y="55"/>
                </a:lnTo>
                <a:lnTo>
                  <a:pt x="584" y="58"/>
                </a:lnTo>
                <a:lnTo>
                  <a:pt x="584" y="60"/>
                </a:lnTo>
                <a:lnTo>
                  <a:pt x="584" y="62"/>
                </a:lnTo>
                <a:lnTo>
                  <a:pt x="584" y="65"/>
                </a:lnTo>
                <a:lnTo>
                  <a:pt x="584" y="67"/>
                </a:lnTo>
                <a:lnTo>
                  <a:pt x="584" y="70"/>
                </a:lnTo>
                <a:lnTo>
                  <a:pt x="584" y="73"/>
                </a:lnTo>
                <a:lnTo>
                  <a:pt x="585" y="74"/>
                </a:lnTo>
                <a:lnTo>
                  <a:pt x="585" y="78"/>
                </a:lnTo>
                <a:lnTo>
                  <a:pt x="585" y="81"/>
                </a:lnTo>
                <a:lnTo>
                  <a:pt x="585" y="85"/>
                </a:lnTo>
                <a:lnTo>
                  <a:pt x="585" y="88"/>
                </a:lnTo>
                <a:lnTo>
                  <a:pt x="585" y="92"/>
                </a:lnTo>
                <a:lnTo>
                  <a:pt x="585" y="95"/>
                </a:lnTo>
                <a:lnTo>
                  <a:pt x="585" y="99"/>
                </a:lnTo>
                <a:lnTo>
                  <a:pt x="585" y="101"/>
                </a:lnTo>
                <a:lnTo>
                  <a:pt x="585" y="104"/>
                </a:lnTo>
                <a:lnTo>
                  <a:pt x="585" y="108"/>
                </a:lnTo>
                <a:lnTo>
                  <a:pt x="586" y="108"/>
                </a:lnTo>
                <a:lnTo>
                  <a:pt x="586" y="109"/>
                </a:lnTo>
                <a:lnTo>
                  <a:pt x="586" y="112"/>
                </a:lnTo>
                <a:lnTo>
                  <a:pt x="586" y="115"/>
                </a:lnTo>
                <a:lnTo>
                  <a:pt x="586" y="117"/>
                </a:lnTo>
                <a:lnTo>
                  <a:pt x="586" y="119"/>
                </a:lnTo>
                <a:lnTo>
                  <a:pt x="586" y="119"/>
                </a:lnTo>
                <a:lnTo>
                  <a:pt x="586" y="120"/>
                </a:lnTo>
                <a:lnTo>
                  <a:pt x="586" y="119"/>
                </a:lnTo>
                <a:lnTo>
                  <a:pt x="587" y="118"/>
                </a:lnTo>
                <a:lnTo>
                  <a:pt x="587" y="116"/>
                </a:lnTo>
                <a:lnTo>
                  <a:pt x="587" y="114"/>
                </a:lnTo>
                <a:lnTo>
                  <a:pt x="587" y="110"/>
                </a:lnTo>
                <a:lnTo>
                  <a:pt x="587" y="107"/>
                </a:lnTo>
                <a:lnTo>
                  <a:pt x="587" y="104"/>
                </a:lnTo>
                <a:lnTo>
                  <a:pt x="587" y="102"/>
                </a:lnTo>
                <a:lnTo>
                  <a:pt x="587" y="99"/>
                </a:lnTo>
                <a:lnTo>
                  <a:pt x="587" y="96"/>
                </a:lnTo>
                <a:lnTo>
                  <a:pt x="588" y="94"/>
                </a:lnTo>
                <a:lnTo>
                  <a:pt x="588" y="92"/>
                </a:lnTo>
                <a:lnTo>
                  <a:pt x="588" y="90"/>
                </a:lnTo>
                <a:lnTo>
                  <a:pt x="588" y="88"/>
                </a:lnTo>
                <a:lnTo>
                  <a:pt x="588" y="86"/>
                </a:lnTo>
                <a:lnTo>
                  <a:pt x="588" y="85"/>
                </a:lnTo>
                <a:lnTo>
                  <a:pt x="588" y="84"/>
                </a:lnTo>
                <a:lnTo>
                  <a:pt x="588" y="83"/>
                </a:lnTo>
                <a:lnTo>
                  <a:pt x="588" y="83"/>
                </a:lnTo>
                <a:lnTo>
                  <a:pt x="589" y="83"/>
                </a:lnTo>
                <a:lnTo>
                  <a:pt x="589" y="83"/>
                </a:lnTo>
                <a:lnTo>
                  <a:pt x="589" y="84"/>
                </a:lnTo>
                <a:lnTo>
                  <a:pt x="589" y="84"/>
                </a:lnTo>
                <a:lnTo>
                  <a:pt x="589" y="85"/>
                </a:lnTo>
                <a:lnTo>
                  <a:pt x="589" y="87"/>
                </a:lnTo>
                <a:lnTo>
                  <a:pt x="589" y="88"/>
                </a:lnTo>
                <a:lnTo>
                  <a:pt x="589" y="91"/>
                </a:lnTo>
                <a:lnTo>
                  <a:pt x="589" y="93"/>
                </a:lnTo>
                <a:lnTo>
                  <a:pt x="590" y="96"/>
                </a:lnTo>
                <a:lnTo>
                  <a:pt x="590" y="98"/>
                </a:lnTo>
                <a:lnTo>
                  <a:pt x="590" y="101"/>
                </a:lnTo>
                <a:lnTo>
                  <a:pt x="590" y="104"/>
                </a:lnTo>
                <a:lnTo>
                  <a:pt x="590" y="108"/>
                </a:lnTo>
                <a:lnTo>
                  <a:pt x="590" y="112"/>
                </a:lnTo>
                <a:lnTo>
                  <a:pt x="590" y="117"/>
                </a:lnTo>
                <a:lnTo>
                  <a:pt x="590" y="120"/>
                </a:lnTo>
                <a:lnTo>
                  <a:pt x="590" y="127"/>
                </a:lnTo>
                <a:lnTo>
                  <a:pt x="590" y="132"/>
                </a:lnTo>
                <a:lnTo>
                  <a:pt x="590" y="139"/>
                </a:lnTo>
                <a:lnTo>
                  <a:pt x="591" y="145"/>
                </a:lnTo>
                <a:lnTo>
                  <a:pt x="591" y="152"/>
                </a:lnTo>
                <a:lnTo>
                  <a:pt x="591" y="159"/>
                </a:lnTo>
                <a:lnTo>
                  <a:pt x="591" y="169"/>
                </a:lnTo>
                <a:lnTo>
                  <a:pt x="591" y="176"/>
                </a:lnTo>
                <a:lnTo>
                  <a:pt x="591" y="189"/>
                </a:lnTo>
                <a:lnTo>
                  <a:pt x="591" y="201"/>
                </a:lnTo>
                <a:lnTo>
                  <a:pt x="591" y="216"/>
                </a:lnTo>
                <a:lnTo>
                  <a:pt x="591" y="225"/>
                </a:lnTo>
                <a:lnTo>
                  <a:pt x="592" y="241"/>
                </a:lnTo>
                <a:lnTo>
                  <a:pt x="592" y="253"/>
                </a:lnTo>
                <a:lnTo>
                  <a:pt x="592" y="271"/>
                </a:lnTo>
                <a:lnTo>
                  <a:pt x="592" y="288"/>
                </a:lnTo>
                <a:lnTo>
                  <a:pt x="592" y="307"/>
                </a:lnTo>
                <a:lnTo>
                  <a:pt x="592" y="321"/>
                </a:lnTo>
                <a:lnTo>
                  <a:pt x="592" y="339"/>
                </a:lnTo>
                <a:lnTo>
                  <a:pt x="592" y="349"/>
                </a:lnTo>
                <a:lnTo>
                  <a:pt x="592" y="362"/>
                </a:lnTo>
                <a:lnTo>
                  <a:pt x="593" y="370"/>
                </a:lnTo>
                <a:lnTo>
                  <a:pt x="593" y="383"/>
                </a:lnTo>
                <a:lnTo>
                  <a:pt x="593" y="392"/>
                </a:lnTo>
                <a:lnTo>
                  <a:pt x="593" y="406"/>
                </a:lnTo>
                <a:lnTo>
                  <a:pt x="593" y="415"/>
                </a:lnTo>
                <a:lnTo>
                  <a:pt x="593" y="426"/>
                </a:lnTo>
                <a:lnTo>
                  <a:pt x="593" y="434"/>
                </a:lnTo>
                <a:lnTo>
                  <a:pt x="593" y="441"/>
                </a:lnTo>
                <a:lnTo>
                  <a:pt x="593" y="449"/>
                </a:lnTo>
                <a:lnTo>
                  <a:pt x="594" y="455"/>
                </a:lnTo>
                <a:lnTo>
                  <a:pt x="594" y="453"/>
                </a:lnTo>
                <a:lnTo>
                  <a:pt x="594" y="451"/>
                </a:lnTo>
                <a:lnTo>
                  <a:pt x="594" y="453"/>
                </a:lnTo>
                <a:lnTo>
                  <a:pt x="594" y="455"/>
                </a:lnTo>
                <a:lnTo>
                  <a:pt x="594" y="458"/>
                </a:lnTo>
                <a:lnTo>
                  <a:pt x="594" y="460"/>
                </a:lnTo>
                <a:lnTo>
                  <a:pt x="594" y="462"/>
                </a:lnTo>
                <a:lnTo>
                  <a:pt x="594" y="466"/>
                </a:lnTo>
                <a:lnTo>
                  <a:pt x="595" y="469"/>
                </a:lnTo>
                <a:lnTo>
                  <a:pt x="595" y="471"/>
                </a:lnTo>
                <a:lnTo>
                  <a:pt x="595" y="473"/>
                </a:lnTo>
                <a:lnTo>
                  <a:pt x="595" y="476"/>
                </a:lnTo>
                <a:lnTo>
                  <a:pt x="595" y="476"/>
                </a:lnTo>
                <a:lnTo>
                  <a:pt x="595" y="478"/>
                </a:lnTo>
                <a:lnTo>
                  <a:pt x="595" y="479"/>
                </a:lnTo>
                <a:lnTo>
                  <a:pt x="595" y="479"/>
                </a:lnTo>
                <a:lnTo>
                  <a:pt x="595" y="480"/>
                </a:lnTo>
                <a:lnTo>
                  <a:pt x="595" y="481"/>
                </a:lnTo>
                <a:lnTo>
                  <a:pt x="595" y="481"/>
                </a:lnTo>
                <a:lnTo>
                  <a:pt x="595" y="481"/>
                </a:lnTo>
                <a:lnTo>
                  <a:pt x="596" y="481"/>
                </a:lnTo>
                <a:lnTo>
                  <a:pt x="596" y="481"/>
                </a:lnTo>
                <a:lnTo>
                  <a:pt x="596" y="481"/>
                </a:lnTo>
                <a:lnTo>
                  <a:pt x="596" y="482"/>
                </a:lnTo>
                <a:lnTo>
                  <a:pt x="596" y="484"/>
                </a:lnTo>
                <a:lnTo>
                  <a:pt x="596" y="484"/>
                </a:lnTo>
                <a:lnTo>
                  <a:pt x="596" y="484"/>
                </a:lnTo>
                <a:lnTo>
                  <a:pt x="596" y="484"/>
                </a:lnTo>
                <a:lnTo>
                  <a:pt x="596" y="485"/>
                </a:lnTo>
                <a:lnTo>
                  <a:pt x="597" y="485"/>
                </a:lnTo>
                <a:lnTo>
                  <a:pt x="597" y="485"/>
                </a:lnTo>
                <a:lnTo>
                  <a:pt x="597" y="485"/>
                </a:lnTo>
                <a:lnTo>
                  <a:pt x="597" y="485"/>
                </a:lnTo>
                <a:lnTo>
                  <a:pt x="597" y="485"/>
                </a:lnTo>
                <a:lnTo>
                  <a:pt x="597" y="486"/>
                </a:lnTo>
                <a:lnTo>
                  <a:pt x="597" y="487"/>
                </a:lnTo>
                <a:lnTo>
                  <a:pt x="597" y="488"/>
                </a:lnTo>
                <a:lnTo>
                  <a:pt x="597" y="488"/>
                </a:lnTo>
                <a:lnTo>
                  <a:pt x="598" y="487"/>
                </a:lnTo>
                <a:lnTo>
                  <a:pt x="598" y="486"/>
                </a:lnTo>
                <a:lnTo>
                  <a:pt x="598" y="486"/>
                </a:lnTo>
                <a:lnTo>
                  <a:pt x="598" y="486"/>
                </a:lnTo>
                <a:lnTo>
                  <a:pt x="598" y="487"/>
                </a:lnTo>
                <a:lnTo>
                  <a:pt x="598" y="487"/>
                </a:lnTo>
                <a:lnTo>
                  <a:pt x="598" y="487"/>
                </a:lnTo>
                <a:lnTo>
                  <a:pt x="598" y="487"/>
                </a:lnTo>
                <a:lnTo>
                  <a:pt x="598" y="488"/>
                </a:lnTo>
                <a:lnTo>
                  <a:pt x="599" y="489"/>
                </a:lnTo>
                <a:lnTo>
                  <a:pt x="599" y="489"/>
                </a:lnTo>
                <a:lnTo>
                  <a:pt x="599" y="490"/>
                </a:lnTo>
                <a:lnTo>
                  <a:pt x="599" y="490"/>
                </a:lnTo>
                <a:lnTo>
                  <a:pt x="599" y="491"/>
                </a:lnTo>
                <a:lnTo>
                  <a:pt x="599" y="491"/>
                </a:lnTo>
                <a:lnTo>
                  <a:pt x="599" y="492"/>
                </a:lnTo>
                <a:lnTo>
                  <a:pt x="599" y="492"/>
                </a:lnTo>
                <a:lnTo>
                  <a:pt x="599" y="492"/>
                </a:lnTo>
                <a:lnTo>
                  <a:pt x="600" y="493"/>
                </a:lnTo>
                <a:lnTo>
                  <a:pt x="600" y="493"/>
                </a:lnTo>
                <a:lnTo>
                  <a:pt x="600" y="493"/>
                </a:lnTo>
                <a:lnTo>
                  <a:pt x="600" y="493"/>
                </a:lnTo>
                <a:lnTo>
                  <a:pt x="600" y="494"/>
                </a:lnTo>
                <a:lnTo>
                  <a:pt x="600" y="494"/>
                </a:lnTo>
                <a:lnTo>
                  <a:pt x="600" y="494"/>
                </a:lnTo>
                <a:lnTo>
                  <a:pt x="600" y="494"/>
                </a:lnTo>
                <a:lnTo>
                  <a:pt x="600" y="494"/>
                </a:lnTo>
                <a:lnTo>
                  <a:pt x="600" y="494"/>
                </a:lnTo>
                <a:lnTo>
                  <a:pt x="600" y="494"/>
                </a:lnTo>
                <a:lnTo>
                  <a:pt x="601" y="495"/>
                </a:lnTo>
                <a:lnTo>
                  <a:pt x="601" y="496"/>
                </a:lnTo>
                <a:lnTo>
                  <a:pt x="601" y="497"/>
                </a:lnTo>
                <a:lnTo>
                  <a:pt x="601" y="498"/>
                </a:lnTo>
                <a:lnTo>
                  <a:pt x="601" y="499"/>
                </a:lnTo>
                <a:lnTo>
                  <a:pt x="601" y="500"/>
                </a:lnTo>
                <a:lnTo>
                  <a:pt x="601" y="501"/>
                </a:lnTo>
                <a:lnTo>
                  <a:pt x="601" y="501"/>
                </a:lnTo>
                <a:lnTo>
                  <a:pt x="601" y="502"/>
                </a:lnTo>
                <a:lnTo>
                  <a:pt x="602" y="503"/>
                </a:lnTo>
                <a:lnTo>
                  <a:pt x="602" y="503"/>
                </a:lnTo>
                <a:lnTo>
                  <a:pt x="602" y="504"/>
                </a:lnTo>
                <a:lnTo>
                  <a:pt x="602" y="505"/>
                </a:lnTo>
                <a:lnTo>
                  <a:pt x="602" y="506"/>
                </a:lnTo>
                <a:lnTo>
                  <a:pt x="602" y="507"/>
                </a:lnTo>
                <a:lnTo>
                  <a:pt x="602" y="507"/>
                </a:lnTo>
                <a:lnTo>
                  <a:pt x="602" y="506"/>
                </a:lnTo>
                <a:lnTo>
                  <a:pt x="602" y="507"/>
                </a:lnTo>
                <a:lnTo>
                  <a:pt x="603" y="507"/>
                </a:lnTo>
                <a:lnTo>
                  <a:pt x="603" y="504"/>
                </a:lnTo>
                <a:lnTo>
                  <a:pt x="603" y="504"/>
                </a:lnTo>
                <a:lnTo>
                  <a:pt x="603" y="503"/>
                </a:lnTo>
                <a:lnTo>
                  <a:pt x="603" y="503"/>
                </a:lnTo>
                <a:lnTo>
                  <a:pt x="603" y="502"/>
                </a:lnTo>
                <a:lnTo>
                  <a:pt x="603" y="503"/>
                </a:lnTo>
                <a:lnTo>
                  <a:pt x="603" y="503"/>
                </a:lnTo>
                <a:lnTo>
                  <a:pt x="603" y="502"/>
                </a:lnTo>
                <a:lnTo>
                  <a:pt x="604" y="502"/>
                </a:lnTo>
                <a:lnTo>
                  <a:pt x="604" y="502"/>
                </a:lnTo>
                <a:lnTo>
                  <a:pt x="604" y="501"/>
                </a:lnTo>
                <a:lnTo>
                  <a:pt x="604" y="499"/>
                </a:lnTo>
                <a:lnTo>
                  <a:pt x="604" y="497"/>
                </a:lnTo>
                <a:lnTo>
                  <a:pt x="604" y="496"/>
                </a:lnTo>
                <a:lnTo>
                  <a:pt x="604" y="494"/>
                </a:lnTo>
                <a:lnTo>
                  <a:pt x="604" y="493"/>
                </a:lnTo>
                <a:lnTo>
                  <a:pt x="604" y="492"/>
                </a:lnTo>
                <a:lnTo>
                  <a:pt x="605" y="493"/>
                </a:lnTo>
                <a:lnTo>
                  <a:pt x="605" y="488"/>
                </a:lnTo>
                <a:lnTo>
                  <a:pt x="605" y="472"/>
                </a:lnTo>
                <a:lnTo>
                  <a:pt x="605" y="463"/>
                </a:lnTo>
                <a:lnTo>
                  <a:pt x="605" y="437"/>
                </a:lnTo>
                <a:lnTo>
                  <a:pt x="605" y="416"/>
                </a:lnTo>
                <a:lnTo>
                  <a:pt x="605" y="379"/>
                </a:lnTo>
                <a:lnTo>
                  <a:pt x="605" y="338"/>
                </a:lnTo>
                <a:lnTo>
                  <a:pt x="605" y="303"/>
                </a:lnTo>
                <a:lnTo>
                  <a:pt x="606" y="283"/>
                </a:lnTo>
                <a:lnTo>
                  <a:pt x="606" y="261"/>
                </a:lnTo>
                <a:lnTo>
                  <a:pt x="606" y="251"/>
                </a:lnTo>
                <a:lnTo>
                  <a:pt x="606" y="243"/>
                </a:lnTo>
                <a:lnTo>
                  <a:pt x="606" y="236"/>
                </a:lnTo>
                <a:lnTo>
                  <a:pt x="606" y="229"/>
                </a:lnTo>
                <a:lnTo>
                  <a:pt x="606" y="220"/>
                </a:lnTo>
                <a:lnTo>
                  <a:pt x="606" y="205"/>
                </a:lnTo>
                <a:lnTo>
                  <a:pt x="606" y="192"/>
                </a:lnTo>
                <a:lnTo>
                  <a:pt x="606" y="172"/>
                </a:lnTo>
                <a:lnTo>
                  <a:pt x="606" y="155"/>
                </a:lnTo>
                <a:lnTo>
                  <a:pt x="607" y="136"/>
                </a:lnTo>
                <a:lnTo>
                  <a:pt x="607" y="124"/>
                </a:lnTo>
                <a:lnTo>
                  <a:pt x="607" y="111"/>
                </a:lnTo>
                <a:lnTo>
                  <a:pt x="607" y="104"/>
                </a:lnTo>
                <a:lnTo>
                  <a:pt x="607" y="94"/>
                </a:lnTo>
                <a:lnTo>
                  <a:pt x="607" y="86"/>
                </a:lnTo>
                <a:lnTo>
                  <a:pt x="607" y="77"/>
                </a:lnTo>
                <a:lnTo>
                  <a:pt x="607" y="71"/>
                </a:lnTo>
                <a:lnTo>
                  <a:pt x="607" y="64"/>
                </a:lnTo>
                <a:lnTo>
                  <a:pt x="608" y="59"/>
                </a:lnTo>
                <a:lnTo>
                  <a:pt x="608" y="55"/>
                </a:lnTo>
                <a:lnTo>
                  <a:pt x="608" y="52"/>
                </a:lnTo>
                <a:lnTo>
                  <a:pt x="608" y="48"/>
                </a:lnTo>
                <a:lnTo>
                  <a:pt x="608" y="47"/>
                </a:lnTo>
                <a:lnTo>
                  <a:pt x="608" y="45"/>
                </a:lnTo>
                <a:lnTo>
                  <a:pt x="608" y="44"/>
                </a:lnTo>
                <a:lnTo>
                  <a:pt x="608" y="42"/>
                </a:lnTo>
                <a:lnTo>
                  <a:pt x="608" y="42"/>
                </a:lnTo>
                <a:lnTo>
                  <a:pt x="609" y="41"/>
                </a:lnTo>
                <a:lnTo>
                  <a:pt x="609" y="41"/>
                </a:lnTo>
                <a:lnTo>
                  <a:pt x="609" y="42"/>
                </a:lnTo>
                <a:lnTo>
                  <a:pt x="609" y="42"/>
                </a:lnTo>
                <a:lnTo>
                  <a:pt x="609" y="42"/>
                </a:lnTo>
                <a:lnTo>
                  <a:pt x="609" y="42"/>
                </a:lnTo>
                <a:lnTo>
                  <a:pt x="609" y="43"/>
                </a:lnTo>
                <a:lnTo>
                  <a:pt x="609" y="43"/>
                </a:lnTo>
                <a:lnTo>
                  <a:pt x="609" y="43"/>
                </a:lnTo>
                <a:lnTo>
                  <a:pt x="610" y="44"/>
                </a:lnTo>
                <a:lnTo>
                  <a:pt x="610" y="44"/>
                </a:lnTo>
                <a:lnTo>
                  <a:pt x="610" y="44"/>
                </a:lnTo>
                <a:lnTo>
                  <a:pt x="610" y="45"/>
                </a:lnTo>
                <a:lnTo>
                  <a:pt x="610" y="45"/>
                </a:lnTo>
                <a:lnTo>
                  <a:pt x="610" y="44"/>
                </a:lnTo>
                <a:lnTo>
                  <a:pt x="610" y="44"/>
                </a:lnTo>
                <a:lnTo>
                  <a:pt x="610" y="44"/>
                </a:lnTo>
                <a:lnTo>
                  <a:pt x="610" y="44"/>
                </a:lnTo>
                <a:lnTo>
                  <a:pt x="611" y="45"/>
                </a:lnTo>
                <a:lnTo>
                  <a:pt x="611" y="45"/>
                </a:lnTo>
                <a:lnTo>
                  <a:pt x="611" y="45"/>
                </a:lnTo>
                <a:lnTo>
                  <a:pt x="611" y="45"/>
                </a:lnTo>
                <a:lnTo>
                  <a:pt x="611" y="45"/>
                </a:lnTo>
                <a:lnTo>
                  <a:pt x="611" y="46"/>
                </a:lnTo>
                <a:lnTo>
                  <a:pt x="611" y="46"/>
                </a:lnTo>
                <a:lnTo>
                  <a:pt x="611" y="47"/>
                </a:lnTo>
                <a:lnTo>
                  <a:pt x="611" y="47"/>
                </a:lnTo>
                <a:lnTo>
                  <a:pt x="611" y="47"/>
                </a:lnTo>
                <a:lnTo>
                  <a:pt x="611" y="47"/>
                </a:lnTo>
                <a:lnTo>
                  <a:pt x="611" y="47"/>
                </a:lnTo>
                <a:lnTo>
                  <a:pt x="612" y="48"/>
                </a:lnTo>
                <a:lnTo>
                  <a:pt x="612" y="48"/>
                </a:lnTo>
                <a:lnTo>
                  <a:pt x="612" y="47"/>
                </a:lnTo>
                <a:lnTo>
                  <a:pt x="612" y="47"/>
                </a:lnTo>
                <a:lnTo>
                  <a:pt x="612" y="47"/>
                </a:lnTo>
                <a:lnTo>
                  <a:pt x="612" y="48"/>
                </a:lnTo>
                <a:lnTo>
                  <a:pt x="612" y="48"/>
                </a:lnTo>
                <a:lnTo>
                  <a:pt x="612" y="48"/>
                </a:lnTo>
                <a:lnTo>
                  <a:pt x="612" y="49"/>
                </a:lnTo>
                <a:lnTo>
                  <a:pt x="613" y="49"/>
                </a:lnTo>
                <a:lnTo>
                  <a:pt x="613" y="50"/>
                </a:lnTo>
                <a:lnTo>
                  <a:pt x="613" y="50"/>
                </a:lnTo>
                <a:lnTo>
                  <a:pt x="613" y="51"/>
                </a:lnTo>
                <a:lnTo>
                  <a:pt x="613" y="52"/>
                </a:lnTo>
                <a:lnTo>
                  <a:pt x="613" y="53"/>
                </a:lnTo>
                <a:lnTo>
                  <a:pt x="613" y="53"/>
                </a:lnTo>
                <a:lnTo>
                  <a:pt x="613" y="54"/>
                </a:lnTo>
                <a:lnTo>
                  <a:pt x="613" y="55"/>
                </a:lnTo>
                <a:lnTo>
                  <a:pt x="614" y="55"/>
                </a:lnTo>
                <a:lnTo>
                  <a:pt x="614" y="56"/>
                </a:lnTo>
                <a:lnTo>
                  <a:pt x="614" y="56"/>
                </a:lnTo>
                <a:lnTo>
                  <a:pt x="614" y="56"/>
                </a:lnTo>
                <a:lnTo>
                  <a:pt x="614" y="56"/>
                </a:lnTo>
                <a:lnTo>
                  <a:pt x="614" y="57"/>
                </a:lnTo>
                <a:lnTo>
                  <a:pt x="614" y="57"/>
                </a:lnTo>
                <a:lnTo>
                  <a:pt x="614" y="58"/>
                </a:lnTo>
                <a:lnTo>
                  <a:pt x="614" y="58"/>
                </a:lnTo>
                <a:lnTo>
                  <a:pt x="615" y="58"/>
                </a:lnTo>
                <a:lnTo>
                  <a:pt x="615" y="58"/>
                </a:lnTo>
                <a:lnTo>
                  <a:pt x="615" y="58"/>
                </a:lnTo>
                <a:lnTo>
                  <a:pt x="615" y="58"/>
                </a:lnTo>
                <a:lnTo>
                  <a:pt x="615" y="58"/>
                </a:lnTo>
                <a:lnTo>
                  <a:pt x="615" y="58"/>
                </a:lnTo>
                <a:lnTo>
                  <a:pt x="615" y="59"/>
                </a:lnTo>
                <a:lnTo>
                  <a:pt x="615" y="59"/>
                </a:lnTo>
                <a:lnTo>
                  <a:pt x="615" y="58"/>
                </a:lnTo>
                <a:lnTo>
                  <a:pt x="616" y="59"/>
                </a:lnTo>
                <a:lnTo>
                  <a:pt x="616" y="60"/>
                </a:lnTo>
                <a:lnTo>
                  <a:pt x="616" y="61"/>
                </a:lnTo>
                <a:lnTo>
                  <a:pt x="616" y="61"/>
                </a:lnTo>
                <a:lnTo>
                  <a:pt x="616" y="62"/>
                </a:lnTo>
                <a:lnTo>
                  <a:pt x="616" y="63"/>
                </a:lnTo>
                <a:lnTo>
                  <a:pt x="616" y="64"/>
                </a:lnTo>
                <a:lnTo>
                  <a:pt x="616" y="65"/>
                </a:lnTo>
                <a:lnTo>
                  <a:pt x="616" y="65"/>
                </a:lnTo>
                <a:lnTo>
                  <a:pt x="616" y="66"/>
                </a:lnTo>
                <a:lnTo>
                  <a:pt x="616" y="66"/>
                </a:lnTo>
                <a:lnTo>
                  <a:pt x="617" y="67"/>
                </a:lnTo>
                <a:lnTo>
                  <a:pt x="617" y="67"/>
                </a:lnTo>
                <a:lnTo>
                  <a:pt x="617" y="67"/>
                </a:lnTo>
                <a:lnTo>
                  <a:pt x="617" y="68"/>
                </a:lnTo>
                <a:lnTo>
                  <a:pt x="617" y="69"/>
                </a:lnTo>
                <a:lnTo>
                  <a:pt x="617" y="70"/>
                </a:lnTo>
                <a:lnTo>
                  <a:pt x="617" y="72"/>
                </a:lnTo>
                <a:lnTo>
                  <a:pt x="617" y="73"/>
                </a:lnTo>
                <a:lnTo>
                  <a:pt x="617" y="74"/>
                </a:lnTo>
                <a:lnTo>
                  <a:pt x="618" y="76"/>
                </a:lnTo>
                <a:lnTo>
                  <a:pt x="618" y="77"/>
                </a:lnTo>
                <a:lnTo>
                  <a:pt x="618" y="78"/>
                </a:lnTo>
                <a:lnTo>
                  <a:pt x="618" y="79"/>
                </a:lnTo>
                <a:lnTo>
                  <a:pt x="618" y="81"/>
                </a:lnTo>
                <a:lnTo>
                  <a:pt x="618" y="83"/>
                </a:lnTo>
                <a:lnTo>
                  <a:pt x="618" y="84"/>
                </a:lnTo>
                <a:lnTo>
                  <a:pt x="618" y="86"/>
                </a:lnTo>
                <a:lnTo>
                  <a:pt x="618" y="89"/>
                </a:lnTo>
                <a:lnTo>
                  <a:pt x="619" y="92"/>
                </a:lnTo>
                <a:lnTo>
                  <a:pt x="619" y="94"/>
                </a:lnTo>
                <a:lnTo>
                  <a:pt x="619" y="97"/>
                </a:lnTo>
                <a:lnTo>
                  <a:pt x="619" y="100"/>
                </a:lnTo>
                <a:lnTo>
                  <a:pt x="619" y="102"/>
                </a:lnTo>
                <a:lnTo>
                  <a:pt x="619" y="104"/>
                </a:lnTo>
                <a:lnTo>
                  <a:pt x="619" y="105"/>
                </a:lnTo>
                <a:lnTo>
                  <a:pt x="619" y="108"/>
                </a:lnTo>
                <a:lnTo>
                  <a:pt x="619" y="111"/>
                </a:lnTo>
                <a:lnTo>
                  <a:pt x="620" y="114"/>
                </a:lnTo>
                <a:lnTo>
                  <a:pt x="620" y="116"/>
                </a:lnTo>
                <a:lnTo>
                  <a:pt x="620" y="119"/>
                </a:lnTo>
                <a:lnTo>
                  <a:pt x="620" y="121"/>
                </a:lnTo>
                <a:lnTo>
                  <a:pt x="620" y="123"/>
                </a:lnTo>
                <a:lnTo>
                  <a:pt x="620" y="125"/>
                </a:lnTo>
                <a:lnTo>
                  <a:pt x="620" y="128"/>
                </a:lnTo>
                <a:lnTo>
                  <a:pt x="620" y="129"/>
                </a:lnTo>
                <a:lnTo>
                  <a:pt x="620" y="132"/>
                </a:lnTo>
                <a:lnTo>
                  <a:pt x="621" y="134"/>
                </a:lnTo>
                <a:lnTo>
                  <a:pt x="621" y="136"/>
                </a:lnTo>
                <a:lnTo>
                  <a:pt x="621" y="137"/>
                </a:lnTo>
                <a:lnTo>
                  <a:pt x="621" y="139"/>
                </a:lnTo>
                <a:lnTo>
                  <a:pt x="621" y="140"/>
                </a:lnTo>
                <a:lnTo>
                  <a:pt x="621" y="140"/>
                </a:lnTo>
                <a:lnTo>
                  <a:pt x="621" y="141"/>
                </a:lnTo>
                <a:lnTo>
                  <a:pt x="621" y="140"/>
                </a:lnTo>
                <a:lnTo>
                  <a:pt x="621" y="140"/>
                </a:lnTo>
                <a:lnTo>
                  <a:pt x="621" y="139"/>
                </a:lnTo>
                <a:lnTo>
                  <a:pt x="621" y="138"/>
                </a:lnTo>
                <a:lnTo>
                  <a:pt x="622" y="137"/>
                </a:lnTo>
                <a:lnTo>
                  <a:pt x="622" y="135"/>
                </a:lnTo>
                <a:lnTo>
                  <a:pt x="622" y="134"/>
                </a:lnTo>
                <a:lnTo>
                  <a:pt x="622" y="132"/>
                </a:lnTo>
                <a:lnTo>
                  <a:pt x="622" y="131"/>
                </a:lnTo>
                <a:lnTo>
                  <a:pt x="622" y="131"/>
                </a:lnTo>
                <a:lnTo>
                  <a:pt x="622" y="128"/>
                </a:lnTo>
                <a:lnTo>
                  <a:pt x="622" y="127"/>
                </a:lnTo>
                <a:lnTo>
                  <a:pt x="622" y="125"/>
                </a:lnTo>
                <a:lnTo>
                  <a:pt x="623" y="123"/>
                </a:lnTo>
                <a:lnTo>
                  <a:pt x="623" y="121"/>
                </a:lnTo>
                <a:lnTo>
                  <a:pt x="623" y="120"/>
                </a:lnTo>
                <a:lnTo>
                  <a:pt x="623" y="118"/>
                </a:lnTo>
                <a:lnTo>
                  <a:pt x="623" y="116"/>
                </a:lnTo>
                <a:lnTo>
                  <a:pt x="623" y="114"/>
                </a:lnTo>
                <a:lnTo>
                  <a:pt x="623" y="113"/>
                </a:lnTo>
                <a:lnTo>
                  <a:pt x="623" y="111"/>
                </a:lnTo>
                <a:lnTo>
                  <a:pt x="623" y="110"/>
                </a:lnTo>
                <a:lnTo>
                  <a:pt x="624" y="108"/>
                </a:lnTo>
                <a:lnTo>
                  <a:pt x="624" y="107"/>
                </a:lnTo>
                <a:lnTo>
                  <a:pt x="624" y="105"/>
                </a:lnTo>
                <a:lnTo>
                  <a:pt x="624" y="104"/>
                </a:lnTo>
                <a:lnTo>
                  <a:pt x="624" y="103"/>
                </a:lnTo>
                <a:lnTo>
                  <a:pt x="624" y="103"/>
                </a:lnTo>
                <a:lnTo>
                  <a:pt x="624" y="103"/>
                </a:lnTo>
                <a:lnTo>
                  <a:pt x="624" y="103"/>
                </a:lnTo>
                <a:lnTo>
                  <a:pt x="624" y="102"/>
                </a:lnTo>
                <a:lnTo>
                  <a:pt x="625" y="103"/>
                </a:lnTo>
                <a:lnTo>
                  <a:pt x="625" y="103"/>
                </a:lnTo>
                <a:lnTo>
                  <a:pt x="625" y="104"/>
                </a:lnTo>
                <a:lnTo>
                  <a:pt x="625" y="105"/>
                </a:lnTo>
                <a:lnTo>
                  <a:pt x="625" y="106"/>
                </a:lnTo>
                <a:lnTo>
                  <a:pt x="625" y="109"/>
                </a:lnTo>
                <a:lnTo>
                  <a:pt x="625" y="110"/>
                </a:lnTo>
                <a:lnTo>
                  <a:pt x="625" y="114"/>
                </a:lnTo>
                <a:lnTo>
                  <a:pt x="625" y="116"/>
                </a:lnTo>
                <a:lnTo>
                  <a:pt x="626" y="119"/>
                </a:lnTo>
                <a:lnTo>
                  <a:pt x="626" y="124"/>
                </a:lnTo>
                <a:lnTo>
                  <a:pt x="626" y="128"/>
                </a:lnTo>
                <a:lnTo>
                  <a:pt x="626" y="133"/>
                </a:lnTo>
                <a:lnTo>
                  <a:pt x="626" y="138"/>
                </a:lnTo>
                <a:lnTo>
                  <a:pt x="626" y="142"/>
                </a:lnTo>
                <a:lnTo>
                  <a:pt x="626" y="149"/>
                </a:lnTo>
                <a:lnTo>
                  <a:pt x="626" y="154"/>
                </a:lnTo>
                <a:lnTo>
                  <a:pt x="626" y="161"/>
                </a:lnTo>
                <a:lnTo>
                  <a:pt x="626" y="167"/>
                </a:lnTo>
                <a:lnTo>
                  <a:pt x="626" y="176"/>
                </a:lnTo>
                <a:lnTo>
                  <a:pt x="626" y="182"/>
                </a:lnTo>
                <a:lnTo>
                  <a:pt x="627" y="190"/>
                </a:lnTo>
                <a:lnTo>
                  <a:pt x="627" y="198"/>
                </a:lnTo>
                <a:lnTo>
                  <a:pt x="627" y="207"/>
                </a:lnTo>
                <a:lnTo>
                  <a:pt x="627" y="213"/>
                </a:lnTo>
                <a:lnTo>
                  <a:pt x="627" y="224"/>
                </a:lnTo>
                <a:lnTo>
                  <a:pt x="627" y="232"/>
                </a:lnTo>
                <a:lnTo>
                  <a:pt x="627" y="243"/>
                </a:lnTo>
                <a:lnTo>
                  <a:pt x="627" y="254"/>
                </a:lnTo>
                <a:lnTo>
                  <a:pt x="627" y="267"/>
                </a:lnTo>
                <a:lnTo>
                  <a:pt x="628" y="277"/>
                </a:lnTo>
                <a:lnTo>
                  <a:pt x="628" y="291"/>
                </a:lnTo>
                <a:lnTo>
                  <a:pt x="628" y="301"/>
                </a:lnTo>
                <a:lnTo>
                  <a:pt x="628" y="318"/>
                </a:lnTo>
                <a:lnTo>
                  <a:pt x="628" y="335"/>
                </a:lnTo>
                <a:lnTo>
                  <a:pt x="628" y="350"/>
                </a:lnTo>
                <a:lnTo>
                  <a:pt x="628" y="363"/>
                </a:lnTo>
                <a:lnTo>
                  <a:pt x="628" y="374"/>
                </a:lnTo>
                <a:lnTo>
                  <a:pt x="628" y="380"/>
                </a:lnTo>
                <a:lnTo>
                  <a:pt x="629" y="390"/>
                </a:lnTo>
                <a:lnTo>
                  <a:pt x="629" y="400"/>
                </a:lnTo>
                <a:lnTo>
                  <a:pt x="629" y="412"/>
                </a:lnTo>
                <a:lnTo>
                  <a:pt x="629" y="419"/>
                </a:lnTo>
                <a:lnTo>
                  <a:pt x="629" y="430"/>
                </a:lnTo>
                <a:lnTo>
                  <a:pt x="629" y="437"/>
                </a:lnTo>
                <a:lnTo>
                  <a:pt x="629" y="449"/>
                </a:lnTo>
                <a:lnTo>
                  <a:pt x="629" y="458"/>
                </a:lnTo>
                <a:lnTo>
                  <a:pt x="629" y="465"/>
                </a:lnTo>
                <a:lnTo>
                  <a:pt x="630" y="467"/>
                </a:lnTo>
                <a:lnTo>
                  <a:pt x="630" y="470"/>
                </a:lnTo>
                <a:lnTo>
                  <a:pt x="630" y="471"/>
                </a:lnTo>
                <a:lnTo>
                  <a:pt x="630" y="475"/>
                </a:lnTo>
                <a:lnTo>
                  <a:pt x="630" y="478"/>
                </a:lnTo>
                <a:lnTo>
                  <a:pt x="630" y="481"/>
                </a:lnTo>
                <a:lnTo>
                  <a:pt x="630" y="482"/>
                </a:lnTo>
                <a:lnTo>
                  <a:pt x="630" y="484"/>
                </a:lnTo>
                <a:lnTo>
                  <a:pt x="630" y="484"/>
                </a:lnTo>
                <a:lnTo>
                  <a:pt x="631" y="484"/>
                </a:lnTo>
                <a:lnTo>
                  <a:pt x="631" y="485"/>
                </a:lnTo>
                <a:lnTo>
                  <a:pt x="631" y="486"/>
                </a:lnTo>
                <a:lnTo>
                  <a:pt x="631" y="487"/>
                </a:lnTo>
                <a:lnTo>
                  <a:pt x="631" y="489"/>
                </a:lnTo>
                <a:lnTo>
                  <a:pt x="631" y="491"/>
                </a:lnTo>
                <a:lnTo>
                  <a:pt x="631" y="492"/>
                </a:lnTo>
                <a:lnTo>
                  <a:pt x="631" y="493"/>
                </a:lnTo>
                <a:lnTo>
                  <a:pt x="631" y="495"/>
                </a:lnTo>
                <a:lnTo>
                  <a:pt x="632" y="495"/>
                </a:lnTo>
                <a:lnTo>
                  <a:pt x="632" y="496"/>
                </a:lnTo>
                <a:lnTo>
                  <a:pt x="632" y="496"/>
                </a:lnTo>
                <a:lnTo>
                  <a:pt x="632" y="496"/>
                </a:lnTo>
                <a:lnTo>
                  <a:pt x="632" y="495"/>
                </a:lnTo>
                <a:lnTo>
                  <a:pt x="632" y="495"/>
                </a:lnTo>
                <a:lnTo>
                  <a:pt x="632" y="494"/>
                </a:lnTo>
                <a:lnTo>
                  <a:pt x="632" y="494"/>
                </a:lnTo>
                <a:lnTo>
                  <a:pt x="632" y="494"/>
                </a:lnTo>
                <a:lnTo>
                  <a:pt x="632" y="494"/>
                </a:lnTo>
                <a:lnTo>
                  <a:pt x="632" y="494"/>
                </a:lnTo>
                <a:lnTo>
                  <a:pt x="633" y="494"/>
                </a:lnTo>
                <a:lnTo>
                  <a:pt x="633" y="495"/>
                </a:lnTo>
                <a:lnTo>
                  <a:pt x="633" y="496"/>
                </a:lnTo>
                <a:lnTo>
                  <a:pt x="633" y="496"/>
                </a:lnTo>
                <a:lnTo>
                  <a:pt x="633" y="495"/>
                </a:lnTo>
                <a:lnTo>
                  <a:pt x="633" y="495"/>
                </a:lnTo>
                <a:lnTo>
                  <a:pt x="633" y="495"/>
                </a:lnTo>
                <a:lnTo>
                  <a:pt x="633" y="495"/>
                </a:lnTo>
                <a:lnTo>
                  <a:pt x="633" y="495"/>
                </a:lnTo>
                <a:lnTo>
                  <a:pt x="634" y="495"/>
                </a:lnTo>
                <a:lnTo>
                  <a:pt x="634" y="495"/>
                </a:lnTo>
                <a:lnTo>
                  <a:pt x="634" y="495"/>
                </a:lnTo>
                <a:lnTo>
                  <a:pt x="634" y="495"/>
                </a:lnTo>
                <a:lnTo>
                  <a:pt x="634" y="494"/>
                </a:lnTo>
                <a:lnTo>
                  <a:pt x="634" y="495"/>
                </a:lnTo>
                <a:lnTo>
                  <a:pt x="634" y="496"/>
                </a:lnTo>
                <a:lnTo>
                  <a:pt x="634" y="496"/>
                </a:lnTo>
                <a:lnTo>
                  <a:pt x="634" y="497"/>
                </a:lnTo>
                <a:lnTo>
                  <a:pt x="635" y="497"/>
                </a:lnTo>
                <a:lnTo>
                  <a:pt x="635" y="497"/>
                </a:lnTo>
                <a:lnTo>
                  <a:pt x="635" y="497"/>
                </a:lnTo>
                <a:lnTo>
                  <a:pt x="635" y="497"/>
                </a:lnTo>
                <a:lnTo>
                  <a:pt x="635" y="497"/>
                </a:lnTo>
                <a:lnTo>
                  <a:pt x="635" y="497"/>
                </a:lnTo>
                <a:lnTo>
                  <a:pt x="635" y="497"/>
                </a:lnTo>
                <a:lnTo>
                  <a:pt x="635" y="497"/>
                </a:lnTo>
                <a:lnTo>
                  <a:pt x="635" y="497"/>
                </a:lnTo>
                <a:lnTo>
                  <a:pt x="636" y="497"/>
                </a:lnTo>
                <a:lnTo>
                  <a:pt x="636" y="497"/>
                </a:lnTo>
                <a:lnTo>
                  <a:pt x="636" y="497"/>
                </a:lnTo>
                <a:lnTo>
                  <a:pt x="636" y="497"/>
                </a:lnTo>
                <a:lnTo>
                  <a:pt x="636" y="498"/>
                </a:lnTo>
                <a:lnTo>
                  <a:pt x="636" y="498"/>
                </a:lnTo>
                <a:lnTo>
                  <a:pt x="636" y="498"/>
                </a:lnTo>
                <a:lnTo>
                  <a:pt x="636" y="498"/>
                </a:lnTo>
                <a:lnTo>
                  <a:pt x="636" y="498"/>
                </a:lnTo>
                <a:lnTo>
                  <a:pt x="637" y="498"/>
                </a:lnTo>
                <a:lnTo>
                  <a:pt x="637" y="498"/>
                </a:lnTo>
                <a:lnTo>
                  <a:pt x="637" y="498"/>
                </a:lnTo>
                <a:lnTo>
                  <a:pt x="637" y="498"/>
                </a:lnTo>
                <a:lnTo>
                  <a:pt x="637" y="498"/>
                </a:lnTo>
                <a:lnTo>
                  <a:pt x="637" y="498"/>
                </a:lnTo>
                <a:lnTo>
                  <a:pt x="637" y="498"/>
                </a:lnTo>
                <a:lnTo>
                  <a:pt x="637" y="499"/>
                </a:lnTo>
                <a:lnTo>
                  <a:pt x="637" y="499"/>
                </a:lnTo>
                <a:lnTo>
                  <a:pt x="637" y="499"/>
                </a:lnTo>
                <a:lnTo>
                  <a:pt x="637" y="500"/>
                </a:lnTo>
                <a:lnTo>
                  <a:pt x="638" y="500"/>
                </a:lnTo>
                <a:lnTo>
                  <a:pt x="638" y="501"/>
                </a:lnTo>
                <a:lnTo>
                  <a:pt x="638" y="501"/>
                </a:lnTo>
                <a:lnTo>
                  <a:pt x="638" y="502"/>
                </a:lnTo>
                <a:lnTo>
                  <a:pt x="638" y="502"/>
                </a:lnTo>
                <a:lnTo>
                  <a:pt x="638" y="503"/>
                </a:lnTo>
                <a:lnTo>
                  <a:pt x="638" y="504"/>
                </a:lnTo>
                <a:lnTo>
                  <a:pt x="638" y="505"/>
                </a:lnTo>
                <a:lnTo>
                  <a:pt x="638" y="506"/>
                </a:lnTo>
                <a:lnTo>
                  <a:pt x="639" y="506"/>
                </a:lnTo>
                <a:lnTo>
                  <a:pt x="639" y="506"/>
                </a:lnTo>
                <a:lnTo>
                  <a:pt x="639" y="507"/>
                </a:lnTo>
                <a:lnTo>
                  <a:pt x="639" y="506"/>
                </a:lnTo>
                <a:lnTo>
                  <a:pt x="639" y="506"/>
                </a:lnTo>
                <a:lnTo>
                  <a:pt x="639" y="507"/>
                </a:lnTo>
                <a:lnTo>
                  <a:pt x="639" y="507"/>
                </a:lnTo>
                <a:lnTo>
                  <a:pt x="639" y="508"/>
                </a:lnTo>
                <a:lnTo>
                  <a:pt x="639" y="508"/>
                </a:lnTo>
                <a:lnTo>
                  <a:pt x="640" y="508"/>
                </a:lnTo>
                <a:lnTo>
                  <a:pt x="640" y="507"/>
                </a:lnTo>
                <a:lnTo>
                  <a:pt x="640" y="508"/>
                </a:lnTo>
                <a:lnTo>
                  <a:pt x="640" y="508"/>
                </a:lnTo>
                <a:lnTo>
                  <a:pt x="640" y="508"/>
                </a:lnTo>
                <a:lnTo>
                  <a:pt x="640" y="507"/>
                </a:lnTo>
                <a:lnTo>
                  <a:pt x="640" y="507"/>
                </a:lnTo>
                <a:lnTo>
                  <a:pt x="640" y="507"/>
                </a:lnTo>
                <a:lnTo>
                  <a:pt x="640" y="506"/>
                </a:lnTo>
                <a:lnTo>
                  <a:pt x="641" y="506"/>
                </a:lnTo>
                <a:lnTo>
                  <a:pt x="641" y="505"/>
                </a:lnTo>
                <a:lnTo>
                  <a:pt x="641" y="504"/>
                </a:lnTo>
                <a:lnTo>
                  <a:pt x="641" y="504"/>
                </a:lnTo>
                <a:lnTo>
                  <a:pt x="641" y="504"/>
                </a:lnTo>
                <a:lnTo>
                  <a:pt x="641" y="504"/>
                </a:lnTo>
                <a:lnTo>
                  <a:pt x="641" y="503"/>
                </a:lnTo>
                <a:lnTo>
                  <a:pt x="641" y="503"/>
                </a:lnTo>
                <a:lnTo>
                  <a:pt x="641" y="503"/>
                </a:lnTo>
                <a:lnTo>
                  <a:pt x="642" y="503"/>
                </a:lnTo>
                <a:lnTo>
                  <a:pt x="642" y="502"/>
                </a:lnTo>
                <a:lnTo>
                  <a:pt x="642" y="487"/>
                </a:lnTo>
                <a:lnTo>
                  <a:pt x="642" y="469"/>
                </a:lnTo>
                <a:lnTo>
                  <a:pt x="642" y="457"/>
                </a:lnTo>
                <a:lnTo>
                  <a:pt x="642" y="430"/>
                </a:lnTo>
                <a:lnTo>
                  <a:pt x="642" y="396"/>
                </a:lnTo>
                <a:lnTo>
                  <a:pt x="642" y="347"/>
                </a:lnTo>
                <a:lnTo>
                  <a:pt x="642" y="313"/>
                </a:lnTo>
                <a:lnTo>
                  <a:pt x="642" y="276"/>
                </a:lnTo>
                <a:lnTo>
                  <a:pt x="642" y="259"/>
                </a:lnTo>
                <a:lnTo>
                  <a:pt x="643" y="245"/>
                </a:lnTo>
                <a:lnTo>
                  <a:pt x="643" y="236"/>
                </a:lnTo>
                <a:lnTo>
                  <a:pt x="643" y="226"/>
                </a:lnTo>
                <a:lnTo>
                  <a:pt x="643" y="218"/>
                </a:lnTo>
                <a:lnTo>
                  <a:pt x="643" y="202"/>
                </a:lnTo>
                <a:lnTo>
                  <a:pt x="643" y="190"/>
                </a:lnTo>
                <a:lnTo>
                  <a:pt x="643" y="172"/>
                </a:lnTo>
                <a:lnTo>
                  <a:pt x="643" y="157"/>
                </a:lnTo>
                <a:lnTo>
                  <a:pt x="643" y="141"/>
                </a:lnTo>
                <a:lnTo>
                  <a:pt x="644" y="131"/>
                </a:lnTo>
                <a:lnTo>
                  <a:pt x="644" y="120"/>
                </a:lnTo>
                <a:lnTo>
                  <a:pt x="644" y="113"/>
                </a:lnTo>
                <a:lnTo>
                  <a:pt x="644" y="105"/>
                </a:lnTo>
                <a:lnTo>
                  <a:pt x="644" y="100"/>
                </a:lnTo>
                <a:lnTo>
                  <a:pt x="644" y="93"/>
                </a:lnTo>
                <a:lnTo>
                  <a:pt x="644" y="89"/>
                </a:lnTo>
                <a:lnTo>
                  <a:pt x="644" y="85"/>
                </a:lnTo>
                <a:lnTo>
                  <a:pt x="644" y="82"/>
                </a:lnTo>
                <a:lnTo>
                  <a:pt x="645" y="80"/>
                </a:lnTo>
                <a:lnTo>
                  <a:pt x="645" y="78"/>
                </a:lnTo>
                <a:lnTo>
                  <a:pt x="645" y="76"/>
                </a:lnTo>
                <a:lnTo>
                  <a:pt x="645" y="75"/>
                </a:lnTo>
                <a:lnTo>
                  <a:pt x="645" y="73"/>
                </a:lnTo>
                <a:lnTo>
                  <a:pt x="645" y="72"/>
                </a:lnTo>
                <a:lnTo>
                  <a:pt x="645" y="70"/>
                </a:lnTo>
                <a:lnTo>
                  <a:pt x="645" y="66"/>
                </a:lnTo>
                <a:lnTo>
                  <a:pt x="645" y="62"/>
                </a:lnTo>
                <a:lnTo>
                  <a:pt x="646" y="59"/>
                </a:lnTo>
                <a:lnTo>
                  <a:pt x="646" y="55"/>
                </a:lnTo>
                <a:lnTo>
                  <a:pt x="646" y="52"/>
                </a:lnTo>
                <a:lnTo>
                  <a:pt x="646" y="48"/>
                </a:lnTo>
                <a:lnTo>
                  <a:pt x="646" y="45"/>
                </a:lnTo>
                <a:lnTo>
                  <a:pt x="646" y="41"/>
                </a:lnTo>
                <a:lnTo>
                  <a:pt x="646" y="40"/>
                </a:lnTo>
                <a:lnTo>
                  <a:pt x="646" y="36"/>
                </a:lnTo>
                <a:lnTo>
                  <a:pt x="646" y="34"/>
                </a:lnTo>
                <a:lnTo>
                  <a:pt x="647" y="32"/>
                </a:lnTo>
                <a:lnTo>
                  <a:pt x="647" y="30"/>
                </a:lnTo>
                <a:lnTo>
                  <a:pt x="647" y="28"/>
                </a:lnTo>
                <a:lnTo>
                  <a:pt x="647" y="27"/>
                </a:lnTo>
                <a:lnTo>
                  <a:pt x="647" y="25"/>
                </a:lnTo>
                <a:lnTo>
                  <a:pt x="647" y="24"/>
                </a:lnTo>
                <a:lnTo>
                  <a:pt x="647" y="23"/>
                </a:lnTo>
                <a:lnTo>
                  <a:pt x="647" y="23"/>
                </a:lnTo>
                <a:lnTo>
                  <a:pt x="647" y="21"/>
                </a:lnTo>
                <a:lnTo>
                  <a:pt x="647" y="21"/>
                </a:lnTo>
                <a:lnTo>
                  <a:pt x="647" y="20"/>
                </a:lnTo>
                <a:lnTo>
                  <a:pt x="647" y="20"/>
                </a:lnTo>
                <a:lnTo>
                  <a:pt x="648" y="20"/>
                </a:lnTo>
                <a:lnTo>
                  <a:pt x="648" y="20"/>
                </a:lnTo>
                <a:lnTo>
                  <a:pt x="648" y="20"/>
                </a:lnTo>
                <a:lnTo>
                  <a:pt x="648" y="20"/>
                </a:lnTo>
                <a:lnTo>
                  <a:pt x="648" y="20"/>
                </a:lnTo>
                <a:lnTo>
                  <a:pt x="648" y="20"/>
                </a:lnTo>
                <a:lnTo>
                  <a:pt x="648" y="21"/>
                </a:lnTo>
                <a:lnTo>
                  <a:pt x="648" y="22"/>
                </a:lnTo>
                <a:lnTo>
                  <a:pt x="648" y="23"/>
                </a:lnTo>
                <a:lnTo>
                  <a:pt x="649" y="24"/>
                </a:lnTo>
                <a:lnTo>
                  <a:pt x="649" y="26"/>
                </a:lnTo>
                <a:lnTo>
                  <a:pt x="649" y="27"/>
                </a:lnTo>
                <a:lnTo>
                  <a:pt x="649" y="28"/>
                </a:lnTo>
                <a:lnTo>
                  <a:pt x="649" y="30"/>
                </a:lnTo>
                <a:lnTo>
                  <a:pt x="649" y="32"/>
                </a:lnTo>
                <a:lnTo>
                  <a:pt x="649" y="34"/>
                </a:lnTo>
                <a:lnTo>
                  <a:pt x="649" y="36"/>
                </a:lnTo>
                <a:lnTo>
                  <a:pt x="649" y="38"/>
                </a:lnTo>
                <a:lnTo>
                  <a:pt x="650" y="40"/>
                </a:lnTo>
                <a:lnTo>
                  <a:pt x="650" y="42"/>
                </a:lnTo>
                <a:lnTo>
                  <a:pt x="650" y="44"/>
                </a:lnTo>
                <a:lnTo>
                  <a:pt x="650" y="46"/>
                </a:lnTo>
                <a:lnTo>
                  <a:pt x="650" y="48"/>
                </a:lnTo>
                <a:lnTo>
                  <a:pt x="650" y="50"/>
                </a:lnTo>
                <a:lnTo>
                  <a:pt x="650" y="52"/>
                </a:lnTo>
                <a:lnTo>
                  <a:pt x="650" y="54"/>
                </a:lnTo>
                <a:lnTo>
                  <a:pt x="650" y="56"/>
                </a:lnTo>
                <a:lnTo>
                  <a:pt x="651" y="57"/>
                </a:lnTo>
                <a:lnTo>
                  <a:pt x="651" y="58"/>
                </a:lnTo>
                <a:lnTo>
                  <a:pt x="651" y="59"/>
                </a:lnTo>
                <a:lnTo>
                  <a:pt x="651" y="60"/>
                </a:lnTo>
                <a:lnTo>
                  <a:pt x="651" y="62"/>
                </a:lnTo>
                <a:lnTo>
                  <a:pt x="651" y="62"/>
                </a:lnTo>
                <a:lnTo>
                  <a:pt x="651" y="64"/>
                </a:lnTo>
                <a:lnTo>
                  <a:pt x="651" y="65"/>
                </a:lnTo>
                <a:lnTo>
                  <a:pt x="651" y="65"/>
                </a:lnTo>
                <a:lnTo>
                  <a:pt x="652" y="66"/>
                </a:lnTo>
                <a:lnTo>
                  <a:pt x="652" y="67"/>
                </a:lnTo>
                <a:lnTo>
                  <a:pt x="652" y="68"/>
                </a:lnTo>
                <a:lnTo>
                  <a:pt x="652" y="68"/>
                </a:lnTo>
                <a:lnTo>
                  <a:pt x="652" y="69"/>
                </a:lnTo>
                <a:lnTo>
                  <a:pt x="652" y="69"/>
                </a:lnTo>
                <a:lnTo>
                  <a:pt x="652" y="70"/>
                </a:lnTo>
                <a:lnTo>
                  <a:pt x="652" y="70"/>
                </a:lnTo>
                <a:lnTo>
                  <a:pt x="652" y="71"/>
                </a:lnTo>
                <a:lnTo>
                  <a:pt x="652" y="72"/>
                </a:lnTo>
                <a:lnTo>
                  <a:pt x="652" y="73"/>
                </a:lnTo>
                <a:lnTo>
                  <a:pt x="653" y="73"/>
                </a:lnTo>
                <a:lnTo>
                  <a:pt x="653" y="73"/>
                </a:lnTo>
                <a:lnTo>
                  <a:pt x="653" y="73"/>
                </a:lnTo>
                <a:lnTo>
                  <a:pt x="653" y="73"/>
                </a:lnTo>
                <a:lnTo>
                  <a:pt x="653" y="73"/>
                </a:lnTo>
                <a:lnTo>
                  <a:pt x="653" y="74"/>
                </a:lnTo>
                <a:lnTo>
                  <a:pt x="653" y="74"/>
                </a:lnTo>
                <a:lnTo>
                  <a:pt x="653" y="74"/>
                </a:lnTo>
                <a:lnTo>
                  <a:pt x="653" y="74"/>
                </a:lnTo>
                <a:lnTo>
                  <a:pt x="654" y="75"/>
                </a:lnTo>
                <a:lnTo>
                  <a:pt x="654" y="75"/>
                </a:lnTo>
                <a:lnTo>
                  <a:pt x="654" y="75"/>
                </a:lnTo>
                <a:lnTo>
                  <a:pt x="654" y="76"/>
                </a:lnTo>
                <a:lnTo>
                  <a:pt x="654" y="77"/>
                </a:lnTo>
                <a:lnTo>
                  <a:pt x="654" y="78"/>
                </a:lnTo>
                <a:lnTo>
                  <a:pt x="654" y="78"/>
                </a:lnTo>
                <a:lnTo>
                  <a:pt x="654" y="79"/>
                </a:lnTo>
                <a:lnTo>
                  <a:pt x="654" y="80"/>
                </a:lnTo>
                <a:lnTo>
                  <a:pt x="655" y="82"/>
                </a:lnTo>
                <a:lnTo>
                  <a:pt x="655" y="83"/>
                </a:lnTo>
                <a:lnTo>
                  <a:pt x="655" y="85"/>
                </a:lnTo>
                <a:lnTo>
                  <a:pt x="655" y="87"/>
                </a:lnTo>
                <a:lnTo>
                  <a:pt x="655" y="88"/>
                </a:lnTo>
                <a:lnTo>
                  <a:pt x="655" y="90"/>
                </a:lnTo>
                <a:lnTo>
                  <a:pt x="655" y="91"/>
                </a:lnTo>
                <a:lnTo>
                  <a:pt x="655" y="93"/>
                </a:lnTo>
                <a:lnTo>
                  <a:pt x="655" y="94"/>
                </a:lnTo>
                <a:lnTo>
                  <a:pt x="656" y="97"/>
                </a:lnTo>
                <a:lnTo>
                  <a:pt x="656" y="98"/>
                </a:lnTo>
                <a:lnTo>
                  <a:pt x="656" y="102"/>
                </a:lnTo>
                <a:lnTo>
                  <a:pt x="656" y="104"/>
                </a:lnTo>
                <a:lnTo>
                  <a:pt x="656" y="106"/>
                </a:lnTo>
                <a:lnTo>
                  <a:pt x="656" y="108"/>
                </a:lnTo>
                <a:lnTo>
                  <a:pt x="656" y="111"/>
                </a:lnTo>
                <a:lnTo>
                  <a:pt x="656" y="112"/>
                </a:lnTo>
                <a:lnTo>
                  <a:pt x="656" y="116"/>
                </a:lnTo>
                <a:lnTo>
                  <a:pt x="657" y="118"/>
                </a:lnTo>
                <a:lnTo>
                  <a:pt x="657" y="119"/>
                </a:lnTo>
                <a:lnTo>
                  <a:pt x="657" y="121"/>
                </a:lnTo>
                <a:lnTo>
                  <a:pt x="657" y="122"/>
                </a:lnTo>
                <a:lnTo>
                  <a:pt x="657" y="124"/>
                </a:lnTo>
                <a:lnTo>
                  <a:pt x="657" y="125"/>
                </a:lnTo>
                <a:lnTo>
                  <a:pt x="657" y="126"/>
                </a:lnTo>
                <a:lnTo>
                  <a:pt x="657" y="128"/>
                </a:lnTo>
                <a:lnTo>
                  <a:pt x="657" y="130"/>
                </a:lnTo>
                <a:lnTo>
                  <a:pt x="658" y="129"/>
                </a:lnTo>
                <a:lnTo>
                  <a:pt x="658" y="129"/>
                </a:lnTo>
                <a:lnTo>
                  <a:pt x="658" y="130"/>
                </a:lnTo>
                <a:lnTo>
                  <a:pt x="658" y="130"/>
                </a:lnTo>
                <a:lnTo>
                  <a:pt x="658" y="130"/>
                </a:lnTo>
                <a:lnTo>
                  <a:pt x="658" y="131"/>
                </a:lnTo>
                <a:lnTo>
                  <a:pt x="658" y="132"/>
                </a:lnTo>
                <a:lnTo>
                  <a:pt x="658" y="131"/>
                </a:lnTo>
                <a:lnTo>
                  <a:pt x="658" y="128"/>
                </a:lnTo>
                <a:lnTo>
                  <a:pt x="658" y="127"/>
                </a:lnTo>
                <a:lnTo>
                  <a:pt x="658" y="125"/>
                </a:lnTo>
                <a:lnTo>
                  <a:pt x="659" y="124"/>
                </a:lnTo>
                <a:lnTo>
                  <a:pt x="659" y="121"/>
                </a:lnTo>
                <a:lnTo>
                  <a:pt x="659" y="119"/>
                </a:lnTo>
                <a:lnTo>
                  <a:pt x="659" y="114"/>
                </a:lnTo>
                <a:lnTo>
                  <a:pt x="659" y="112"/>
                </a:lnTo>
                <a:lnTo>
                  <a:pt x="659" y="109"/>
                </a:lnTo>
                <a:lnTo>
                  <a:pt x="659" y="105"/>
                </a:lnTo>
                <a:lnTo>
                  <a:pt x="659" y="102"/>
                </a:lnTo>
                <a:lnTo>
                  <a:pt x="659" y="100"/>
                </a:lnTo>
                <a:lnTo>
                  <a:pt x="660" y="97"/>
                </a:lnTo>
                <a:lnTo>
                  <a:pt x="660" y="94"/>
                </a:lnTo>
                <a:lnTo>
                  <a:pt x="660" y="92"/>
                </a:lnTo>
                <a:lnTo>
                  <a:pt x="660" y="89"/>
                </a:lnTo>
                <a:lnTo>
                  <a:pt x="660" y="87"/>
                </a:lnTo>
                <a:lnTo>
                  <a:pt x="660" y="85"/>
                </a:lnTo>
                <a:lnTo>
                  <a:pt x="660" y="83"/>
                </a:lnTo>
                <a:lnTo>
                  <a:pt x="660" y="82"/>
                </a:lnTo>
                <a:lnTo>
                  <a:pt x="660" y="80"/>
                </a:lnTo>
                <a:lnTo>
                  <a:pt x="661" y="80"/>
                </a:lnTo>
                <a:lnTo>
                  <a:pt x="661" y="79"/>
                </a:lnTo>
                <a:lnTo>
                  <a:pt x="661" y="79"/>
                </a:lnTo>
                <a:lnTo>
                  <a:pt x="661" y="79"/>
                </a:lnTo>
                <a:lnTo>
                  <a:pt x="661" y="79"/>
                </a:lnTo>
                <a:lnTo>
                  <a:pt x="661" y="79"/>
                </a:lnTo>
                <a:lnTo>
                  <a:pt x="661" y="80"/>
                </a:lnTo>
                <a:lnTo>
                  <a:pt x="661" y="80"/>
                </a:lnTo>
                <a:lnTo>
                  <a:pt x="661" y="81"/>
                </a:lnTo>
                <a:lnTo>
                  <a:pt x="662" y="83"/>
                </a:lnTo>
                <a:lnTo>
                  <a:pt x="662" y="85"/>
                </a:lnTo>
                <a:lnTo>
                  <a:pt x="662" y="88"/>
                </a:lnTo>
                <a:lnTo>
                  <a:pt x="662" y="90"/>
                </a:lnTo>
                <a:lnTo>
                  <a:pt x="662" y="94"/>
                </a:lnTo>
                <a:lnTo>
                  <a:pt x="662" y="97"/>
                </a:lnTo>
                <a:lnTo>
                  <a:pt x="662" y="100"/>
                </a:lnTo>
                <a:lnTo>
                  <a:pt x="662" y="104"/>
                </a:lnTo>
                <a:lnTo>
                  <a:pt x="662" y="109"/>
                </a:lnTo>
                <a:lnTo>
                  <a:pt x="663" y="113"/>
                </a:lnTo>
                <a:lnTo>
                  <a:pt x="663" y="118"/>
                </a:lnTo>
                <a:lnTo>
                  <a:pt x="663" y="123"/>
                </a:lnTo>
                <a:lnTo>
                  <a:pt x="663" y="129"/>
                </a:lnTo>
                <a:lnTo>
                  <a:pt x="663" y="134"/>
                </a:lnTo>
                <a:lnTo>
                  <a:pt x="663" y="140"/>
                </a:lnTo>
                <a:lnTo>
                  <a:pt x="663" y="147"/>
                </a:lnTo>
                <a:lnTo>
                  <a:pt x="663" y="155"/>
                </a:lnTo>
                <a:lnTo>
                  <a:pt x="663" y="161"/>
                </a:lnTo>
                <a:lnTo>
                  <a:pt x="663" y="173"/>
                </a:lnTo>
                <a:lnTo>
                  <a:pt x="663" y="182"/>
                </a:lnTo>
                <a:lnTo>
                  <a:pt x="663" y="194"/>
                </a:lnTo>
                <a:lnTo>
                  <a:pt x="664" y="207"/>
                </a:lnTo>
                <a:lnTo>
                  <a:pt x="664" y="220"/>
                </a:lnTo>
                <a:lnTo>
                  <a:pt x="664" y="230"/>
                </a:lnTo>
                <a:lnTo>
                  <a:pt x="664" y="248"/>
                </a:lnTo>
                <a:lnTo>
                  <a:pt x="664" y="262"/>
                </a:lnTo>
                <a:lnTo>
                  <a:pt x="664" y="280"/>
                </a:lnTo>
                <a:lnTo>
                  <a:pt x="664" y="298"/>
                </a:lnTo>
                <a:lnTo>
                  <a:pt x="664" y="317"/>
                </a:lnTo>
                <a:lnTo>
                  <a:pt x="664" y="331"/>
                </a:lnTo>
                <a:lnTo>
                  <a:pt x="665" y="348"/>
                </a:lnTo>
                <a:lnTo>
                  <a:pt x="665" y="356"/>
                </a:lnTo>
                <a:lnTo>
                  <a:pt x="665" y="368"/>
                </a:lnTo>
                <a:lnTo>
                  <a:pt x="665" y="381"/>
                </a:lnTo>
                <a:lnTo>
                  <a:pt x="665" y="398"/>
                </a:lnTo>
                <a:lnTo>
                  <a:pt x="665" y="406"/>
                </a:lnTo>
                <a:lnTo>
                  <a:pt x="665" y="419"/>
                </a:lnTo>
                <a:lnTo>
                  <a:pt x="665" y="427"/>
                </a:lnTo>
                <a:lnTo>
                  <a:pt x="665" y="440"/>
                </a:lnTo>
                <a:lnTo>
                  <a:pt x="666" y="448"/>
                </a:lnTo>
                <a:lnTo>
                  <a:pt x="666" y="456"/>
                </a:lnTo>
                <a:lnTo>
                  <a:pt x="666" y="457"/>
                </a:lnTo>
                <a:lnTo>
                  <a:pt x="666" y="454"/>
                </a:lnTo>
                <a:lnTo>
                  <a:pt x="666" y="451"/>
                </a:lnTo>
                <a:lnTo>
                  <a:pt x="666" y="451"/>
                </a:lnTo>
                <a:lnTo>
                  <a:pt x="666" y="457"/>
                </a:lnTo>
                <a:lnTo>
                  <a:pt x="666" y="466"/>
                </a:lnTo>
                <a:lnTo>
                  <a:pt x="666" y="470"/>
                </a:lnTo>
                <a:lnTo>
                  <a:pt x="667" y="473"/>
                </a:lnTo>
                <a:lnTo>
                  <a:pt x="667" y="476"/>
                </a:lnTo>
                <a:lnTo>
                  <a:pt x="667" y="478"/>
                </a:lnTo>
                <a:lnTo>
                  <a:pt x="667" y="479"/>
                </a:lnTo>
                <a:lnTo>
                  <a:pt x="667" y="480"/>
                </a:lnTo>
                <a:lnTo>
                  <a:pt x="667" y="481"/>
                </a:lnTo>
                <a:lnTo>
                  <a:pt x="667" y="484"/>
                </a:lnTo>
                <a:lnTo>
                  <a:pt x="667" y="485"/>
                </a:lnTo>
                <a:lnTo>
                  <a:pt x="667" y="486"/>
                </a:lnTo>
                <a:lnTo>
                  <a:pt x="668" y="487"/>
                </a:lnTo>
                <a:lnTo>
                  <a:pt x="668" y="487"/>
                </a:lnTo>
                <a:lnTo>
                  <a:pt x="668" y="487"/>
                </a:lnTo>
                <a:lnTo>
                  <a:pt x="668" y="487"/>
                </a:lnTo>
                <a:lnTo>
                  <a:pt x="668" y="487"/>
                </a:lnTo>
                <a:lnTo>
                  <a:pt x="668" y="487"/>
                </a:lnTo>
                <a:lnTo>
                  <a:pt x="668" y="487"/>
                </a:lnTo>
                <a:lnTo>
                  <a:pt x="668" y="488"/>
                </a:lnTo>
                <a:lnTo>
                  <a:pt x="668" y="488"/>
                </a:lnTo>
                <a:lnTo>
                  <a:pt x="668" y="488"/>
                </a:lnTo>
                <a:lnTo>
                  <a:pt x="668" y="488"/>
                </a:lnTo>
                <a:lnTo>
                  <a:pt x="669" y="487"/>
                </a:lnTo>
                <a:lnTo>
                  <a:pt x="669" y="487"/>
                </a:lnTo>
                <a:lnTo>
                  <a:pt x="669" y="488"/>
                </a:lnTo>
                <a:lnTo>
                  <a:pt x="669" y="488"/>
                </a:lnTo>
                <a:lnTo>
                  <a:pt x="669" y="489"/>
                </a:lnTo>
                <a:lnTo>
                  <a:pt x="669" y="489"/>
                </a:lnTo>
                <a:lnTo>
                  <a:pt x="669" y="489"/>
                </a:lnTo>
                <a:lnTo>
                  <a:pt x="669" y="489"/>
                </a:lnTo>
                <a:lnTo>
                  <a:pt x="669" y="490"/>
                </a:lnTo>
                <a:lnTo>
                  <a:pt x="670" y="490"/>
                </a:lnTo>
                <a:lnTo>
                  <a:pt x="670" y="491"/>
                </a:lnTo>
                <a:lnTo>
                  <a:pt x="670" y="490"/>
                </a:lnTo>
                <a:lnTo>
                  <a:pt x="670" y="490"/>
                </a:lnTo>
                <a:lnTo>
                  <a:pt x="670" y="490"/>
                </a:lnTo>
                <a:lnTo>
                  <a:pt x="670" y="490"/>
                </a:lnTo>
                <a:lnTo>
                  <a:pt x="670" y="490"/>
                </a:lnTo>
                <a:lnTo>
                  <a:pt x="670" y="490"/>
                </a:lnTo>
                <a:lnTo>
                  <a:pt x="670" y="490"/>
                </a:lnTo>
                <a:lnTo>
                  <a:pt x="671" y="491"/>
                </a:lnTo>
                <a:lnTo>
                  <a:pt x="671" y="491"/>
                </a:lnTo>
                <a:lnTo>
                  <a:pt x="671" y="491"/>
                </a:lnTo>
                <a:lnTo>
                  <a:pt x="671" y="491"/>
                </a:lnTo>
                <a:lnTo>
                  <a:pt x="671" y="492"/>
                </a:lnTo>
                <a:lnTo>
                  <a:pt x="671" y="492"/>
                </a:lnTo>
                <a:lnTo>
                  <a:pt x="671" y="492"/>
                </a:lnTo>
                <a:lnTo>
                  <a:pt x="671" y="492"/>
                </a:lnTo>
                <a:lnTo>
                  <a:pt x="671" y="492"/>
                </a:lnTo>
                <a:lnTo>
                  <a:pt x="672" y="492"/>
                </a:lnTo>
                <a:lnTo>
                  <a:pt x="672" y="492"/>
                </a:lnTo>
                <a:lnTo>
                  <a:pt x="672" y="492"/>
                </a:lnTo>
                <a:lnTo>
                  <a:pt x="672" y="493"/>
                </a:lnTo>
                <a:lnTo>
                  <a:pt x="672" y="493"/>
                </a:lnTo>
                <a:lnTo>
                  <a:pt x="672" y="493"/>
                </a:lnTo>
                <a:lnTo>
                  <a:pt x="672" y="493"/>
                </a:lnTo>
                <a:lnTo>
                  <a:pt x="672" y="493"/>
                </a:lnTo>
                <a:lnTo>
                  <a:pt x="672" y="493"/>
                </a:lnTo>
                <a:lnTo>
                  <a:pt x="673" y="494"/>
                </a:lnTo>
                <a:lnTo>
                  <a:pt x="673" y="494"/>
                </a:lnTo>
                <a:lnTo>
                  <a:pt x="673" y="495"/>
                </a:lnTo>
                <a:lnTo>
                  <a:pt x="673" y="495"/>
                </a:lnTo>
                <a:lnTo>
                  <a:pt x="673" y="496"/>
                </a:lnTo>
                <a:lnTo>
                  <a:pt x="673" y="496"/>
                </a:lnTo>
                <a:lnTo>
                  <a:pt x="673" y="498"/>
                </a:lnTo>
                <a:lnTo>
                  <a:pt x="673" y="499"/>
                </a:lnTo>
                <a:lnTo>
                  <a:pt x="673" y="499"/>
                </a:lnTo>
                <a:lnTo>
                  <a:pt x="673" y="499"/>
                </a:lnTo>
                <a:lnTo>
                  <a:pt x="673" y="501"/>
                </a:lnTo>
                <a:lnTo>
                  <a:pt x="674" y="501"/>
                </a:lnTo>
                <a:lnTo>
                  <a:pt x="674" y="501"/>
                </a:lnTo>
                <a:lnTo>
                  <a:pt x="674" y="503"/>
                </a:lnTo>
                <a:lnTo>
                  <a:pt x="674" y="503"/>
                </a:lnTo>
                <a:lnTo>
                  <a:pt x="674" y="504"/>
                </a:lnTo>
                <a:lnTo>
                  <a:pt x="674" y="505"/>
                </a:lnTo>
                <a:lnTo>
                  <a:pt x="674" y="505"/>
                </a:lnTo>
                <a:lnTo>
                  <a:pt x="674" y="506"/>
                </a:lnTo>
                <a:lnTo>
                  <a:pt x="674" y="506"/>
                </a:lnTo>
                <a:lnTo>
                  <a:pt x="675" y="507"/>
                </a:lnTo>
                <a:lnTo>
                  <a:pt x="675" y="507"/>
                </a:lnTo>
                <a:lnTo>
                  <a:pt x="675" y="507"/>
                </a:lnTo>
                <a:lnTo>
                  <a:pt x="675" y="507"/>
                </a:lnTo>
                <a:lnTo>
                  <a:pt x="675" y="507"/>
                </a:lnTo>
                <a:lnTo>
                  <a:pt x="675" y="507"/>
                </a:lnTo>
                <a:lnTo>
                  <a:pt x="675" y="507"/>
                </a:lnTo>
                <a:lnTo>
                  <a:pt x="675" y="506"/>
                </a:lnTo>
                <a:lnTo>
                  <a:pt x="675" y="506"/>
                </a:lnTo>
                <a:lnTo>
                  <a:pt x="676" y="505"/>
                </a:lnTo>
                <a:lnTo>
                  <a:pt x="676" y="504"/>
                </a:lnTo>
                <a:lnTo>
                  <a:pt x="676" y="505"/>
                </a:lnTo>
                <a:lnTo>
                  <a:pt x="676" y="504"/>
                </a:lnTo>
                <a:lnTo>
                  <a:pt x="676" y="503"/>
                </a:lnTo>
                <a:lnTo>
                  <a:pt x="676" y="502"/>
                </a:lnTo>
                <a:lnTo>
                  <a:pt x="676" y="501"/>
                </a:lnTo>
                <a:lnTo>
                  <a:pt x="676" y="500"/>
                </a:lnTo>
                <a:lnTo>
                  <a:pt x="676" y="499"/>
                </a:lnTo>
                <a:lnTo>
                  <a:pt x="677" y="494"/>
                </a:lnTo>
                <a:lnTo>
                  <a:pt x="677" y="489"/>
                </a:lnTo>
                <a:lnTo>
                  <a:pt x="677" y="478"/>
                </a:lnTo>
                <a:lnTo>
                  <a:pt x="677" y="473"/>
                </a:lnTo>
                <a:lnTo>
                  <a:pt x="677" y="464"/>
                </a:lnTo>
                <a:lnTo>
                  <a:pt x="677" y="450"/>
                </a:lnTo>
                <a:lnTo>
                  <a:pt x="677" y="431"/>
                </a:lnTo>
                <a:lnTo>
                  <a:pt x="677" y="415"/>
                </a:lnTo>
                <a:lnTo>
                  <a:pt x="677" y="381"/>
                </a:lnTo>
                <a:lnTo>
                  <a:pt x="678" y="353"/>
                </a:lnTo>
                <a:lnTo>
                  <a:pt x="678" y="321"/>
                </a:lnTo>
                <a:lnTo>
                  <a:pt x="678" y="294"/>
                </a:lnTo>
                <a:lnTo>
                  <a:pt x="678" y="269"/>
                </a:lnTo>
                <a:lnTo>
                  <a:pt x="678" y="254"/>
                </a:lnTo>
                <a:lnTo>
                  <a:pt x="678" y="239"/>
                </a:lnTo>
                <a:lnTo>
                  <a:pt x="678" y="231"/>
                </a:lnTo>
                <a:lnTo>
                  <a:pt x="678" y="220"/>
                </a:lnTo>
                <a:lnTo>
                  <a:pt x="678" y="210"/>
                </a:lnTo>
                <a:lnTo>
                  <a:pt x="678" y="199"/>
                </a:lnTo>
                <a:lnTo>
                  <a:pt x="678" y="190"/>
                </a:lnTo>
                <a:lnTo>
                  <a:pt x="678" y="176"/>
                </a:lnTo>
                <a:lnTo>
                  <a:pt x="679" y="167"/>
                </a:lnTo>
                <a:lnTo>
                  <a:pt x="679" y="153"/>
                </a:lnTo>
                <a:lnTo>
                  <a:pt x="679" y="141"/>
                </a:lnTo>
                <a:lnTo>
                  <a:pt x="679" y="130"/>
                </a:lnTo>
                <a:lnTo>
                  <a:pt x="679" y="123"/>
                </a:lnTo>
                <a:lnTo>
                  <a:pt x="679" y="113"/>
                </a:lnTo>
                <a:lnTo>
                  <a:pt x="679" y="107"/>
                </a:lnTo>
                <a:lnTo>
                  <a:pt x="679" y="99"/>
                </a:lnTo>
                <a:lnTo>
                  <a:pt x="679" y="92"/>
                </a:lnTo>
                <a:lnTo>
                  <a:pt x="680" y="85"/>
                </a:lnTo>
                <a:lnTo>
                  <a:pt x="680" y="82"/>
                </a:lnTo>
                <a:lnTo>
                  <a:pt x="680" y="78"/>
                </a:lnTo>
                <a:lnTo>
                  <a:pt x="680" y="75"/>
                </a:lnTo>
                <a:lnTo>
                  <a:pt x="680" y="73"/>
                </a:lnTo>
                <a:lnTo>
                  <a:pt x="680" y="70"/>
                </a:lnTo>
                <a:lnTo>
                  <a:pt x="680" y="69"/>
                </a:lnTo>
                <a:lnTo>
                  <a:pt x="680" y="67"/>
                </a:lnTo>
                <a:lnTo>
                  <a:pt x="680" y="65"/>
                </a:lnTo>
                <a:lnTo>
                  <a:pt x="681" y="63"/>
                </a:lnTo>
                <a:lnTo>
                  <a:pt x="681" y="60"/>
                </a:lnTo>
                <a:lnTo>
                  <a:pt x="681" y="58"/>
                </a:lnTo>
                <a:lnTo>
                  <a:pt x="681" y="56"/>
                </a:lnTo>
                <a:lnTo>
                  <a:pt x="681" y="54"/>
                </a:lnTo>
                <a:lnTo>
                  <a:pt x="681" y="51"/>
                </a:lnTo>
                <a:lnTo>
                  <a:pt x="681" y="51"/>
                </a:lnTo>
                <a:lnTo>
                  <a:pt x="681" y="49"/>
                </a:lnTo>
                <a:lnTo>
                  <a:pt x="681" y="48"/>
                </a:lnTo>
                <a:lnTo>
                  <a:pt x="682" y="48"/>
                </a:lnTo>
                <a:lnTo>
                  <a:pt x="682" y="48"/>
                </a:lnTo>
                <a:lnTo>
                  <a:pt x="682" y="47"/>
                </a:lnTo>
                <a:lnTo>
                  <a:pt x="682" y="47"/>
                </a:lnTo>
                <a:lnTo>
                  <a:pt x="682" y="48"/>
                </a:lnTo>
                <a:lnTo>
                  <a:pt x="682" y="47"/>
                </a:lnTo>
                <a:lnTo>
                  <a:pt x="682" y="47"/>
                </a:lnTo>
                <a:lnTo>
                  <a:pt x="682" y="48"/>
                </a:lnTo>
                <a:lnTo>
                  <a:pt x="682" y="48"/>
                </a:lnTo>
                <a:lnTo>
                  <a:pt x="683" y="48"/>
                </a:lnTo>
                <a:lnTo>
                  <a:pt x="683" y="49"/>
                </a:lnTo>
                <a:lnTo>
                  <a:pt x="683" y="50"/>
                </a:lnTo>
                <a:lnTo>
                  <a:pt x="683" y="51"/>
                </a:lnTo>
                <a:lnTo>
                  <a:pt x="683" y="52"/>
                </a:lnTo>
                <a:lnTo>
                  <a:pt x="683" y="54"/>
                </a:lnTo>
                <a:lnTo>
                  <a:pt x="683" y="55"/>
                </a:lnTo>
                <a:lnTo>
                  <a:pt x="683" y="56"/>
                </a:lnTo>
                <a:lnTo>
                  <a:pt x="683" y="56"/>
                </a:lnTo>
                <a:lnTo>
                  <a:pt x="684" y="58"/>
                </a:lnTo>
                <a:lnTo>
                  <a:pt x="684" y="59"/>
                </a:lnTo>
                <a:lnTo>
                  <a:pt x="684" y="61"/>
                </a:lnTo>
                <a:lnTo>
                  <a:pt x="684" y="63"/>
                </a:lnTo>
                <a:lnTo>
                  <a:pt x="684" y="65"/>
                </a:lnTo>
                <a:lnTo>
                  <a:pt x="684" y="66"/>
                </a:lnTo>
                <a:lnTo>
                  <a:pt x="684" y="69"/>
                </a:lnTo>
                <a:lnTo>
                  <a:pt x="684" y="70"/>
                </a:lnTo>
                <a:lnTo>
                  <a:pt x="684" y="73"/>
                </a:lnTo>
                <a:lnTo>
                  <a:pt x="684" y="75"/>
                </a:lnTo>
                <a:lnTo>
                  <a:pt x="684" y="76"/>
                </a:lnTo>
                <a:lnTo>
                  <a:pt x="685" y="78"/>
                </a:lnTo>
                <a:lnTo>
                  <a:pt x="685" y="79"/>
                </a:lnTo>
                <a:lnTo>
                  <a:pt x="685" y="81"/>
                </a:lnTo>
                <a:lnTo>
                  <a:pt x="685" y="84"/>
                </a:lnTo>
                <a:lnTo>
                  <a:pt x="685" y="86"/>
                </a:lnTo>
                <a:lnTo>
                  <a:pt x="685" y="89"/>
                </a:lnTo>
                <a:lnTo>
                  <a:pt x="685" y="91"/>
                </a:lnTo>
                <a:lnTo>
                  <a:pt x="685" y="94"/>
                </a:lnTo>
                <a:lnTo>
                  <a:pt x="685" y="96"/>
                </a:lnTo>
                <a:lnTo>
                  <a:pt x="686" y="98"/>
                </a:lnTo>
                <a:lnTo>
                  <a:pt x="686" y="99"/>
                </a:lnTo>
                <a:lnTo>
                  <a:pt x="686" y="102"/>
                </a:lnTo>
                <a:lnTo>
                  <a:pt x="686" y="104"/>
                </a:lnTo>
                <a:lnTo>
                  <a:pt x="686" y="107"/>
                </a:lnTo>
                <a:lnTo>
                  <a:pt x="686" y="108"/>
                </a:lnTo>
                <a:lnTo>
                  <a:pt x="686" y="111"/>
                </a:lnTo>
                <a:lnTo>
                  <a:pt x="686" y="113"/>
                </a:lnTo>
                <a:lnTo>
                  <a:pt x="686" y="116"/>
                </a:lnTo>
                <a:lnTo>
                  <a:pt x="687" y="118"/>
                </a:lnTo>
                <a:lnTo>
                  <a:pt x="687" y="120"/>
                </a:lnTo>
                <a:lnTo>
                  <a:pt x="687" y="121"/>
                </a:lnTo>
                <a:lnTo>
                  <a:pt x="687" y="123"/>
                </a:lnTo>
                <a:lnTo>
                  <a:pt x="687" y="124"/>
                </a:lnTo>
                <a:lnTo>
                  <a:pt x="687" y="124"/>
                </a:lnTo>
                <a:lnTo>
                  <a:pt x="687" y="125"/>
                </a:lnTo>
                <a:lnTo>
                  <a:pt x="687" y="125"/>
                </a:lnTo>
                <a:lnTo>
                  <a:pt x="687" y="126"/>
                </a:lnTo>
                <a:lnTo>
                  <a:pt x="688" y="127"/>
                </a:lnTo>
                <a:lnTo>
                  <a:pt x="688" y="128"/>
                </a:lnTo>
                <a:lnTo>
                  <a:pt x="688" y="129"/>
                </a:lnTo>
                <a:lnTo>
                  <a:pt x="688" y="129"/>
                </a:lnTo>
                <a:lnTo>
                  <a:pt x="688" y="130"/>
                </a:lnTo>
                <a:lnTo>
                  <a:pt x="688" y="129"/>
                </a:lnTo>
                <a:lnTo>
                  <a:pt x="688" y="129"/>
                </a:lnTo>
                <a:lnTo>
                  <a:pt x="688" y="130"/>
                </a:lnTo>
                <a:lnTo>
                  <a:pt x="688" y="130"/>
                </a:lnTo>
                <a:lnTo>
                  <a:pt x="689" y="131"/>
                </a:lnTo>
                <a:lnTo>
                  <a:pt x="689" y="132"/>
                </a:lnTo>
                <a:lnTo>
                  <a:pt x="689" y="132"/>
                </a:lnTo>
                <a:lnTo>
                  <a:pt x="689" y="133"/>
                </a:lnTo>
                <a:lnTo>
                  <a:pt x="689" y="134"/>
                </a:lnTo>
                <a:lnTo>
                  <a:pt x="689" y="134"/>
                </a:lnTo>
                <a:lnTo>
                  <a:pt x="689" y="135"/>
                </a:lnTo>
                <a:lnTo>
                  <a:pt x="689" y="136"/>
                </a:lnTo>
                <a:lnTo>
                  <a:pt x="689" y="136"/>
                </a:lnTo>
                <a:lnTo>
                  <a:pt x="689" y="136"/>
                </a:lnTo>
                <a:lnTo>
                  <a:pt x="689" y="137"/>
                </a:lnTo>
                <a:lnTo>
                  <a:pt x="690" y="139"/>
                </a:lnTo>
                <a:lnTo>
                  <a:pt x="690" y="139"/>
                </a:lnTo>
                <a:lnTo>
                  <a:pt x="690" y="140"/>
                </a:lnTo>
                <a:lnTo>
                  <a:pt x="690" y="140"/>
                </a:lnTo>
                <a:lnTo>
                  <a:pt x="690" y="141"/>
                </a:lnTo>
                <a:lnTo>
                  <a:pt x="690" y="141"/>
                </a:lnTo>
                <a:lnTo>
                  <a:pt x="690" y="142"/>
                </a:lnTo>
                <a:lnTo>
                  <a:pt x="690" y="142"/>
                </a:lnTo>
                <a:lnTo>
                  <a:pt x="690" y="142"/>
                </a:lnTo>
                <a:lnTo>
                  <a:pt x="691" y="143"/>
                </a:lnTo>
                <a:lnTo>
                  <a:pt x="691" y="144"/>
                </a:lnTo>
                <a:lnTo>
                  <a:pt x="691" y="144"/>
                </a:lnTo>
                <a:lnTo>
                  <a:pt x="691" y="144"/>
                </a:lnTo>
                <a:lnTo>
                  <a:pt x="691" y="145"/>
                </a:lnTo>
                <a:lnTo>
                  <a:pt x="691" y="145"/>
                </a:lnTo>
                <a:lnTo>
                  <a:pt x="691" y="144"/>
                </a:lnTo>
                <a:lnTo>
                  <a:pt x="691" y="144"/>
                </a:lnTo>
                <a:lnTo>
                  <a:pt x="691" y="144"/>
                </a:lnTo>
                <a:lnTo>
                  <a:pt x="692" y="144"/>
                </a:lnTo>
                <a:lnTo>
                  <a:pt x="692" y="144"/>
                </a:lnTo>
                <a:lnTo>
                  <a:pt x="692" y="143"/>
                </a:lnTo>
                <a:lnTo>
                  <a:pt x="692" y="142"/>
                </a:lnTo>
                <a:lnTo>
                  <a:pt x="692" y="142"/>
                </a:lnTo>
                <a:lnTo>
                  <a:pt x="692" y="142"/>
                </a:lnTo>
                <a:lnTo>
                  <a:pt x="692" y="140"/>
                </a:lnTo>
                <a:lnTo>
                  <a:pt x="692" y="139"/>
                </a:lnTo>
                <a:lnTo>
                  <a:pt x="692" y="138"/>
                </a:lnTo>
                <a:lnTo>
                  <a:pt x="693" y="138"/>
                </a:lnTo>
                <a:lnTo>
                  <a:pt x="693" y="137"/>
                </a:lnTo>
                <a:lnTo>
                  <a:pt x="693" y="137"/>
                </a:lnTo>
                <a:lnTo>
                  <a:pt x="693" y="135"/>
                </a:lnTo>
                <a:lnTo>
                  <a:pt x="693" y="134"/>
                </a:lnTo>
                <a:lnTo>
                  <a:pt x="693" y="132"/>
                </a:lnTo>
                <a:lnTo>
                  <a:pt x="693" y="131"/>
                </a:lnTo>
                <a:lnTo>
                  <a:pt x="693" y="130"/>
                </a:lnTo>
                <a:lnTo>
                  <a:pt x="693" y="129"/>
                </a:lnTo>
                <a:lnTo>
                  <a:pt x="694" y="127"/>
                </a:lnTo>
                <a:lnTo>
                  <a:pt x="694" y="125"/>
                </a:lnTo>
                <a:lnTo>
                  <a:pt x="694" y="124"/>
                </a:lnTo>
                <a:lnTo>
                  <a:pt x="694" y="122"/>
                </a:lnTo>
                <a:lnTo>
                  <a:pt x="694" y="120"/>
                </a:lnTo>
                <a:lnTo>
                  <a:pt x="694" y="119"/>
                </a:lnTo>
                <a:lnTo>
                  <a:pt x="694" y="116"/>
                </a:lnTo>
                <a:lnTo>
                  <a:pt x="694" y="114"/>
                </a:lnTo>
                <a:lnTo>
                  <a:pt x="694" y="112"/>
                </a:lnTo>
                <a:lnTo>
                  <a:pt x="694" y="111"/>
                </a:lnTo>
                <a:lnTo>
                  <a:pt x="694" y="108"/>
                </a:lnTo>
                <a:lnTo>
                  <a:pt x="694" y="106"/>
                </a:lnTo>
                <a:lnTo>
                  <a:pt x="695" y="103"/>
                </a:lnTo>
                <a:lnTo>
                  <a:pt x="695" y="102"/>
                </a:lnTo>
                <a:lnTo>
                  <a:pt x="695" y="100"/>
                </a:lnTo>
                <a:lnTo>
                  <a:pt x="695" y="99"/>
                </a:lnTo>
                <a:lnTo>
                  <a:pt x="695" y="97"/>
                </a:lnTo>
                <a:lnTo>
                  <a:pt x="695" y="96"/>
                </a:lnTo>
                <a:lnTo>
                  <a:pt x="695" y="94"/>
                </a:lnTo>
                <a:lnTo>
                  <a:pt x="695" y="93"/>
                </a:lnTo>
                <a:lnTo>
                  <a:pt x="695" y="91"/>
                </a:lnTo>
                <a:lnTo>
                  <a:pt x="696" y="90"/>
                </a:lnTo>
                <a:lnTo>
                  <a:pt x="696" y="89"/>
                </a:lnTo>
                <a:lnTo>
                  <a:pt x="696" y="88"/>
                </a:lnTo>
                <a:lnTo>
                  <a:pt x="696" y="87"/>
                </a:lnTo>
                <a:lnTo>
                  <a:pt x="696" y="86"/>
                </a:lnTo>
                <a:lnTo>
                  <a:pt x="696" y="86"/>
                </a:lnTo>
                <a:lnTo>
                  <a:pt x="696" y="86"/>
                </a:lnTo>
                <a:lnTo>
                  <a:pt x="696" y="86"/>
                </a:lnTo>
                <a:lnTo>
                  <a:pt x="696" y="87"/>
                </a:lnTo>
                <a:lnTo>
                  <a:pt x="697" y="86"/>
                </a:lnTo>
                <a:lnTo>
                  <a:pt x="697" y="86"/>
                </a:lnTo>
                <a:lnTo>
                  <a:pt x="697" y="86"/>
                </a:lnTo>
                <a:lnTo>
                  <a:pt x="697" y="86"/>
                </a:lnTo>
                <a:lnTo>
                  <a:pt x="697" y="86"/>
                </a:lnTo>
                <a:lnTo>
                  <a:pt x="697" y="87"/>
                </a:lnTo>
                <a:lnTo>
                  <a:pt x="697" y="87"/>
                </a:lnTo>
                <a:lnTo>
                  <a:pt x="697" y="88"/>
                </a:lnTo>
                <a:lnTo>
                  <a:pt x="697" y="89"/>
                </a:lnTo>
                <a:lnTo>
                  <a:pt x="698" y="89"/>
                </a:lnTo>
                <a:lnTo>
                  <a:pt x="698" y="90"/>
                </a:lnTo>
                <a:lnTo>
                  <a:pt x="698" y="90"/>
                </a:lnTo>
                <a:lnTo>
                  <a:pt x="698" y="92"/>
                </a:lnTo>
                <a:lnTo>
                  <a:pt x="698" y="93"/>
                </a:lnTo>
                <a:lnTo>
                  <a:pt x="698" y="96"/>
                </a:lnTo>
                <a:lnTo>
                  <a:pt x="698" y="97"/>
                </a:lnTo>
                <a:lnTo>
                  <a:pt x="698" y="100"/>
                </a:lnTo>
                <a:lnTo>
                  <a:pt x="698" y="103"/>
                </a:lnTo>
                <a:lnTo>
                  <a:pt x="699" y="107"/>
                </a:lnTo>
                <a:lnTo>
                  <a:pt x="699" y="111"/>
                </a:lnTo>
                <a:lnTo>
                  <a:pt x="699" y="115"/>
                </a:lnTo>
                <a:lnTo>
                  <a:pt x="699" y="120"/>
                </a:lnTo>
                <a:lnTo>
                  <a:pt x="699" y="127"/>
                </a:lnTo>
                <a:lnTo>
                  <a:pt x="699" y="132"/>
                </a:lnTo>
                <a:lnTo>
                  <a:pt x="699" y="140"/>
                </a:lnTo>
                <a:lnTo>
                  <a:pt x="699" y="149"/>
                </a:lnTo>
                <a:lnTo>
                  <a:pt x="699" y="159"/>
                </a:lnTo>
                <a:lnTo>
                  <a:pt x="699" y="170"/>
                </a:lnTo>
                <a:lnTo>
                  <a:pt x="699" y="182"/>
                </a:lnTo>
                <a:lnTo>
                  <a:pt x="700" y="191"/>
                </a:lnTo>
                <a:lnTo>
                  <a:pt x="700" y="205"/>
                </a:lnTo>
                <a:lnTo>
                  <a:pt x="700" y="218"/>
                </a:lnTo>
                <a:lnTo>
                  <a:pt x="700" y="233"/>
                </a:lnTo>
                <a:lnTo>
                  <a:pt x="700" y="244"/>
                </a:lnTo>
                <a:lnTo>
                  <a:pt x="700" y="260"/>
                </a:lnTo>
                <a:lnTo>
                  <a:pt x="700" y="271"/>
                </a:lnTo>
                <a:lnTo>
                  <a:pt x="700" y="287"/>
                </a:lnTo>
                <a:lnTo>
                  <a:pt x="700" y="300"/>
                </a:lnTo>
                <a:lnTo>
                  <a:pt x="701" y="317"/>
                </a:lnTo>
                <a:lnTo>
                  <a:pt x="701" y="329"/>
                </a:lnTo>
                <a:lnTo>
                  <a:pt x="701" y="345"/>
                </a:lnTo>
                <a:lnTo>
                  <a:pt x="701" y="359"/>
                </a:lnTo>
                <a:lnTo>
                  <a:pt x="701" y="380"/>
                </a:lnTo>
                <a:lnTo>
                  <a:pt x="701" y="393"/>
                </a:lnTo>
                <a:lnTo>
                  <a:pt x="701" y="405"/>
                </a:lnTo>
                <a:lnTo>
                  <a:pt x="701" y="417"/>
                </a:lnTo>
                <a:lnTo>
                  <a:pt x="701" y="430"/>
                </a:lnTo>
                <a:lnTo>
                  <a:pt x="702" y="438"/>
                </a:lnTo>
                <a:lnTo>
                  <a:pt x="702" y="444"/>
                </a:lnTo>
                <a:lnTo>
                  <a:pt x="702" y="453"/>
                </a:lnTo>
                <a:lnTo>
                  <a:pt x="702" y="451"/>
                </a:lnTo>
                <a:lnTo>
                  <a:pt x="702" y="453"/>
                </a:lnTo>
                <a:lnTo>
                  <a:pt x="702" y="458"/>
                </a:lnTo>
                <a:lnTo>
                  <a:pt x="702" y="461"/>
                </a:lnTo>
                <a:lnTo>
                  <a:pt x="702" y="463"/>
                </a:lnTo>
                <a:lnTo>
                  <a:pt x="702" y="465"/>
                </a:lnTo>
                <a:lnTo>
                  <a:pt x="703" y="465"/>
                </a:lnTo>
                <a:lnTo>
                  <a:pt x="703" y="466"/>
                </a:lnTo>
                <a:lnTo>
                  <a:pt x="703" y="466"/>
                </a:lnTo>
                <a:lnTo>
                  <a:pt x="703" y="468"/>
                </a:lnTo>
                <a:lnTo>
                  <a:pt x="703" y="468"/>
                </a:lnTo>
                <a:lnTo>
                  <a:pt x="703" y="468"/>
                </a:lnTo>
                <a:lnTo>
                  <a:pt x="703" y="468"/>
                </a:lnTo>
                <a:lnTo>
                  <a:pt x="703" y="468"/>
                </a:lnTo>
                <a:lnTo>
                  <a:pt x="703" y="469"/>
                </a:lnTo>
                <a:lnTo>
                  <a:pt x="704" y="469"/>
                </a:lnTo>
                <a:lnTo>
                  <a:pt x="704" y="469"/>
                </a:lnTo>
                <a:lnTo>
                  <a:pt x="704" y="469"/>
                </a:lnTo>
                <a:lnTo>
                  <a:pt x="704" y="471"/>
                </a:lnTo>
                <a:lnTo>
                  <a:pt x="704" y="471"/>
                </a:lnTo>
                <a:lnTo>
                  <a:pt x="704" y="473"/>
                </a:lnTo>
                <a:lnTo>
                  <a:pt x="704" y="474"/>
                </a:lnTo>
                <a:lnTo>
                  <a:pt x="704" y="475"/>
                </a:lnTo>
                <a:lnTo>
                  <a:pt x="704" y="478"/>
                </a:lnTo>
                <a:lnTo>
                  <a:pt x="704" y="480"/>
                </a:lnTo>
                <a:lnTo>
                  <a:pt x="704" y="481"/>
                </a:lnTo>
                <a:lnTo>
                  <a:pt x="705" y="482"/>
                </a:lnTo>
                <a:lnTo>
                  <a:pt x="705" y="482"/>
                </a:lnTo>
                <a:lnTo>
                  <a:pt x="705" y="483"/>
                </a:lnTo>
                <a:lnTo>
                  <a:pt x="705" y="483"/>
                </a:lnTo>
                <a:lnTo>
                  <a:pt x="705" y="484"/>
                </a:lnTo>
                <a:lnTo>
                  <a:pt x="705" y="485"/>
                </a:lnTo>
                <a:lnTo>
                  <a:pt x="705" y="485"/>
                </a:lnTo>
                <a:lnTo>
                  <a:pt x="705" y="486"/>
                </a:lnTo>
                <a:lnTo>
                  <a:pt x="705" y="488"/>
                </a:lnTo>
                <a:lnTo>
                  <a:pt x="706" y="489"/>
                </a:lnTo>
                <a:lnTo>
                  <a:pt x="706" y="490"/>
                </a:lnTo>
                <a:lnTo>
                  <a:pt x="706" y="490"/>
                </a:lnTo>
                <a:lnTo>
                  <a:pt x="706" y="491"/>
                </a:lnTo>
                <a:lnTo>
                  <a:pt x="706" y="492"/>
                </a:lnTo>
                <a:lnTo>
                  <a:pt x="706" y="493"/>
                </a:lnTo>
                <a:lnTo>
                  <a:pt x="706" y="494"/>
                </a:lnTo>
                <a:lnTo>
                  <a:pt x="706" y="494"/>
                </a:lnTo>
                <a:lnTo>
                  <a:pt x="706" y="496"/>
                </a:lnTo>
                <a:lnTo>
                  <a:pt x="707" y="496"/>
                </a:lnTo>
                <a:lnTo>
                  <a:pt x="707" y="496"/>
                </a:lnTo>
                <a:lnTo>
                  <a:pt x="707" y="497"/>
                </a:lnTo>
                <a:lnTo>
                  <a:pt x="707" y="497"/>
                </a:lnTo>
                <a:lnTo>
                  <a:pt x="707" y="497"/>
                </a:lnTo>
                <a:lnTo>
                  <a:pt x="707" y="497"/>
                </a:lnTo>
                <a:lnTo>
                  <a:pt x="707" y="497"/>
                </a:lnTo>
                <a:lnTo>
                  <a:pt x="707" y="498"/>
                </a:lnTo>
                <a:lnTo>
                  <a:pt x="707" y="498"/>
                </a:lnTo>
                <a:lnTo>
                  <a:pt x="708" y="500"/>
                </a:lnTo>
                <a:lnTo>
                  <a:pt x="708" y="500"/>
                </a:lnTo>
                <a:lnTo>
                  <a:pt x="708" y="500"/>
                </a:lnTo>
                <a:lnTo>
                  <a:pt x="708" y="499"/>
                </a:lnTo>
                <a:lnTo>
                  <a:pt x="708" y="500"/>
                </a:lnTo>
                <a:lnTo>
                  <a:pt x="708" y="499"/>
                </a:lnTo>
                <a:lnTo>
                  <a:pt x="708" y="500"/>
                </a:lnTo>
                <a:lnTo>
                  <a:pt x="708" y="500"/>
                </a:lnTo>
                <a:lnTo>
                  <a:pt x="708" y="500"/>
                </a:lnTo>
                <a:lnTo>
                  <a:pt x="709" y="500"/>
                </a:lnTo>
                <a:lnTo>
                  <a:pt x="709" y="500"/>
                </a:lnTo>
                <a:lnTo>
                  <a:pt x="709" y="500"/>
                </a:lnTo>
                <a:lnTo>
                  <a:pt x="709" y="500"/>
                </a:lnTo>
                <a:lnTo>
                  <a:pt x="709" y="501"/>
                </a:lnTo>
                <a:lnTo>
                  <a:pt x="709" y="501"/>
                </a:lnTo>
                <a:lnTo>
                  <a:pt x="709" y="501"/>
                </a:lnTo>
                <a:lnTo>
                  <a:pt x="709" y="502"/>
                </a:lnTo>
                <a:lnTo>
                  <a:pt x="709" y="502"/>
                </a:lnTo>
                <a:lnTo>
                  <a:pt x="709" y="502"/>
                </a:lnTo>
                <a:lnTo>
                  <a:pt x="709" y="503"/>
                </a:lnTo>
                <a:lnTo>
                  <a:pt x="710" y="503"/>
                </a:lnTo>
                <a:lnTo>
                  <a:pt x="710" y="504"/>
                </a:lnTo>
                <a:lnTo>
                  <a:pt x="710" y="504"/>
                </a:lnTo>
                <a:lnTo>
                  <a:pt x="710" y="505"/>
                </a:lnTo>
                <a:lnTo>
                  <a:pt x="710" y="505"/>
                </a:lnTo>
                <a:lnTo>
                  <a:pt x="710" y="506"/>
                </a:lnTo>
                <a:lnTo>
                  <a:pt x="710" y="506"/>
                </a:lnTo>
                <a:lnTo>
                  <a:pt x="710" y="506"/>
                </a:lnTo>
                <a:lnTo>
                  <a:pt x="710" y="506"/>
                </a:lnTo>
                <a:lnTo>
                  <a:pt x="710" y="506"/>
                </a:lnTo>
                <a:lnTo>
                  <a:pt x="711" y="506"/>
                </a:lnTo>
                <a:lnTo>
                  <a:pt x="711" y="506"/>
                </a:lnTo>
                <a:lnTo>
                  <a:pt x="711" y="506"/>
                </a:lnTo>
                <a:lnTo>
                  <a:pt x="711" y="506"/>
                </a:lnTo>
                <a:lnTo>
                  <a:pt x="711" y="506"/>
                </a:lnTo>
                <a:lnTo>
                  <a:pt x="711" y="505"/>
                </a:lnTo>
                <a:lnTo>
                  <a:pt x="711" y="506"/>
                </a:lnTo>
                <a:lnTo>
                  <a:pt x="711" y="506"/>
                </a:lnTo>
                <a:lnTo>
                  <a:pt x="711" y="504"/>
                </a:lnTo>
                <a:lnTo>
                  <a:pt x="712" y="504"/>
                </a:lnTo>
                <a:lnTo>
                  <a:pt x="712" y="504"/>
                </a:lnTo>
                <a:lnTo>
                  <a:pt x="712" y="502"/>
                </a:lnTo>
                <a:lnTo>
                  <a:pt x="712" y="502"/>
                </a:lnTo>
                <a:lnTo>
                  <a:pt x="712" y="501"/>
                </a:lnTo>
                <a:lnTo>
                  <a:pt x="712" y="501"/>
                </a:lnTo>
                <a:lnTo>
                  <a:pt x="712" y="499"/>
                </a:lnTo>
                <a:lnTo>
                  <a:pt x="712" y="498"/>
                </a:lnTo>
                <a:lnTo>
                  <a:pt x="712" y="497"/>
                </a:lnTo>
                <a:lnTo>
                  <a:pt x="713" y="496"/>
                </a:lnTo>
                <a:lnTo>
                  <a:pt x="713" y="494"/>
                </a:lnTo>
                <a:lnTo>
                  <a:pt x="713" y="494"/>
                </a:lnTo>
                <a:lnTo>
                  <a:pt x="713" y="495"/>
                </a:lnTo>
                <a:lnTo>
                  <a:pt x="713" y="494"/>
                </a:lnTo>
                <a:lnTo>
                  <a:pt x="713" y="479"/>
                </a:lnTo>
                <a:lnTo>
                  <a:pt x="713" y="463"/>
                </a:lnTo>
                <a:lnTo>
                  <a:pt x="713" y="435"/>
                </a:lnTo>
                <a:lnTo>
                  <a:pt x="713" y="411"/>
                </a:lnTo>
                <a:lnTo>
                  <a:pt x="714" y="360"/>
                </a:lnTo>
                <a:lnTo>
                  <a:pt x="714" y="321"/>
                </a:lnTo>
                <a:lnTo>
                  <a:pt x="714" y="281"/>
                </a:lnTo>
                <a:lnTo>
                  <a:pt x="714" y="253"/>
                </a:lnTo>
                <a:lnTo>
                  <a:pt x="714" y="231"/>
                </a:lnTo>
                <a:lnTo>
                  <a:pt x="714" y="221"/>
                </a:lnTo>
                <a:lnTo>
                  <a:pt x="714" y="209"/>
                </a:lnTo>
                <a:lnTo>
                  <a:pt x="714" y="200"/>
                </a:lnTo>
                <a:lnTo>
                  <a:pt x="714" y="188"/>
                </a:lnTo>
                <a:lnTo>
                  <a:pt x="715" y="176"/>
                </a:lnTo>
                <a:lnTo>
                  <a:pt x="715" y="160"/>
                </a:lnTo>
                <a:lnTo>
                  <a:pt x="715" y="148"/>
                </a:lnTo>
                <a:lnTo>
                  <a:pt x="715" y="129"/>
                </a:lnTo>
                <a:lnTo>
                  <a:pt x="715" y="118"/>
                </a:lnTo>
                <a:lnTo>
                  <a:pt x="715" y="104"/>
                </a:lnTo>
                <a:lnTo>
                  <a:pt x="715" y="94"/>
                </a:lnTo>
                <a:lnTo>
                  <a:pt x="715" y="85"/>
                </a:lnTo>
                <a:lnTo>
                  <a:pt x="715" y="80"/>
                </a:lnTo>
                <a:lnTo>
                  <a:pt x="715" y="73"/>
                </a:lnTo>
                <a:lnTo>
                  <a:pt x="715" y="67"/>
                </a:lnTo>
                <a:lnTo>
                  <a:pt x="716" y="62"/>
                </a:lnTo>
                <a:lnTo>
                  <a:pt x="716" y="58"/>
                </a:lnTo>
                <a:lnTo>
                  <a:pt x="716" y="53"/>
                </a:lnTo>
                <a:lnTo>
                  <a:pt x="716" y="50"/>
                </a:lnTo>
                <a:lnTo>
                  <a:pt x="716" y="46"/>
                </a:lnTo>
                <a:lnTo>
                  <a:pt x="716" y="45"/>
                </a:lnTo>
                <a:lnTo>
                  <a:pt x="716" y="44"/>
                </a:lnTo>
                <a:lnTo>
                  <a:pt x="716" y="42"/>
                </a:lnTo>
                <a:lnTo>
                  <a:pt x="716" y="41"/>
                </a:lnTo>
                <a:lnTo>
                  <a:pt x="717" y="40"/>
                </a:lnTo>
                <a:lnTo>
                  <a:pt x="717" y="39"/>
                </a:lnTo>
                <a:lnTo>
                  <a:pt x="717" y="38"/>
                </a:lnTo>
                <a:lnTo>
                  <a:pt x="717" y="37"/>
                </a:lnTo>
                <a:lnTo>
                  <a:pt x="717" y="37"/>
                </a:lnTo>
                <a:lnTo>
                  <a:pt x="717" y="36"/>
                </a:lnTo>
                <a:lnTo>
                  <a:pt x="717" y="36"/>
                </a:lnTo>
                <a:lnTo>
                  <a:pt x="717" y="35"/>
                </a:lnTo>
                <a:lnTo>
                  <a:pt x="717" y="35"/>
                </a:lnTo>
                <a:lnTo>
                  <a:pt x="718" y="35"/>
                </a:lnTo>
                <a:lnTo>
                  <a:pt x="718" y="35"/>
                </a:lnTo>
                <a:lnTo>
                  <a:pt x="718" y="35"/>
                </a:lnTo>
                <a:lnTo>
                  <a:pt x="718" y="35"/>
                </a:lnTo>
                <a:lnTo>
                  <a:pt x="718" y="35"/>
                </a:lnTo>
                <a:lnTo>
                  <a:pt x="718" y="35"/>
                </a:lnTo>
                <a:lnTo>
                  <a:pt x="718" y="35"/>
                </a:lnTo>
                <a:lnTo>
                  <a:pt x="718" y="36"/>
                </a:lnTo>
                <a:lnTo>
                  <a:pt x="718" y="37"/>
                </a:lnTo>
                <a:lnTo>
                  <a:pt x="719" y="37"/>
                </a:lnTo>
                <a:lnTo>
                  <a:pt x="719" y="38"/>
                </a:lnTo>
                <a:lnTo>
                  <a:pt x="719" y="39"/>
                </a:lnTo>
                <a:lnTo>
                  <a:pt x="719" y="40"/>
                </a:lnTo>
                <a:lnTo>
                  <a:pt x="719" y="40"/>
                </a:lnTo>
                <a:lnTo>
                  <a:pt x="719" y="42"/>
                </a:lnTo>
                <a:lnTo>
                  <a:pt x="719" y="43"/>
                </a:lnTo>
                <a:lnTo>
                  <a:pt x="719" y="44"/>
                </a:lnTo>
                <a:lnTo>
                  <a:pt x="719" y="45"/>
                </a:lnTo>
                <a:lnTo>
                  <a:pt x="720" y="47"/>
                </a:lnTo>
                <a:lnTo>
                  <a:pt x="720" y="48"/>
                </a:lnTo>
                <a:lnTo>
                  <a:pt x="720" y="50"/>
                </a:lnTo>
                <a:lnTo>
                  <a:pt x="720" y="52"/>
                </a:lnTo>
                <a:lnTo>
                  <a:pt x="720" y="54"/>
                </a:lnTo>
                <a:lnTo>
                  <a:pt x="720" y="56"/>
                </a:lnTo>
                <a:lnTo>
                  <a:pt x="720" y="58"/>
                </a:lnTo>
                <a:lnTo>
                  <a:pt x="720" y="60"/>
                </a:lnTo>
                <a:lnTo>
                  <a:pt x="720" y="62"/>
                </a:lnTo>
                <a:lnTo>
                  <a:pt x="720" y="64"/>
                </a:lnTo>
                <a:lnTo>
                  <a:pt x="720" y="67"/>
                </a:lnTo>
                <a:lnTo>
                  <a:pt x="721" y="69"/>
                </a:lnTo>
                <a:lnTo>
                  <a:pt x="721" y="71"/>
                </a:lnTo>
                <a:lnTo>
                  <a:pt x="721" y="73"/>
                </a:lnTo>
                <a:lnTo>
                  <a:pt x="721" y="75"/>
                </a:lnTo>
                <a:lnTo>
                  <a:pt x="721" y="76"/>
                </a:lnTo>
                <a:lnTo>
                  <a:pt x="721" y="78"/>
                </a:lnTo>
                <a:lnTo>
                  <a:pt x="721" y="79"/>
                </a:lnTo>
                <a:lnTo>
                  <a:pt x="721" y="81"/>
                </a:lnTo>
                <a:lnTo>
                  <a:pt x="721" y="82"/>
                </a:lnTo>
                <a:lnTo>
                  <a:pt x="722" y="83"/>
                </a:lnTo>
                <a:lnTo>
                  <a:pt x="722" y="83"/>
                </a:lnTo>
                <a:lnTo>
                  <a:pt x="722" y="84"/>
                </a:lnTo>
                <a:lnTo>
                  <a:pt x="722" y="84"/>
                </a:lnTo>
                <a:lnTo>
                  <a:pt x="722" y="85"/>
                </a:lnTo>
                <a:lnTo>
                  <a:pt x="722" y="86"/>
                </a:lnTo>
                <a:lnTo>
                  <a:pt x="722" y="86"/>
                </a:lnTo>
                <a:lnTo>
                  <a:pt x="722" y="87"/>
                </a:lnTo>
                <a:lnTo>
                  <a:pt x="722" y="87"/>
                </a:lnTo>
                <a:lnTo>
                  <a:pt x="723" y="87"/>
                </a:lnTo>
                <a:lnTo>
                  <a:pt x="723" y="88"/>
                </a:lnTo>
                <a:lnTo>
                  <a:pt x="723" y="89"/>
                </a:lnTo>
                <a:lnTo>
                  <a:pt x="723" y="90"/>
                </a:lnTo>
                <a:lnTo>
                  <a:pt x="723" y="90"/>
                </a:lnTo>
                <a:lnTo>
                  <a:pt x="723" y="91"/>
                </a:lnTo>
                <a:lnTo>
                  <a:pt x="723" y="91"/>
                </a:lnTo>
                <a:lnTo>
                  <a:pt x="723" y="92"/>
                </a:lnTo>
                <a:lnTo>
                  <a:pt x="723" y="91"/>
                </a:lnTo>
                <a:lnTo>
                  <a:pt x="724" y="92"/>
                </a:lnTo>
                <a:lnTo>
                  <a:pt x="724" y="92"/>
                </a:lnTo>
                <a:lnTo>
                  <a:pt x="724" y="92"/>
                </a:lnTo>
                <a:lnTo>
                  <a:pt x="724" y="92"/>
                </a:lnTo>
                <a:lnTo>
                  <a:pt x="724" y="91"/>
                </a:lnTo>
                <a:lnTo>
                  <a:pt x="724" y="91"/>
                </a:lnTo>
                <a:lnTo>
                  <a:pt x="724" y="90"/>
                </a:lnTo>
                <a:lnTo>
                  <a:pt x="724" y="90"/>
                </a:lnTo>
                <a:lnTo>
                  <a:pt x="724" y="91"/>
                </a:lnTo>
                <a:lnTo>
                  <a:pt x="725" y="91"/>
                </a:lnTo>
                <a:lnTo>
                  <a:pt x="725" y="92"/>
                </a:lnTo>
                <a:lnTo>
                  <a:pt x="725" y="92"/>
                </a:lnTo>
                <a:lnTo>
                  <a:pt x="725" y="93"/>
                </a:lnTo>
                <a:lnTo>
                  <a:pt x="725" y="93"/>
                </a:lnTo>
                <a:lnTo>
                  <a:pt x="725" y="94"/>
                </a:lnTo>
                <a:lnTo>
                  <a:pt x="725" y="94"/>
                </a:lnTo>
                <a:lnTo>
                  <a:pt x="725" y="94"/>
                </a:lnTo>
                <a:lnTo>
                  <a:pt x="725" y="95"/>
                </a:lnTo>
                <a:lnTo>
                  <a:pt x="725" y="97"/>
                </a:lnTo>
                <a:lnTo>
                  <a:pt x="725" y="98"/>
                </a:lnTo>
                <a:lnTo>
                  <a:pt x="726" y="100"/>
                </a:lnTo>
                <a:lnTo>
                  <a:pt x="726" y="101"/>
                </a:lnTo>
                <a:lnTo>
                  <a:pt x="726" y="103"/>
                </a:lnTo>
                <a:lnTo>
                  <a:pt x="726" y="104"/>
                </a:lnTo>
                <a:lnTo>
                  <a:pt x="726" y="105"/>
                </a:lnTo>
                <a:lnTo>
                  <a:pt x="726" y="107"/>
                </a:lnTo>
                <a:lnTo>
                  <a:pt x="726" y="109"/>
                </a:lnTo>
                <a:lnTo>
                  <a:pt x="726" y="112"/>
                </a:lnTo>
                <a:lnTo>
                  <a:pt x="726" y="114"/>
                </a:lnTo>
                <a:lnTo>
                  <a:pt x="727" y="117"/>
                </a:lnTo>
                <a:lnTo>
                  <a:pt x="727" y="119"/>
                </a:lnTo>
                <a:lnTo>
                  <a:pt x="727" y="123"/>
                </a:lnTo>
                <a:lnTo>
                  <a:pt x="727" y="125"/>
                </a:lnTo>
                <a:lnTo>
                  <a:pt x="727" y="127"/>
                </a:lnTo>
                <a:lnTo>
                  <a:pt x="727" y="130"/>
                </a:lnTo>
                <a:lnTo>
                  <a:pt x="727" y="132"/>
                </a:lnTo>
                <a:lnTo>
                  <a:pt x="727" y="134"/>
                </a:lnTo>
                <a:lnTo>
                  <a:pt x="727" y="135"/>
                </a:lnTo>
                <a:lnTo>
                  <a:pt x="728" y="137"/>
                </a:lnTo>
                <a:lnTo>
                  <a:pt x="728" y="138"/>
                </a:lnTo>
                <a:lnTo>
                  <a:pt x="728" y="139"/>
                </a:lnTo>
                <a:lnTo>
                  <a:pt x="728" y="141"/>
                </a:lnTo>
                <a:lnTo>
                  <a:pt x="728" y="141"/>
                </a:lnTo>
                <a:lnTo>
                  <a:pt x="728" y="142"/>
                </a:lnTo>
                <a:lnTo>
                  <a:pt x="728" y="144"/>
                </a:lnTo>
                <a:lnTo>
                  <a:pt x="728" y="146"/>
                </a:lnTo>
                <a:lnTo>
                  <a:pt x="728" y="146"/>
                </a:lnTo>
                <a:lnTo>
                  <a:pt x="729" y="147"/>
                </a:lnTo>
                <a:lnTo>
                  <a:pt x="729" y="148"/>
                </a:lnTo>
                <a:lnTo>
                  <a:pt x="729" y="150"/>
                </a:lnTo>
                <a:lnTo>
                  <a:pt x="729" y="150"/>
                </a:lnTo>
                <a:lnTo>
                  <a:pt x="729" y="151"/>
                </a:lnTo>
                <a:lnTo>
                  <a:pt x="729" y="152"/>
                </a:lnTo>
                <a:lnTo>
                  <a:pt x="729" y="152"/>
                </a:lnTo>
                <a:lnTo>
                  <a:pt x="729" y="152"/>
                </a:lnTo>
                <a:lnTo>
                  <a:pt x="729" y="150"/>
                </a:lnTo>
                <a:lnTo>
                  <a:pt x="730" y="148"/>
                </a:lnTo>
                <a:lnTo>
                  <a:pt x="730" y="147"/>
                </a:lnTo>
                <a:lnTo>
                  <a:pt x="730" y="145"/>
                </a:lnTo>
                <a:lnTo>
                  <a:pt x="730" y="144"/>
                </a:lnTo>
                <a:lnTo>
                  <a:pt x="730" y="141"/>
                </a:lnTo>
                <a:lnTo>
                  <a:pt x="730" y="139"/>
                </a:lnTo>
                <a:lnTo>
                  <a:pt x="730" y="137"/>
                </a:lnTo>
                <a:lnTo>
                  <a:pt x="730" y="135"/>
                </a:lnTo>
                <a:lnTo>
                  <a:pt x="730" y="131"/>
                </a:lnTo>
                <a:lnTo>
                  <a:pt x="730" y="129"/>
                </a:lnTo>
                <a:lnTo>
                  <a:pt x="730" y="125"/>
                </a:lnTo>
                <a:lnTo>
                  <a:pt x="730" y="123"/>
                </a:lnTo>
                <a:lnTo>
                  <a:pt x="731" y="119"/>
                </a:lnTo>
                <a:lnTo>
                  <a:pt x="731" y="118"/>
                </a:lnTo>
                <a:lnTo>
                  <a:pt x="731" y="114"/>
                </a:lnTo>
                <a:lnTo>
                  <a:pt x="731" y="112"/>
                </a:lnTo>
                <a:lnTo>
                  <a:pt x="731" y="109"/>
                </a:lnTo>
                <a:lnTo>
                  <a:pt x="731" y="107"/>
                </a:lnTo>
                <a:lnTo>
                  <a:pt x="731" y="105"/>
                </a:lnTo>
                <a:lnTo>
                  <a:pt x="731" y="104"/>
                </a:lnTo>
                <a:lnTo>
                  <a:pt x="731" y="101"/>
                </a:lnTo>
                <a:lnTo>
                  <a:pt x="732" y="99"/>
                </a:lnTo>
                <a:lnTo>
                  <a:pt x="732" y="97"/>
                </a:lnTo>
                <a:lnTo>
                  <a:pt x="732" y="96"/>
                </a:lnTo>
                <a:lnTo>
                  <a:pt x="732" y="94"/>
                </a:lnTo>
                <a:lnTo>
                  <a:pt x="732" y="93"/>
                </a:lnTo>
                <a:lnTo>
                  <a:pt x="732" y="92"/>
                </a:lnTo>
                <a:lnTo>
                  <a:pt x="732" y="92"/>
                </a:lnTo>
                <a:lnTo>
                  <a:pt x="732" y="91"/>
                </a:lnTo>
                <a:lnTo>
                  <a:pt x="732" y="90"/>
                </a:lnTo>
                <a:lnTo>
                  <a:pt x="733" y="89"/>
                </a:lnTo>
                <a:lnTo>
                  <a:pt x="733" y="88"/>
                </a:lnTo>
                <a:lnTo>
                  <a:pt x="733" y="88"/>
                </a:lnTo>
                <a:lnTo>
                  <a:pt x="733" y="87"/>
                </a:lnTo>
                <a:lnTo>
                  <a:pt x="733" y="87"/>
                </a:lnTo>
                <a:lnTo>
                  <a:pt x="733" y="87"/>
                </a:lnTo>
                <a:lnTo>
                  <a:pt x="733" y="87"/>
                </a:lnTo>
                <a:lnTo>
                  <a:pt x="733" y="87"/>
                </a:lnTo>
                <a:lnTo>
                  <a:pt x="733" y="87"/>
                </a:lnTo>
                <a:lnTo>
                  <a:pt x="734" y="87"/>
                </a:lnTo>
                <a:lnTo>
                  <a:pt x="734" y="88"/>
                </a:lnTo>
                <a:lnTo>
                  <a:pt x="734" y="88"/>
                </a:lnTo>
                <a:lnTo>
                  <a:pt x="734" y="89"/>
                </a:lnTo>
                <a:lnTo>
                  <a:pt x="734" y="90"/>
                </a:lnTo>
                <a:lnTo>
                  <a:pt x="734" y="91"/>
                </a:lnTo>
                <a:lnTo>
                  <a:pt x="734" y="93"/>
                </a:lnTo>
                <a:lnTo>
                  <a:pt x="734" y="95"/>
                </a:lnTo>
                <a:lnTo>
                  <a:pt x="734" y="97"/>
                </a:lnTo>
                <a:lnTo>
                  <a:pt x="735" y="100"/>
                </a:lnTo>
                <a:lnTo>
                  <a:pt x="735" y="102"/>
                </a:lnTo>
                <a:lnTo>
                  <a:pt x="735" y="106"/>
                </a:lnTo>
                <a:lnTo>
                  <a:pt x="735" y="110"/>
                </a:lnTo>
                <a:lnTo>
                  <a:pt x="735" y="115"/>
                </a:lnTo>
                <a:lnTo>
                  <a:pt x="735" y="120"/>
                </a:lnTo>
                <a:lnTo>
                  <a:pt x="735" y="128"/>
                </a:lnTo>
                <a:lnTo>
                  <a:pt x="735" y="133"/>
                </a:lnTo>
                <a:lnTo>
                  <a:pt x="735" y="141"/>
                </a:lnTo>
                <a:lnTo>
                  <a:pt x="735" y="150"/>
                </a:lnTo>
                <a:lnTo>
                  <a:pt x="735" y="161"/>
                </a:lnTo>
                <a:lnTo>
                  <a:pt x="736" y="171"/>
                </a:lnTo>
                <a:lnTo>
                  <a:pt x="736" y="187"/>
                </a:lnTo>
                <a:lnTo>
                  <a:pt x="736" y="198"/>
                </a:lnTo>
                <a:lnTo>
                  <a:pt x="736" y="215"/>
                </a:lnTo>
                <a:lnTo>
                  <a:pt x="736" y="229"/>
                </a:lnTo>
                <a:lnTo>
                  <a:pt x="736" y="244"/>
                </a:lnTo>
                <a:lnTo>
                  <a:pt x="736" y="256"/>
                </a:lnTo>
                <a:lnTo>
                  <a:pt x="736" y="274"/>
                </a:lnTo>
                <a:lnTo>
                  <a:pt x="736" y="286"/>
                </a:lnTo>
                <a:lnTo>
                  <a:pt x="737" y="304"/>
                </a:lnTo>
                <a:lnTo>
                  <a:pt x="737" y="319"/>
                </a:lnTo>
                <a:lnTo>
                  <a:pt x="737" y="338"/>
                </a:lnTo>
                <a:lnTo>
                  <a:pt x="737" y="349"/>
                </a:lnTo>
                <a:lnTo>
                  <a:pt x="737" y="367"/>
                </a:lnTo>
                <a:lnTo>
                  <a:pt x="737" y="383"/>
                </a:lnTo>
                <a:lnTo>
                  <a:pt x="737" y="398"/>
                </a:lnTo>
                <a:lnTo>
                  <a:pt x="737" y="410"/>
                </a:lnTo>
                <a:lnTo>
                  <a:pt x="737" y="426"/>
                </a:lnTo>
                <a:lnTo>
                  <a:pt x="738" y="432"/>
                </a:lnTo>
                <a:lnTo>
                  <a:pt x="738" y="446"/>
                </a:lnTo>
                <a:lnTo>
                  <a:pt x="738" y="451"/>
                </a:lnTo>
                <a:lnTo>
                  <a:pt x="738" y="457"/>
                </a:lnTo>
                <a:lnTo>
                  <a:pt x="738" y="460"/>
                </a:lnTo>
                <a:lnTo>
                  <a:pt x="738" y="462"/>
                </a:lnTo>
                <a:lnTo>
                  <a:pt x="738" y="465"/>
                </a:lnTo>
                <a:lnTo>
                  <a:pt x="738" y="467"/>
                </a:lnTo>
                <a:lnTo>
                  <a:pt x="738" y="468"/>
                </a:lnTo>
                <a:lnTo>
                  <a:pt x="739" y="470"/>
                </a:lnTo>
                <a:lnTo>
                  <a:pt x="739" y="474"/>
                </a:lnTo>
                <a:lnTo>
                  <a:pt x="739" y="475"/>
                </a:lnTo>
                <a:lnTo>
                  <a:pt x="739" y="475"/>
                </a:lnTo>
                <a:lnTo>
                  <a:pt x="739" y="478"/>
                </a:lnTo>
                <a:lnTo>
                  <a:pt x="739" y="479"/>
                </a:lnTo>
                <a:lnTo>
                  <a:pt x="739" y="481"/>
                </a:lnTo>
                <a:lnTo>
                  <a:pt x="739" y="482"/>
                </a:lnTo>
                <a:lnTo>
                  <a:pt x="739" y="482"/>
                </a:lnTo>
                <a:lnTo>
                  <a:pt x="740" y="484"/>
                </a:lnTo>
                <a:lnTo>
                  <a:pt x="740" y="484"/>
                </a:lnTo>
                <a:lnTo>
                  <a:pt x="740" y="484"/>
                </a:lnTo>
                <a:lnTo>
                  <a:pt x="740" y="484"/>
                </a:lnTo>
                <a:lnTo>
                  <a:pt x="740" y="484"/>
                </a:lnTo>
                <a:lnTo>
                  <a:pt x="740" y="485"/>
                </a:lnTo>
                <a:lnTo>
                  <a:pt x="740" y="485"/>
                </a:lnTo>
                <a:lnTo>
                  <a:pt x="740" y="485"/>
                </a:lnTo>
                <a:lnTo>
                  <a:pt x="740" y="485"/>
                </a:lnTo>
                <a:lnTo>
                  <a:pt x="741" y="486"/>
                </a:lnTo>
                <a:lnTo>
                  <a:pt x="741" y="487"/>
                </a:lnTo>
                <a:lnTo>
                  <a:pt x="741" y="487"/>
                </a:lnTo>
                <a:lnTo>
                  <a:pt x="741" y="487"/>
                </a:lnTo>
                <a:lnTo>
                  <a:pt x="741" y="487"/>
                </a:lnTo>
                <a:lnTo>
                  <a:pt x="741" y="488"/>
                </a:lnTo>
                <a:lnTo>
                  <a:pt x="741" y="488"/>
                </a:lnTo>
                <a:lnTo>
                  <a:pt x="741" y="489"/>
                </a:lnTo>
                <a:lnTo>
                  <a:pt x="741" y="489"/>
                </a:lnTo>
                <a:lnTo>
                  <a:pt x="741" y="489"/>
                </a:lnTo>
                <a:lnTo>
                  <a:pt x="741" y="491"/>
                </a:lnTo>
                <a:lnTo>
                  <a:pt x="742" y="492"/>
                </a:lnTo>
                <a:lnTo>
                  <a:pt x="742" y="492"/>
                </a:lnTo>
                <a:lnTo>
                  <a:pt x="742" y="493"/>
                </a:lnTo>
                <a:lnTo>
                  <a:pt x="742" y="494"/>
                </a:lnTo>
                <a:lnTo>
                  <a:pt x="742" y="494"/>
                </a:lnTo>
                <a:lnTo>
                  <a:pt x="742" y="494"/>
                </a:lnTo>
                <a:lnTo>
                  <a:pt x="742" y="495"/>
                </a:lnTo>
                <a:lnTo>
                  <a:pt x="742" y="495"/>
                </a:lnTo>
                <a:lnTo>
                  <a:pt x="742" y="495"/>
                </a:lnTo>
                <a:lnTo>
                  <a:pt x="743" y="496"/>
                </a:lnTo>
                <a:lnTo>
                  <a:pt x="743" y="496"/>
                </a:lnTo>
                <a:lnTo>
                  <a:pt x="743" y="497"/>
                </a:lnTo>
                <a:lnTo>
                  <a:pt x="743" y="497"/>
                </a:lnTo>
                <a:lnTo>
                  <a:pt x="743" y="498"/>
                </a:lnTo>
                <a:lnTo>
                  <a:pt x="743" y="498"/>
                </a:lnTo>
                <a:lnTo>
                  <a:pt x="743" y="498"/>
                </a:lnTo>
                <a:lnTo>
                  <a:pt x="743" y="498"/>
                </a:lnTo>
                <a:lnTo>
                  <a:pt x="743" y="498"/>
                </a:lnTo>
                <a:lnTo>
                  <a:pt x="744" y="498"/>
                </a:lnTo>
                <a:lnTo>
                  <a:pt x="744" y="498"/>
                </a:lnTo>
                <a:lnTo>
                  <a:pt x="744" y="498"/>
                </a:lnTo>
                <a:lnTo>
                  <a:pt x="744" y="498"/>
                </a:lnTo>
                <a:lnTo>
                  <a:pt x="744" y="499"/>
                </a:lnTo>
                <a:lnTo>
                  <a:pt x="744" y="499"/>
                </a:lnTo>
                <a:lnTo>
                  <a:pt x="744" y="499"/>
                </a:lnTo>
                <a:lnTo>
                  <a:pt x="744" y="500"/>
                </a:lnTo>
                <a:lnTo>
                  <a:pt x="744" y="500"/>
                </a:lnTo>
                <a:lnTo>
                  <a:pt x="745" y="500"/>
                </a:lnTo>
                <a:lnTo>
                  <a:pt x="745" y="500"/>
                </a:lnTo>
                <a:lnTo>
                  <a:pt x="745" y="500"/>
                </a:lnTo>
                <a:lnTo>
                  <a:pt x="745" y="501"/>
                </a:lnTo>
                <a:lnTo>
                  <a:pt x="745" y="502"/>
                </a:lnTo>
                <a:lnTo>
                  <a:pt x="745" y="503"/>
                </a:lnTo>
                <a:lnTo>
                  <a:pt x="745" y="504"/>
                </a:lnTo>
                <a:lnTo>
                  <a:pt x="745" y="504"/>
                </a:lnTo>
                <a:lnTo>
                  <a:pt x="745" y="505"/>
                </a:lnTo>
                <a:lnTo>
                  <a:pt x="746" y="506"/>
                </a:lnTo>
                <a:lnTo>
                  <a:pt x="746" y="506"/>
                </a:lnTo>
                <a:lnTo>
                  <a:pt x="746" y="507"/>
                </a:lnTo>
                <a:lnTo>
                  <a:pt x="746" y="508"/>
                </a:lnTo>
                <a:lnTo>
                  <a:pt x="746" y="509"/>
                </a:lnTo>
                <a:lnTo>
                  <a:pt x="746" y="509"/>
                </a:lnTo>
                <a:lnTo>
                  <a:pt x="746" y="509"/>
                </a:lnTo>
                <a:lnTo>
                  <a:pt x="746" y="510"/>
                </a:lnTo>
                <a:lnTo>
                  <a:pt x="746" y="510"/>
                </a:lnTo>
                <a:lnTo>
                  <a:pt x="746" y="511"/>
                </a:lnTo>
                <a:lnTo>
                  <a:pt x="746" y="512"/>
                </a:lnTo>
                <a:lnTo>
                  <a:pt x="746" y="513"/>
                </a:lnTo>
                <a:lnTo>
                  <a:pt x="747" y="513"/>
                </a:lnTo>
                <a:lnTo>
                  <a:pt x="747" y="513"/>
                </a:lnTo>
                <a:lnTo>
                  <a:pt x="747" y="513"/>
                </a:lnTo>
                <a:lnTo>
                  <a:pt x="747" y="513"/>
                </a:lnTo>
                <a:lnTo>
                  <a:pt x="747" y="514"/>
                </a:lnTo>
                <a:lnTo>
                  <a:pt x="747" y="514"/>
                </a:lnTo>
                <a:lnTo>
                  <a:pt x="747" y="514"/>
                </a:lnTo>
                <a:lnTo>
                  <a:pt x="747" y="513"/>
                </a:lnTo>
                <a:lnTo>
                  <a:pt x="747" y="513"/>
                </a:lnTo>
                <a:lnTo>
                  <a:pt x="748" y="513"/>
                </a:lnTo>
                <a:lnTo>
                  <a:pt x="748" y="513"/>
                </a:lnTo>
                <a:lnTo>
                  <a:pt x="748" y="513"/>
                </a:lnTo>
                <a:lnTo>
                  <a:pt x="748" y="513"/>
                </a:lnTo>
                <a:lnTo>
                  <a:pt x="748" y="512"/>
                </a:lnTo>
                <a:lnTo>
                  <a:pt x="748" y="511"/>
                </a:lnTo>
                <a:lnTo>
                  <a:pt x="748" y="509"/>
                </a:lnTo>
                <a:lnTo>
                  <a:pt x="748" y="508"/>
                </a:lnTo>
                <a:lnTo>
                  <a:pt x="748" y="506"/>
                </a:lnTo>
                <a:lnTo>
                  <a:pt x="749" y="506"/>
                </a:lnTo>
                <a:lnTo>
                  <a:pt x="749" y="506"/>
                </a:lnTo>
                <a:lnTo>
                  <a:pt x="749" y="505"/>
                </a:lnTo>
                <a:lnTo>
                  <a:pt x="749" y="505"/>
                </a:lnTo>
                <a:lnTo>
                  <a:pt x="749" y="505"/>
                </a:lnTo>
                <a:lnTo>
                  <a:pt x="749" y="506"/>
                </a:lnTo>
                <a:lnTo>
                  <a:pt x="749" y="505"/>
                </a:lnTo>
                <a:lnTo>
                  <a:pt x="749" y="505"/>
                </a:lnTo>
                <a:lnTo>
                  <a:pt x="749" y="505"/>
                </a:lnTo>
                <a:lnTo>
                  <a:pt x="750" y="506"/>
                </a:lnTo>
                <a:lnTo>
                  <a:pt x="750" y="506"/>
                </a:lnTo>
                <a:lnTo>
                  <a:pt x="750" y="495"/>
                </a:lnTo>
                <a:lnTo>
                  <a:pt x="750" y="485"/>
                </a:lnTo>
                <a:lnTo>
                  <a:pt x="750" y="464"/>
                </a:lnTo>
                <a:lnTo>
                  <a:pt x="750" y="442"/>
                </a:lnTo>
                <a:lnTo>
                  <a:pt x="750" y="406"/>
                </a:lnTo>
                <a:lnTo>
                  <a:pt x="750" y="376"/>
                </a:lnTo>
                <a:lnTo>
                  <a:pt x="750" y="335"/>
                </a:lnTo>
                <a:lnTo>
                  <a:pt x="751" y="318"/>
                </a:lnTo>
                <a:lnTo>
                  <a:pt x="751" y="307"/>
                </a:lnTo>
                <a:lnTo>
                  <a:pt x="751" y="303"/>
                </a:lnTo>
                <a:lnTo>
                  <a:pt x="751" y="297"/>
                </a:lnTo>
                <a:lnTo>
                  <a:pt x="751" y="292"/>
                </a:lnTo>
                <a:lnTo>
                  <a:pt x="751" y="281"/>
                </a:lnTo>
                <a:lnTo>
                  <a:pt x="751" y="272"/>
                </a:lnTo>
                <a:lnTo>
                  <a:pt x="751" y="259"/>
                </a:lnTo>
                <a:lnTo>
                  <a:pt x="751" y="247"/>
                </a:lnTo>
                <a:lnTo>
                  <a:pt x="751" y="231"/>
                </a:lnTo>
                <a:lnTo>
                  <a:pt x="751" y="221"/>
                </a:lnTo>
                <a:lnTo>
                  <a:pt x="752" y="207"/>
                </a:lnTo>
                <a:lnTo>
                  <a:pt x="752" y="198"/>
                </a:lnTo>
                <a:lnTo>
                  <a:pt x="752" y="186"/>
                </a:lnTo>
                <a:lnTo>
                  <a:pt x="752" y="175"/>
                </a:lnTo>
                <a:lnTo>
                  <a:pt x="752" y="164"/>
                </a:lnTo>
                <a:lnTo>
                  <a:pt x="752" y="156"/>
                </a:lnTo>
                <a:lnTo>
                  <a:pt x="752" y="144"/>
                </a:lnTo>
                <a:lnTo>
                  <a:pt x="752" y="137"/>
                </a:lnTo>
                <a:lnTo>
                  <a:pt x="752" y="130"/>
                </a:lnTo>
                <a:lnTo>
                  <a:pt x="753" y="124"/>
                </a:lnTo>
                <a:lnTo>
                  <a:pt x="753" y="116"/>
                </a:lnTo>
                <a:lnTo>
                  <a:pt x="753" y="111"/>
                </a:lnTo>
                <a:lnTo>
                  <a:pt x="753" y="103"/>
                </a:lnTo>
                <a:lnTo>
                  <a:pt x="753" y="98"/>
                </a:lnTo>
                <a:lnTo>
                  <a:pt x="753" y="93"/>
                </a:lnTo>
                <a:lnTo>
                  <a:pt x="753" y="89"/>
                </a:lnTo>
                <a:lnTo>
                  <a:pt x="753" y="86"/>
                </a:lnTo>
                <a:lnTo>
                  <a:pt x="753" y="84"/>
                </a:lnTo>
                <a:lnTo>
                  <a:pt x="754" y="80"/>
                </a:lnTo>
                <a:lnTo>
                  <a:pt x="754" y="78"/>
                </a:lnTo>
                <a:lnTo>
                  <a:pt x="754" y="75"/>
                </a:lnTo>
                <a:lnTo>
                  <a:pt x="754" y="74"/>
                </a:lnTo>
                <a:lnTo>
                  <a:pt x="754" y="72"/>
                </a:lnTo>
                <a:lnTo>
                  <a:pt x="754" y="71"/>
                </a:lnTo>
                <a:lnTo>
                  <a:pt x="754" y="69"/>
                </a:lnTo>
                <a:lnTo>
                  <a:pt x="754" y="68"/>
                </a:lnTo>
                <a:lnTo>
                  <a:pt x="754" y="66"/>
                </a:lnTo>
                <a:lnTo>
                  <a:pt x="755" y="65"/>
                </a:lnTo>
                <a:lnTo>
                  <a:pt x="755" y="63"/>
                </a:lnTo>
                <a:lnTo>
                  <a:pt x="755" y="62"/>
                </a:lnTo>
                <a:lnTo>
                  <a:pt x="755" y="60"/>
                </a:lnTo>
                <a:lnTo>
                  <a:pt x="755" y="59"/>
                </a:lnTo>
                <a:lnTo>
                  <a:pt x="755" y="56"/>
                </a:lnTo>
                <a:lnTo>
                  <a:pt x="755" y="55"/>
                </a:lnTo>
                <a:lnTo>
                  <a:pt x="755" y="53"/>
                </a:lnTo>
                <a:lnTo>
                  <a:pt x="755" y="52"/>
                </a:lnTo>
                <a:lnTo>
                  <a:pt x="756" y="50"/>
                </a:lnTo>
                <a:lnTo>
                  <a:pt x="756" y="48"/>
                </a:lnTo>
                <a:lnTo>
                  <a:pt x="756" y="46"/>
                </a:lnTo>
                <a:lnTo>
                  <a:pt x="756" y="45"/>
                </a:lnTo>
                <a:lnTo>
                  <a:pt x="756" y="44"/>
                </a:lnTo>
                <a:lnTo>
                  <a:pt x="756" y="42"/>
                </a:lnTo>
                <a:lnTo>
                  <a:pt x="756" y="42"/>
                </a:lnTo>
                <a:lnTo>
                  <a:pt x="756" y="41"/>
                </a:lnTo>
                <a:lnTo>
                  <a:pt x="756" y="40"/>
                </a:lnTo>
                <a:lnTo>
                  <a:pt x="756" y="39"/>
                </a:lnTo>
                <a:lnTo>
                  <a:pt x="756" y="39"/>
                </a:lnTo>
                <a:lnTo>
                  <a:pt x="757" y="38"/>
                </a:lnTo>
                <a:lnTo>
                  <a:pt x="757" y="38"/>
                </a:lnTo>
                <a:lnTo>
                  <a:pt x="757" y="38"/>
                </a:lnTo>
                <a:lnTo>
                  <a:pt x="757" y="38"/>
                </a:lnTo>
                <a:lnTo>
                  <a:pt x="757" y="38"/>
                </a:lnTo>
                <a:lnTo>
                  <a:pt x="757" y="37"/>
                </a:lnTo>
                <a:lnTo>
                  <a:pt x="757" y="37"/>
                </a:lnTo>
                <a:lnTo>
                  <a:pt x="757" y="37"/>
                </a:lnTo>
                <a:lnTo>
                  <a:pt x="757" y="37"/>
                </a:lnTo>
                <a:lnTo>
                  <a:pt x="758" y="36"/>
                </a:lnTo>
                <a:lnTo>
                  <a:pt x="758" y="36"/>
                </a:lnTo>
                <a:lnTo>
                  <a:pt x="758" y="36"/>
                </a:lnTo>
                <a:lnTo>
                  <a:pt x="758" y="36"/>
                </a:lnTo>
                <a:lnTo>
                  <a:pt x="758" y="36"/>
                </a:lnTo>
                <a:lnTo>
                  <a:pt x="758" y="36"/>
                </a:lnTo>
                <a:lnTo>
                  <a:pt x="758" y="36"/>
                </a:lnTo>
                <a:lnTo>
                  <a:pt x="758" y="36"/>
                </a:lnTo>
                <a:lnTo>
                  <a:pt x="758" y="36"/>
                </a:lnTo>
                <a:lnTo>
                  <a:pt x="759" y="37"/>
                </a:lnTo>
                <a:lnTo>
                  <a:pt x="759" y="37"/>
                </a:lnTo>
                <a:lnTo>
                  <a:pt x="759" y="38"/>
                </a:lnTo>
                <a:lnTo>
                  <a:pt x="759" y="39"/>
                </a:lnTo>
                <a:lnTo>
                  <a:pt x="759" y="40"/>
                </a:lnTo>
                <a:lnTo>
                  <a:pt x="759" y="40"/>
                </a:lnTo>
                <a:lnTo>
                  <a:pt x="759" y="40"/>
                </a:lnTo>
                <a:lnTo>
                  <a:pt x="759" y="41"/>
                </a:lnTo>
                <a:lnTo>
                  <a:pt x="759" y="42"/>
                </a:lnTo>
                <a:lnTo>
                  <a:pt x="760" y="43"/>
                </a:lnTo>
                <a:lnTo>
                  <a:pt x="760" y="43"/>
                </a:lnTo>
                <a:lnTo>
                  <a:pt x="760" y="44"/>
                </a:lnTo>
                <a:lnTo>
                  <a:pt x="760" y="45"/>
                </a:lnTo>
                <a:lnTo>
                  <a:pt x="760" y="45"/>
                </a:lnTo>
                <a:lnTo>
                  <a:pt x="760" y="46"/>
                </a:lnTo>
                <a:lnTo>
                  <a:pt x="760" y="48"/>
                </a:lnTo>
                <a:lnTo>
                  <a:pt x="760" y="48"/>
                </a:lnTo>
                <a:lnTo>
                  <a:pt x="760" y="49"/>
                </a:lnTo>
                <a:lnTo>
                  <a:pt x="761" y="50"/>
                </a:lnTo>
                <a:lnTo>
                  <a:pt x="761" y="52"/>
                </a:lnTo>
                <a:lnTo>
                  <a:pt x="761" y="53"/>
                </a:lnTo>
                <a:lnTo>
                  <a:pt x="761" y="55"/>
                </a:lnTo>
                <a:lnTo>
                  <a:pt x="761" y="56"/>
                </a:lnTo>
                <a:lnTo>
                  <a:pt x="761" y="58"/>
                </a:lnTo>
                <a:lnTo>
                  <a:pt x="761" y="59"/>
                </a:lnTo>
                <a:lnTo>
                  <a:pt x="761" y="60"/>
                </a:lnTo>
                <a:lnTo>
                  <a:pt x="761" y="61"/>
                </a:lnTo>
                <a:lnTo>
                  <a:pt x="761" y="63"/>
                </a:lnTo>
                <a:lnTo>
                  <a:pt x="761" y="65"/>
                </a:lnTo>
                <a:lnTo>
                  <a:pt x="761" y="66"/>
                </a:lnTo>
                <a:lnTo>
                  <a:pt x="762" y="67"/>
                </a:lnTo>
                <a:lnTo>
                  <a:pt x="762" y="68"/>
                </a:lnTo>
                <a:lnTo>
                  <a:pt x="762" y="69"/>
                </a:lnTo>
                <a:lnTo>
                  <a:pt x="762" y="70"/>
                </a:lnTo>
                <a:lnTo>
                  <a:pt x="762" y="71"/>
                </a:lnTo>
                <a:lnTo>
                  <a:pt x="762" y="73"/>
                </a:lnTo>
                <a:lnTo>
                  <a:pt x="762" y="74"/>
                </a:lnTo>
                <a:lnTo>
                  <a:pt x="762" y="75"/>
                </a:lnTo>
                <a:lnTo>
                  <a:pt x="762" y="76"/>
                </a:lnTo>
                <a:lnTo>
                  <a:pt x="763" y="77"/>
                </a:lnTo>
                <a:lnTo>
                  <a:pt x="763" y="78"/>
                </a:lnTo>
                <a:lnTo>
                  <a:pt x="763" y="79"/>
                </a:lnTo>
                <a:lnTo>
                  <a:pt x="763" y="80"/>
                </a:lnTo>
                <a:lnTo>
                  <a:pt x="763" y="82"/>
                </a:lnTo>
                <a:lnTo>
                  <a:pt x="763" y="83"/>
                </a:lnTo>
                <a:lnTo>
                  <a:pt x="763" y="85"/>
                </a:lnTo>
                <a:lnTo>
                  <a:pt x="763" y="86"/>
                </a:lnTo>
                <a:lnTo>
                  <a:pt x="763" y="87"/>
                </a:lnTo>
                <a:lnTo>
                  <a:pt x="764" y="88"/>
                </a:lnTo>
                <a:lnTo>
                  <a:pt x="764" y="89"/>
                </a:lnTo>
                <a:lnTo>
                  <a:pt x="764" y="91"/>
                </a:lnTo>
                <a:lnTo>
                  <a:pt x="764" y="92"/>
                </a:lnTo>
                <a:lnTo>
                  <a:pt x="764" y="94"/>
                </a:lnTo>
                <a:lnTo>
                  <a:pt x="764" y="97"/>
                </a:lnTo>
                <a:lnTo>
                  <a:pt x="764" y="99"/>
                </a:lnTo>
                <a:lnTo>
                  <a:pt x="764" y="101"/>
                </a:lnTo>
                <a:lnTo>
                  <a:pt x="764" y="102"/>
                </a:lnTo>
                <a:lnTo>
                  <a:pt x="765" y="103"/>
                </a:lnTo>
                <a:lnTo>
                  <a:pt x="765" y="105"/>
                </a:lnTo>
                <a:lnTo>
                  <a:pt x="765" y="108"/>
                </a:lnTo>
                <a:lnTo>
                  <a:pt x="765" y="110"/>
                </a:lnTo>
                <a:lnTo>
                  <a:pt x="765" y="115"/>
                </a:lnTo>
                <a:lnTo>
                  <a:pt x="765" y="117"/>
                </a:lnTo>
                <a:lnTo>
                  <a:pt x="765" y="122"/>
                </a:lnTo>
                <a:lnTo>
                  <a:pt x="765" y="126"/>
                </a:lnTo>
                <a:lnTo>
                  <a:pt x="765" y="129"/>
                </a:lnTo>
                <a:lnTo>
                  <a:pt x="766" y="134"/>
                </a:lnTo>
                <a:lnTo>
                  <a:pt x="766" y="138"/>
                </a:lnTo>
                <a:lnTo>
                  <a:pt x="766" y="139"/>
                </a:lnTo>
                <a:lnTo>
                  <a:pt x="766" y="142"/>
                </a:lnTo>
                <a:lnTo>
                  <a:pt x="766" y="143"/>
                </a:lnTo>
                <a:lnTo>
                  <a:pt x="766" y="146"/>
                </a:lnTo>
                <a:lnTo>
                  <a:pt x="766" y="148"/>
                </a:lnTo>
                <a:lnTo>
                  <a:pt x="766" y="150"/>
                </a:lnTo>
                <a:lnTo>
                  <a:pt x="766" y="152"/>
                </a:lnTo>
                <a:lnTo>
                  <a:pt x="767" y="154"/>
                </a:lnTo>
                <a:lnTo>
                  <a:pt x="767" y="156"/>
                </a:lnTo>
                <a:lnTo>
                  <a:pt x="767" y="157"/>
                </a:lnTo>
                <a:lnTo>
                  <a:pt x="767" y="157"/>
                </a:lnTo>
                <a:lnTo>
                  <a:pt x="767" y="158"/>
                </a:lnTo>
                <a:lnTo>
                  <a:pt x="767" y="159"/>
                </a:lnTo>
                <a:lnTo>
                  <a:pt x="767" y="159"/>
                </a:lnTo>
                <a:lnTo>
                  <a:pt x="767" y="159"/>
                </a:lnTo>
                <a:lnTo>
                  <a:pt x="767" y="158"/>
                </a:lnTo>
                <a:lnTo>
                  <a:pt x="767" y="158"/>
                </a:lnTo>
                <a:lnTo>
                  <a:pt x="767" y="155"/>
                </a:lnTo>
                <a:lnTo>
                  <a:pt x="768" y="153"/>
                </a:lnTo>
                <a:lnTo>
                  <a:pt x="768" y="149"/>
                </a:lnTo>
                <a:lnTo>
                  <a:pt x="768" y="146"/>
                </a:lnTo>
                <a:lnTo>
                  <a:pt x="768" y="143"/>
                </a:lnTo>
                <a:lnTo>
                  <a:pt x="768" y="140"/>
                </a:lnTo>
                <a:lnTo>
                  <a:pt x="768" y="136"/>
                </a:lnTo>
                <a:lnTo>
                  <a:pt x="768" y="133"/>
                </a:lnTo>
                <a:lnTo>
                  <a:pt x="768" y="129"/>
                </a:lnTo>
                <a:lnTo>
                  <a:pt x="768" y="125"/>
                </a:lnTo>
                <a:lnTo>
                  <a:pt x="769" y="121"/>
                </a:lnTo>
                <a:lnTo>
                  <a:pt x="769" y="118"/>
                </a:lnTo>
                <a:lnTo>
                  <a:pt x="769" y="114"/>
                </a:lnTo>
                <a:lnTo>
                  <a:pt x="769" y="112"/>
                </a:lnTo>
                <a:lnTo>
                  <a:pt x="769" y="109"/>
                </a:lnTo>
                <a:lnTo>
                  <a:pt x="769" y="106"/>
                </a:lnTo>
                <a:lnTo>
                  <a:pt x="769" y="103"/>
                </a:lnTo>
                <a:lnTo>
                  <a:pt x="769" y="101"/>
                </a:lnTo>
                <a:lnTo>
                  <a:pt x="769" y="97"/>
                </a:lnTo>
                <a:lnTo>
                  <a:pt x="770" y="96"/>
                </a:lnTo>
                <a:lnTo>
                  <a:pt x="770" y="93"/>
                </a:lnTo>
                <a:lnTo>
                  <a:pt x="770" y="92"/>
                </a:lnTo>
                <a:lnTo>
                  <a:pt x="770" y="91"/>
                </a:lnTo>
                <a:lnTo>
                  <a:pt x="770" y="90"/>
                </a:lnTo>
                <a:lnTo>
                  <a:pt x="770" y="89"/>
                </a:lnTo>
                <a:lnTo>
                  <a:pt x="770" y="89"/>
                </a:lnTo>
                <a:lnTo>
                  <a:pt x="770" y="89"/>
                </a:lnTo>
                <a:lnTo>
                  <a:pt x="770" y="89"/>
                </a:lnTo>
                <a:lnTo>
                  <a:pt x="771" y="89"/>
                </a:lnTo>
                <a:lnTo>
                  <a:pt x="771" y="89"/>
                </a:lnTo>
                <a:lnTo>
                  <a:pt x="771" y="90"/>
                </a:lnTo>
                <a:lnTo>
                  <a:pt x="771" y="90"/>
                </a:lnTo>
                <a:lnTo>
                  <a:pt x="771" y="90"/>
                </a:lnTo>
                <a:lnTo>
                  <a:pt x="771" y="91"/>
                </a:lnTo>
                <a:lnTo>
                  <a:pt x="771" y="92"/>
                </a:lnTo>
                <a:lnTo>
                  <a:pt x="771" y="93"/>
                </a:lnTo>
                <a:lnTo>
                  <a:pt x="771" y="95"/>
                </a:lnTo>
                <a:lnTo>
                  <a:pt x="772" y="96"/>
                </a:lnTo>
                <a:lnTo>
                  <a:pt x="772" y="98"/>
                </a:lnTo>
                <a:lnTo>
                  <a:pt x="772" y="101"/>
                </a:lnTo>
                <a:lnTo>
                  <a:pt x="772" y="104"/>
                </a:lnTo>
                <a:lnTo>
                  <a:pt x="772" y="107"/>
                </a:lnTo>
                <a:lnTo>
                  <a:pt x="772" y="112"/>
                </a:lnTo>
                <a:lnTo>
                  <a:pt x="772" y="116"/>
                </a:lnTo>
                <a:lnTo>
                  <a:pt x="772" y="122"/>
                </a:lnTo>
                <a:lnTo>
                  <a:pt x="772" y="128"/>
                </a:lnTo>
                <a:lnTo>
                  <a:pt x="772" y="137"/>
                </a:lnTo>
                <a:lnTo>
                  <a:pt x="772" y="144"/>
                </a:lnTo>
                <a:lnTo>
                  <a:pt x="773" y="155"/>
                </a:lnTo>
                <a:lnTo>
                  <a:pt x="773" y="163"/>
                </a:lnTo>
                <a:lnTo>
                  <a:pt x="773" y="174"/>
                </a:lnTo>
                <a:lnTo>
                  <a:pt x="773" y="189"/>
                </a:lnTo>
                <a:lnTo>
                  <a:pt x="773" y="208"/>
                </a:lnTo>
                <a:lnTo>
                  <a:pt x="773" y="222"/>
                </a:lnTo>
                <a:lnTo>
                  <a:pt x="773" y="241"/>
                </a:lnTo>
                <a:lnTo>
                  <a:pt x="773" y="256"/>
                </a:lnTo>
                <a:lnTo>
                  <a:pt x="773" y="276"/>
                </a:lnTo>
                <a:lnTo>
                  <a:pt x="774" y="292"/>
                </a:lnTo>
                <a:lnTo>
                  <a:pt x="774" y="311"/>
                </a:lnTo>
                <a:lnTo>
                  <a:pt x="774" y="327"/>
                </a:lnTo>
                <a:lnTo>
                  <a:pt x="774" y="345"/>
                </a:lnTo>
                <a:lnTo>
                  <a:pt x="774" y="356"/>
                </a:lnTo>
                <a:lnTo>
                  <a:pt x="774" y="372"/>
                </a:lnTo>
                <a:lnTo>
                  <a:pt x="774" y="388"/>
                </a:lnTo>
                <a:lnTo>
                  <a:pt x="774" y="400"/>
                </a:lnTo>
                <a:lnTo>
                  <a:pt x="774" y="412"/>
                </a:lnTo>
                <a:lnTo>
                  <a:pt x="775" y="425"/>
                </a:lnTo>
                <a:lnTo>
                  <a:pt x="775" y="433"/>
                </a:lnTo>
                <a:lnTo>
                  <a:pt x="775" y="440"/>
                </a:lnTo>
                <a:lnTo>
                  <a:pt x="775" y="447"/>
                </a:lnTo>
                <a:lnTo>
                  <a:pt x="775" y="451"/>
                </a:lnTo>
                <a:lnTo>
                  <a:pt x="775" y="454"/>
                </a:lnTo>
                <a:lnTo>
                  <a:pt x="775" y="451"/>
                </a:lnTo>
                <a:lnTo>
                  <a:pt x="775" y="451"/>
                </a:lnTo>
                <a:lnTo>
                  <a:pt x="775" y="452"/>
                </a:lnTo>
                <a:lnTo>
                  <a:pt x="776" y="454"/>
                </a:lnTo>
                <a:lnTo>
                  <a:pt x="776" y="455"/>
                </a:lnTo>
                <a:lnTo>
                  <a:pt x="776" y="456"/>
                </a:lnTo>
                <a:lnTo>
                  <a:pt x="776" y="458"/>
                </a:lnTo>
                <a:lnTo>
                  <a:pt x="776" y="458"/>
                </a:lnTo>
                <a:lnTo>
                  <a:pt x="776" y="459"/>
                </a:lnTo>
                <a:lnTo>
                  <a:pt x="776" y="461"/>
                </a:lnTo>
                <a:lnTo>
                  <a:pt x="776" y="461"/>
                </a:lnTo>
                <a:lnTo>
                  <a:pt x="776" y="459"/>
                </a:lnTo>
                <a:lnTo>
                  <a:pt x="777" y="459"/>
                </a:lnTo>
                <a:lnTo>
                  <a:pt x="777" y="460"/>
                </a:lnTo>
                <a:lnTo>
                  <a:pt x="777" y="459"/>
                </a:lnTo>
                <a:lnTo>
                  <a:pt x="777" y="458"/>
                </a:lnTo>
                <a:lnTo>
                  <a:pt x="777" y="456"/>
                </a:lnTo>
                <a:lnTo>
                  <a:pt x="777" y="455"/>
                </a:lnTo>
                <a:lnTo>
                  <a:pt x="777" y="454"/>
                </a:lnTo>
                <a:lnTo>
                  <a:pt x="777" y="454"/>
                </a:lnTo>
                <a:lnTo>
                  <a:pt x="777" y="455"/>
                </a:lnTo>
                <a:lnTo>
                  <a:pt x="777" y="456"/>
                </a:lnTo>
                <a:lnTo>
                  <a:pt x="777" y="456"/>
                </a:lnTo>
                <a:lnTo>
                  <a:pt x="777" y="456"/>
                </a:lnTo>
                <a:lnTo>
                  <a:pt x="778" y="457"/>
                </a:lnTo>
                <a:lnTo>
                  <a:pt x="778" y="457"/>
                </a:lnTo>
                <a:lnTo>
                  <a:pt x="778" y="459"/>
                </a:lnTo>
                <a:lnTo>
                  <a:pt x="778" y="461"/>
                </a:lnTo>
                <a:lnTo>
                  <a:pt x="778" y="462"/>
                </a:lnTo>
                <a:lnTo>
                  <a:pt x="778" y="463"/>
                </a:lnTo>
                <a:lnTo>
                  <a:pt x="778" y="465"/>
                </a:lnTo>
                <a:lnTo>
                  <a:pt x="778" y="465"/>
                </a:lnTo>
                <a:lnTo>
                  <a:pt x="778" y="466"/>
                </a:lnTo>
                <a:lnTo>
                  <a:pt x="779" y="467"/>
                </a:lnTo>
                <a:lnTo>
                  <a:pt x="779" y="468"/>
                </a:lnTo>
                <a:lnTo>
                  <a:pt x="779" y="469"/>
                </a:lnTo>
                <a:lnTo>
                  <a:pt x="779" y="470"/>
                </a:lnTo>
                <a:lnTo>
                  <a:pt x="779" y="470"/>
                </a:lnTo>
                <a:lnTo>
                  <a:pt x="779" y="470"/>
                </a:lnTo>
                <a:lnTo>
                  <a:pt x="779" y="472"/>
                </a:lnTo>
                <a:lnTo>
                  <a:pt x="779" y="473"/>
                </a:lnTo>
                <a:lnTo>
                  <a:pt x="779" y="474"/>
                </a:lnTo>
                <a:lnTo>
                  <a:pt x="780" y="476"/>
                </a:lnTo>
                <a:lnTo>
                  <a:pt x="780" y="477"/>
                </a:lnTo>
                <a:lnTo>
                  <a:pt x="780" y="478"/>
                </a:lnTo>
                <a:lnTo>
                  <a:pt x="780" y="480"/>
                </a:lnTo>
                <a:lnTo>
                  <a:pt x="780" y="481"/>
                </a:lnTo>
                <a:lnTo>
                  <a:pt x="780" y="483"/>
                </a:lnTo>
                <a:lnTo>
                  <a:pt x="780" y="484"/>
                </a:lnTo>
                <a:lnTo>
                  <a:pt x="780" y="485"/>
                </a:lnTo>
                <a:lnTo>
                  <a:pt x="780" y="485"/>
                </a:lnTo>
                <a:lnTo>
                  <a:pt x="781" y="485"/>
                </a:lnTo>
                <a:lnTo>
                  <a:pt x="781" y="486"/>
                </a:lnTo>
                <a:lnTo>
                  <a:pt x="781" y="486"/>
                </a:lnTo>
                <a:lnTo>
                  <a:pt x="781" y="488"/>
                </a:lnTo>
                <a:lnTo>
                  <a:pt x="781" y="489"/>
                </a:lnTo>
                <a:lnTo>
                  <a:pt x="781" y="491"/>
                </a:lnTo>
                <a:lnTo>
                  <a:pt x="781" y="491"/>
                </a:lnTo>
                <a:lnTo>
                  <a:pt x="781" y="491"/>
                </a:lnTo>
                <a:lnTo>
                  <a:pt x="781" y="492"/>
                </a:lnTo>
                <a:lnTo>
                  <a:pt x="782" y="494"/>
                </a:lnTo>
                <a:lnTo>
                  <a:pt x="782" y="495"/>
                </a:lnTo>
                <a:lnTo>
                  <a:pt x="782" y="496"/>
                </a:lnTo>
                <a:lnTo>
                  <a:pt x="782" y="496"/>
                </a:lnTo>
                <a:lnTo>
                  <a:pt x="782" y="498"/>
                </a:lnTo>
                <a:lnTo>
                  <a:pt x="782" y="498"/>
                </a:lnTo>
                <a:lnTo>
                  <a:pt x="782" y="498"/>
                </a:lnTo>
                <a:lnTo>
                  <a:pt x="782" y="499"/>
                </a:lnTo>
                <a:lnTo>
                  <a:pt x="782" y="499"/>
                </a:lnTo>
                <a:lnTo>
                  <a:pt x="782" y="499"/>
                </a:lnTo>
                <a:lnTo>
                  <a:pt x="782" y="500"/>
                </a:lnTo>
                <a:lnTo>
                  <a:pt x="783" y="500"/>
                </a:lnTo>
                <a:lnTo>
                  <a:pt x="783" y="501"/>
                </a:lnTo>
                <a:lnTo>
                  <a:pt x="783" y="502"/>
                </a:lnTo>
                <a:lnTo>
                  <a:pt x="783" y="502"/>
                </a:lnTo>
                <a:lnTo>
                  <a:pt x="783" y="504"/>
                </a:lnTo>
                <a:lnTo>
                  <a:pt x="783" y="505"/>
                </a:lnTo>
                <a:lnTo>
                  <a:pt x="783" y="506"/>
                </a:lnTo>
                <a:lnTo>
                  <a:pt x="783" y="506"/>
                </a:lnTo>
                <a:lnTo>
                  <a:pt x="783" y="507"/>
                </a:lnTo>
                <a:lnTo>
                  <a:pt x="784" y="507"/>
                </a:lnTo>
                <a:lnTo>
                  <a:pt x="784" y="508"/>
                </a:lnTo>
                <a:lnTo>
                  <a:pt x="784" y="508"/>
                </a:lnTo>
                <a:lnTo>
                  <a:pt x="784" y="508"/>
                </a:lnTo>
                <a:lnTo>
                  <a:pt x="784" y="509"/>
                </a:lnTo>
                <a:lnTo>
                  <a:pt x="784" y="509"/>
                </a:lnTo>
                <a:lnTo>
                  <a:pt x="784" y="508"/>
                </a:lnTo>
                <a:lnTo>
                  <a:pt x="784" y="508"/>
                </a:lnTo>
                <a:lnTo>
                  <a:pt x="784" y="508"/>
                </a:lnTo>
                <a:lnTo>
                  <a:pt x="785" y="507"/>
                </a:lnTo>
                <a:lnTo>
                  <a:pt x="785" y="506"/>
                </a:lnTo>
                <a:lnTo>
                  <a:pt x="785" y="505"/>
                </a:lnTo>
                <a:lnTo>
                  <a:pt x="785" y="505"/>
                </a:lnTo>
                <a:lnTo>
                  <a:pt x="785" y="505"/>
                </a:lnTo>
                <a:lnTo>
                  <a:pt x="785" y="504"/>
                </a:lnTo>
                <a:lnTo>
                  <a:pt x="785" y="504"/>
                </a:lnTo>
                <a:lnTo>
                  <a:pt x="785" y="503"/>
                </a:lnTo>
                <a:lnTo>
                  <a:pt x="785" y="502"/>
                </a:lnTo>
                <a:lnTo>
                  <a:pt x="786" y="501"/>
                </a:lnTo>
                <a:lnTo>
                  <a:pt x="786" y="501"/>
                </a:lnTo>
                <a:lnTo>
                  <a:pt x="786" y="501"/>
                </a:lnTo>
                <a:lnTo>
                  <a:pt x="786" y="501"/>
                </a:lnTo>
                <a:lnTo>
                  <a:pt x="786" y="500"/>
                </a:lnTo>
                <a:lnTo>
                  <a:pt x="786" y="501"/>
                </a:lnTo>
                <a:lnTo>
                  <a:pt x="786" y="497"/>
                </a:lnTo>
                <a:lnTo>
                  <a:pt x="786" y="487"/>
                </a:lnTo>
                <a:lnTo>
                  <a:pt x="786" y="472"/>
                </a:lnTo>
                <a:lnTo>
                  <a:pt x="787" y="456"/>
                </a:lnTo>
                <a:lnTo>
                  <a:pt x="787" y="425"/>
                </a:lnTo>
                <a:lnTo>
                  <a:pt x="787" y="396"/>
                </a:lnTo>
                <a:lnTo>
                  <a:pt x="787" y="346"/>
                </a:lnTo>
                <a:lnTo>
                  <a:pt x="787" y="305"/>
                </a:lnTo>
                <a:lnTo>
                  <a:pt x="787" y="272"/>
                </a:lnTo>
                <a:lnTo>
                  <a:pt x="787" y="252"/>
                </a:lnTo>
                <a:lnTo>
                  <a:pt x="787" y="232"/>
                </a:lnTo>
                <a:lnTo>
                  <a:pt x="787" y="223"/>
                </a:lnTo>
                <a:lnTo>
                  <a:pt x="787" y="214"/>
                </a:lnTo>
                <a:lnTo>
                  <a:pt x="787" y="207"/>
                </a:lnTo>
                <a:lnTo>
                  <a:pt x="788" y="198"/>
                </a:lnTo>
                <a:lnTo>
                  <a:pt x="788" y="191"/>
                </a:lnTo>
                <a:lnTo>
                  <a:pt x="788" y="177"/>
                </a:lnTo>
                <a:lnTo>
                  <a:pt x="788" y="166"/>
                </a:lnTo>
                <a:lnTo>
                  <a:pt x="788" y="149"/>
                </a:lnTo>
                <a:lnTo>
                  <a:pt x="788" y="136"/>
                </a:lnTo>
                <a:lnTo>
                  <a:pt x="788" y="121"/>
                </a:lnTo>
                <a:lnTo>
                  <a:pt x="788" y="112"/>
                </a:lnTo>
                <a:lnTo>
                  <a:pt x="788" y="100"/>
                </a:lnTo>
                <a:lnTo>
                  <a:pt x="789" y="93"/>
                </a:lnTo>
                <a:lnTo>
                  <a:pt x="789" y="85"/>
                </a:lnTo>
                <a:lnTo>
                  <a:pt x="789" y="78"/>
                </a:lnTo>
                <a:lnTo>
                  <a:pt x="789" y="71"/>
                </a:lnTo>
                <a:lnTo>
                  <a:pt x="789" y="66"/>
                </a:lnTo>
                <a:lnTo>
                  <a:pt x="789" y="60"/>
                </a:lnTo>
                <a:lnTo>
                  <a:pt x="789" y="57"/>
                </a:lnTo>
                <a:lnTo>
                  <a:pt x="789" y="53"/>
                </a:lnTo>
                <a:lnTo>
                  <a:pt x="789" y="49"/>
                </a:lnTo>
                <a:lnTo>
                  <a:pt x="790" y="46"/>
                </a:lnTo>
                <a:lnTo>
                  <a:pt x="790" y="44"/>
                </a:lnTo>
                <a:lnTo>
                  <a:pt x="790" y="41"/>
                </a:lnTo>
                <a:lnTo>
                  <a:pt x="790" y="40"/>
                </a:lnTo>
                <a:lnTo>
                  <a:pt x="790" y="38"/>
                </a:lnTo>
                <a:lnTo>
                  <a:pt x="790" y="38"/>
                </a:lnTo>
                <a:lnTo>
                  <a:pt x="790" y="37"/>
                </a:lnTo>
                <a:lnTo>
                  <a:pt x="790" y="37"/>
                </a:lnTo>
                <a:lnTo>
                  <a:pt x="790" y="37"/>
                </a:lnTo>
                <a:lnTo>
                  <a:pt x="791" y="37"/>
                </a:lnTo>
                <a:lnTo>
                  <a:pt x="791" y="36"/>
                </a:lnTo>
                <a:lnTo>
                  <a:pt x="791" y="36"/>
                </a:lnTo>
                <a:lnTo>
                  <a:pt x="791" y="36"/>
                </a:lnTo>
                <a:lnTo>
                  <a:pt x="791" y="35"/>
                </a:lnTo>
                <a:lnTo>
                  <a:pt x="791" y="35"/>
                </a:lnTo>
                <a:lnTo>
                  <a:pt x="791" y="35"/>
                </a:lnTo>
                <a:lnTo>
                  <a:pt x="791" y="35"/>
                </a:lnTo>
                <a:lnTo>
                  <a:pt x="791" y="35"/>
                </a:lnTo>
                <a:lnTo>
                  <a:pt x="792" y="35"/>
                </a:lnTo>
                <a:lnTo>
                  <a:pt x="792" y="36"/>
                </a:lnTo>
                <a:lnTo>
                  <a:pt x="792" y="36"/>
                </a:lnTo>
                <a:lnTo>
                  <a:pt x="792" y="36"/>
                </a:lnTo>
                <a:lnTo>
                  <a:pt x="792" y="37"/>
                </a:lnTo>
                <a:lnTo>
                  <a:pt x="792" y="37"/>
                </a:lnTo>
                <a:lnTo>
                  <a:pt x="792" y="38"/>
                </a:lnTo>
                <a:lnTo>
                  <a:pt x="792" y="38"/>
                </a:lnTo>
                <a:lnTo>
                  <a:pt x="792" y="39"/>
                </a:lnTo>
                <a:lnTo>
                  <a:pt x="793" y="40"/>
                </a:lnTo>
                <a:lnTo>
                  <a:pt x="793" y="41"/>
                </a:lnTo>
                <a:lnTo>
                  <a:pt x="793" y="42"/>
                </a:lnTo>
                <a:lnTo>
                  <a:pt x="793" y="43"/>
                </a:lnTo>
                <a:lnTo>
                  <a:pt x="793" y="44"/>
                </a:lnTo>
                <a:lnTo>
                  <a:pt x="793" y="45"/>
                </a:lnTo>
                <a:lnTo>
                  <a:pt x="793" y="46"/>
                </a:lnTo>
                <a:lnTo>
                  <a:pt x="793" y="47"/>
                </a:lnTo>
                <a:lnTo>
                  <a:pt x="793" y="48"/>
                </a:lnTo>
                <a:lnTo>
                  <a:pt x="793" y="50"/>
                </a:lnTo>
                <a:lnTo>
                  <a:pt x="793" y="52"/>
                </a:lnTo>
                <a:lnTo>
                  <a:pt x="794" y="53"/>
                </a:lnTo>
                <a:lnTo>
                  <a:pt x="794" y="55"/>
                </a:lnTo>
                <a:lnTo>
                  <a:pt x="794" y="58"/>
                </a:lnTo>
                <a:lnTo>
                  <a:pt x="794" y="59"/>
                </a:lnTo>
                <a:lnTo>
                  <a:pt x="794" y="61"/>
                </a:lnTo>
                <a:lnTo>
                  <a:pt x="794" y="62"/>
                </a:lnTo>
                <a:lnTo>
                  <a:pt x="794" y="65"/>
                </a:lnTo>
                <a:lnTo>
                  <a:pt x="794" y="66"/>
                </a:lnTo>
                <a:lnTo>
                  <a:pt x="794" y="67"/>
                </a:lnTo>
                <a:lnTo>
                  <a:pt x="794" y="68"/>
                </a:lnTo>
                <a:lnTo>
                  <a:pt x="795" y="69"/>
                </a:lnTo>
                <a:lnTo>
                  <a:pt x="795" y="70"/>
                </a:lnTo>
                <a:lnTo>
                  <a:pt x="795" y="70"/>
                </a:lnTo>
                <a:lnTo>
                  <a:pt x="795" y="70"/>
                </a:lnTo>
                <a:lnTo>
                  <a:pt x="795" y="70"/>
                </a:lnTo>
                <a:lnTo>
                  <a:pt x="795" y="70"/>
                </a:lnTo>
                <a:lnTo>
                  <a:pt x="795" y="69"/>
                </a:lnTo>
                <a:lnTo>
                  <a:pt x="795" y="68"/>
                </a:lnTo>
                <a:lnTo>
                  <a:pt x="795" y="68"/>
                </a:lnTo>
                <a:lnTo>
                  <a:pt x="796" y="67"/>
                </a:lnTo>
                <a:lnTo>
                  <a:pt x="796" y="67"/>
                </a:lnTo>
                <a:lnTo>
                  <a:pt x="796" y="66"/>
                </a:lnTo>
                <a:lnTo>
                  <a:pt x="796" y="66"/>
                </a:lnTo>
                <a:lnTo>
                  <a:pt x="796" y="66"/>
                </a:lnTo>
                <a:lnTo>
                  <a:pt x="796" y="65"/>
                </a:lnTo>
                <a:lnTo>
                  <a:pt x="796" y="64"/>
                </a:lnTo>
                <a:lnTo>
                  <a:pt x="796" y="63"/>
                </a:lnTo>
                <a:lnTo>
                  <a:pt x="796" y="62"/>
                </a:lnTo>
                <a:lnTo>
                  <a:pt x="797" y="62"/>
                </a:lnTo>
                <a:lnTo>
                  <a:pt x="797" y="61"/>
                </a:lnTo>
                <a:lnTo>
                  <a:pt x="797" y="60"/>
                </a:lnTo>
                <a:lnTo>
                  <a:pt x="797" y="59"/>
                </a:lnTo>
                <a:lnTo>
                  <a:pt x="797" y="59"/>
                </a:lnTo>
                <a:lnTo>
                  <a:pt x="797" y="58"/>
                </a:lnTo>
                <a:lnTo>
                  <a:pt x="797" y="57"/>
                </a:lnTo>
                <a:lnTo>
                  <a:pt x="797" y="57"/>
                </a:lnTo>
                <a:lnTo>
                  <a:pt x="797" y="56"/>
                </a:lnTo>
                <a:lnTo>
                  <a:pt x="798" y="56"/>
                </a:lnTo>
                <a:lnTo>
                  <a:pt x="798" y="55"/>
                </a:lnTo>
                <a:lnTo>
                  <a:pt x="798" y="54"/>
                </a:lnTo>
                <a:lnTo>
                  <a:pt x="798" y="54"/>
                </a:lnTo>
                <a:lnTo>
                  <a:pt x="798" y="53"/>
                </a:lnTo>
                <a:lnTo>
                  <a:pt x="798" y="52"/>
                </a:lnTo>
                <a:lnTo>
                  <a:pt x="798" y="52"/>
                </a:lnTo>
                <a:lnTo>
                  <a:pt x="798" y="52"/>
                </a:lnTo>
                <a:lnTo>
                  <a:pt x="798" y="52"/>
                </a:lnTo>
                <a:lnTo>
                  <a:pt x="798" y="51"/>
                </a:lnTo>
                <a:lnTo>
                  <a:pt x="798" y="52"/>
                </a:lnTo>
                <a:lnTo>
                  <a:pt x="799" y="52"/>
                </a:lnTo>
                <a:lnTo>
                  <a:pt x="799" y="52"/>
                </a:lnTo>
                <a:lnTo>
                  <a:pt x="799" y="52"/>
                </a:lnTo>
                <a:lnTo>
                  <a:pt x="799" y="52"/>
                </a:lnTo>
                <a:lnTo>
                  <a:pt x="799" y="52"/>
                </a:lnTo>
                <a:lnTo>
                  <a:pt x="799" y="52"/>
                </a:lnTo>
                <a:lnTo>
                  <a:pt x="799" y="53"/>
                </a:lnTo>
                <a:lnTo>
                  <a:pt x="799" y="54"/>
                </a:lnTo>
                <a:lnTo>
                  <a:pt x="799" y="55"/>
                </a:lnTo>
                <a:lnTo>
                  <a:pt x="800" y="56"/>
                </a:lnTo>
                <a:lnTo>
                  <a:pt x="800" y="58"/>
                </a:lnTo>
                <a:lnTo>
                  <a:pt x="800" y="59"/>
                </a:lnTo>
                <a:lnTo>
                  <a:pt x="800" y="60"/>
                </a:lnTo>
                <a:lnTo>
                  <a:pt x="800" y="62"/>
                </a:lnTo>
                <a:lnTo>
                  <a:pt x="800" y="65"/>
                </a:lnTo>
                <a:lnTo>
                  <a:pt x="800" y="66"/>
                </a:lnTo>
                <a:lnTo>
                  <a:pt x="800" y="69"/>
                </a:lnTo>
                <a:lnTo>
                  <a:pt x="800" y="70"/>
                </a:lnTo>
                <a:lnTo>
                  <a:pt x="801" y="71"/>
                </a:lnTo>
                <a:lnTo>
                  <a:pt x="801" y="73"/>
                </a:lnTo>
                <a:lnTo>
                  <a:pt x="801" y="74"/>
                </a:lnTo>
                <a:lnTo>
                  <a:pt x="801" y="75"/>
                </a:lnTo>
                <a:lnTo>
                  <a:pt x="801" y="78"/>
                </a:lnTo>
                <a:lnTo>
                  <a:pt x="801" y="80"/>
                </a:lnTo>
                <a:lnTo>
                  <a:pt x="801" y="82"/>
                </a:lnTo>
                <a:lnTo>
                  <a:pt x="801" y="84"/>
                </a:lnTo>
                <a:lnTo>
                  <a:pt x="801" y="87"/>
                </a:lnTo>
                <a:lnTo>
                  <a:pt x="802" y="89"/>
                </a:lnTo>
                <a:lnTo>
                  <a:pt x="802" y="92"/>
                </a:lnTo>
                <a:lnTo>
                  <a:pt x="802" y="94"/>
                </a:lnTo>
                <a:lnTo>
                  <a:pt x="802" y="97"/>
                </a:lnTo>
                <a:lnTo>
                  <a:pt x="802" y="98"/>
                </a:lnTo>
                <a:lnTo>
                  <a:pt x="802" y="101"/>
                </a:lnTo>
                <a:lnTo>
                  <a:pt x="802" y="104"/>
                </a:lnTo>
                <a:lnTo>
                  <a:pt x="802" y="106"/>
                </a:lnTo>
                <a:lnTo>
                  <a:pt x="802" y="109"/>
                </a:lnTo>
                <a:lnTo>
                  <a:pt x="803" y="112"/>
                </a:lnTo>
                <a:lnTo>
                  <a:pt x="803" y="114"/>
                </a:lnTo>
                <a:lnTo>
                  <a:pt x="803" y="115"/>
                </a:lnTo>
                <a:lnTo>
                  <a:pt x="803" y="118"/>
                </a:lnTo>
                <a:lnTo>
                  <a:pt x="803" y="121"/>
                </a:lnTo>
                <a:lnTo>
                  <a:pt x="803" y="122"/>
                </a:lnTo>
                <a:lnTo>
                  <a:pt x="803" y="124"/>
                </a:lnTo>
                <a:lnTo>
                  <a:pt x="803" y="125"/>
                </a:lnTo>
                <a:lnTo>
                  <a:pt x="803" y="127"/>
                </a:lnTo>
                <a:lnTo>
                  <a:pt x="803" y="128"/>
                </a:lnTo>
                <a:lnTo>
                  <a:pt x="803" y="129"/>
                </a:lnTo>
                <a:lnTo>
                  <a:pt x="804" y="129"/>
                </a:lnTo>
                <a:lnTo>
                  <a:pt x="804" y="129"/>
                </a:lnTo>
                <a:lnTo>
                  <a:pt x="804" y="128"/>
                </a:lnTo>
                <a:lnTo>
                  <a:pt x="804" y="128"/>
                </a:lnTo>
                <a:lnTo>
                  <a:pt x="804" y="126"/>
                </a:lnTo>
                <a:lnTo>
                  <a:pt x="804" y="124"/>
                </a:lnTo>
                <a:lnTo>
                  <a:pt x="804" y="123"/>
                </a:lnTo>
                <a:lnTo>
                  <a:pt x="804" y="121"/>
                </a:lnTo>
                <a:lnTo>
                  <a:pt x="804" y="118"/>
                </a:lnTo>
                <a:lnTo>
                  <a:pt x="805" y="116"/>
                </a:lnTo>
                <a:lnTo>
                  <a:pt x="805" y="112"/>
                </a:lnTo>
                <a:lnTo>
                  <a:pt x="805" y="110"/>
                </a:lnTo>
                <a:lnTo>
                  <a:pt x="805" y="107"/>
                </a:lnTo>
                <a:lnTo>
                  <a:pt x="805" y="104"/>
                </a:lnTo>
                <a:lnTo>
                  <a:pt x="805" y="103"/>
                </a:lnTo>
                <a:lnTo>
                  <a:pt x="805" y="99"/>
                </a:lnTo>
                <a:lnTo>
                  <a:pt x="805" y="97"/>
                </a:lnTo>
                <a:lnTo>
                  <a:pt x="805" y="94"/>
                </a:lnTo>
                <a:lnTo>
                  <a:pt x="806" y="93"/>
                </a:lnTo>
                <a:lnTo>
                  <a:pt x="806" y="91"/>
                </a:lnTo>
                <a:lnTo>
                  <a:pt x="806" y="90"/>
                </a:lnTo>
                <a:lnTo>
                  <a:pt x="806" y="88"/>
                </a:lnTo>
                <a:lnTo>
                  <a:pt x="806" y="87"/>
                </a:lnTo>
                <a:lnTo>
                  <a:pt x="806" y="85"/>
                </a:lnTo>
                <a:lnTo>
                  <a:pt x="806" y="85"/>
                </a:lnTo>
                <a:lnTo>
                  <a:pt x="806" y="84"/>
                </a:lnTo>
                <a:lnTo>
                  <a:pt x="806" y="83"/>
                </a:lnTo>
                <a:lnTo>
                  <a:pt x="807" y="83"/>
                </a:lnTo>
                <a:lnTo>
                  <a:pt x="807" y="83"/>
                </a:lnTo>
                <a:lnTo>
                  <a:pt x="807" y="84"/>
                </a:lnTo>
                <a:lnTo>
                  <a:pt x="807" y="84"/>
                </a:lnTo>
                <a:lnTo>
                  <a:pt x="807" y="85"/>
                </a:lnTo>
                <a:lnTo>
                  <a:pt x="807" y="87"/>
                </a:lnTo>
                <a:lnTo>
                  <a:pt x="807" y="89"/>
                </a:lnTo>
                <a:lnTo>
                  <a:pt x="807" y="91"/>
                </a:lnTo>
                <a:lnTo>
                  <a:pt x="807" y="94"/>
                </a:lnTo>
                <a:lnTo>
                  <a:pt x="808" y="96"/>
                </a:lnTo>
                <a:lnTo>
                  <a:pt x="808" y="100"/>
                </a:lnTo>
                <a:lnTo>
                  <a:pt x="808" y="102"/>
                </a:lnTo>
                <a:lnTo>
                  <a:pt x="808" y="105"/>
                </a:lnTo>
                <a:lnTo>
                  <a:pt x="808" y="109"/>
                </a:lnTo>
                <a:lnTo>
                  <a:pt x="808" y="115"/>
                </a:lnTo>
                <a:lnTo>
                  <a:pt x="808" y="118"/>
                </a:lnTo>
                <a:lnTo>
                  <a:pt x="808" y="124"/>
                </a:lnTo>
                <a:lnTo>
                  <a:pt x="808" y="129"/>
                </a:lnTo>
                <a:lnTo>
                  <a:pt x="808" y="136"/>
                </a:lnTo>
                <a:lnTo>
                  <a:pt x="808" y="142"/>
                </a:lnTo>
                <a:lnTo>
                  <a:pt x="809" y="150"/>
                </a:lnTo>
                <a:lnTo>
                  <a:pt x="809" y="158"/>
                </a:lnTo>
                <a:lnTo>
                  <a:pt x="809" y="171"/>
                </a:lnTo>
                <a:lnTo>
                  <a:pt x="809" y="181"/>
                </a:lnTo>
                <a:lnTo>
                  <a:pt x="809" y="194"/>
                </a:lnTo>
                <a:lnTo>
                  <a:pt x="809" y="207"/>
                </a:lnTo>
                <a:lnTo>
                  <a:pt x="809" y="222"/>
                </a:lnTo>
                <a:lnTo>
                  <a:pt x="809" y="233"/>
                </a:lnTo>
                <a:lnTo>
                  <a:pt x="809" y="252"/>
                </a:lnTo>
                <a:lnTo>
                  <a:pt x="810" y="266"/>
                </a:lnTo>
                <a:lnTo>
                  <a:pt x="810" y="289"/>
                </a:lnTo>
                <a:lnTo>
                  <a:pt x="810" y="304"/>
                </a:lnTo>
                <a:lnTo>
                  <a:pt x="810" y="324"/>
                </a:lnTo>
                <a:lnTo>
                  <a:pt x="810" y="336"/>
                </a:lnTo>
                <a:lnTo>
                  <a:pt x="810" y="353"/>
                </a:lnTo>
                <a:lnTo>
                  <a:pt x="810" y="364"/>
                </a:lnTo>
                <a:lnTo>
                  <a:pt x="810" y="377"/>
                </a:lnTo>
                <a:lnTo>
                  <a:pt x="810" y="392"/>
                </a:lnTo>
                <a:lnTo>
                  <a:pt x="811" y="407"/>
                </a:lnTo>
                <a:lnTo>
                  <a:pt x="811" y="417"/>
                </a:lnTo>
                <a:lnTo>
                  <a:pt x="811" y="426"/>
                </a:lnTo>
                <a:lnTo>
                  <a:pt x="811" y="435"/>
                </a:lnTo>
                <a:lnTo>
                  <a:pt x="811" y="444"/>
                </a:lnTo>
                <a:lnTo>
                  <a:pt x="811" y="446"/>
                </a:lnTo>
                <a:lnTo>
                  <a:pt x="811" y="451"/>
                </a:lnTo>
                <a:lnTo>
                  <a:pt x="811" y="453"/>
                </a:lnTo>
                <a:lnTo>
                  <a:pt x="811" y="451"/>
                </a:lnTo>
                <a:lnTo>
                  <a:pt x="812" y="451"/>
                </a:lnTo>
                <a:lnTo>
                  <a:pt x="812" y="454"/>
                </a:lnTo>
                <a:lnTo>
                  <a:pt x="812" y="456"/>
                </a:lnTo>
                <a:lnTo>
                  <a:pt x="812" y="461"/>
                </a:lnTo>
                <a:lnTo>
                  <a:pt x="812" y="464"/>
                </a:lnTo>
                <a:lnTo>
                  <a:pt x="812" y="468"/>
                </a:lnTo>
                <a:lnTo>
                  <a:pt x="812" y="470"/>
                </a:lnTo>
                <a:lnTo>
                  <a:pt x="812" y="473"/>
                </a:lnTo>
                <a:lnTo>
                  <a:pt x="812" y="474"/>
                </a:lnTo>
                <a:lnTo>
                  <a:pt x="813" y="476"/>
                </a:lnTo>
                <a:lnTo>
                  <a:pt x="813" y="476"/>
                </a:lnTo>
                <a:lnTo>
                  <a:pt x="813" y="479"/>
                </a:lnTo>
                <a:lnTo>
                  <a:pt x="813" y="479"/>
                </a:lnTo>
                <a:lnTo>
                  <a:pt x="813" y="480"/>
                </a:lnTo>
                <a:lnTo>
                  <a:pt x="813" y="480"/>
                </a:lnTo>
                <a:lnTo>
                  <a:pt x="813" y="480"/>
                </a:lnTo>
                <a:lnTo>
                  <a:pt x="813" y="480"/>
                </a:lnTo>
                <a:lnTo>
                  <a:pt x="813" y="480"/>
                </a:lnTo>
                <a:lnTo>
                  <a:pt x="813" y="480"/>
                </a:lnTo>
                <a:lnTo>
                  <a:pt x="813" y="480"/>
                </a:lnTo>
                <a:lnTo>
                  <a:pt x="813" y="480"/>
                </a:lnTo>
                <a:lnTo>
                  <a:pt x="814" y="481"/>
                </a:lnTo>
                <a:lnTo>
                  <a:pt x="814" y="482"/>
                </a:lnTo>
                <a:lnTo>
                  <a:pt x="814" y="482"/>
                </a:lnTo>
                <a:lnTo>
                  <a:pt x="814" y="482"/>
                </a:lnTo>
                <a:lnTo>
                  <a:pt x="814" y="482"/>
                </a:lnTo>
                <a:lnTo>
                  <a:pt x="814" y="482"/>
                </a:lnTo>
                <a:lnTo>
                  <a:pt x="814" y="483"/>
                </a:lnTo>
                <a:lnTo>
                  <a:pt x="814" y="483"/>
                </a:lnTo>
                <a:lnTo>
                  <a:pt x="814" y="483"/>
                </a:lnTo>
                <a:lnTo>
                  <a:pt x="815" y="483"/>
                </a:lnTo>
                <a:lnTo>
                  <a:pt x="815" y="483"/>
                </a:lnTo>
                <a:lnTo>
                  <a:pt x="815" y="484"/>
                </a:lnTo>
                <a:lnTo>
                  <a:pt x="815" y="484"/>
                </a:lnTo>
                <a:lnTo>
                  <a:pt x="815" y="484"/>
                </a:lnTo>
                <a:lnTo>
                  <a:pt x="815" y="484"/>
                </a:lnTo>
                <a:lnTo>
                  <a:pt x="815" y="484"/>
                </a:lnTo>
                <a:lnTo>
                  <a:pt x="815" y="484"/>
                </a:lnTo>
                <a:lnTo>
                  <a:pt x="815" y="485"/>
                </a:lnTo>
                <a:lnTo>
                  <a:pt x="816" y="485"/>
                </a:lnTo>
                <a:lnTo>
                  <a:pt x="816" y="485"/>
                </a:lnTo>
                <a:lnTo>
                  <a:pt x="816" y="485"/>
                </a:lnTo>
                <a:lnTo>
                  <a:pt x="816" y="485"/>
                </a:lnTo>
                <a:lnTo>
                  <a:pt x="816" y="485"/>
                </a:lnTo>
                <a:lnTo>
                  <a:pt x="816" y="486"/>
                </a:lnTo>
                <a:lnTo>
                  <a:pt x="816" y="486"/>
                </a:lnTo>
                <a:lnTo>
                  <a:pt x="816" y="487"/>
                </a:lnTo>
                <a:lnTo>
                  <a:pt x="816" y="487"/>
                </a:lnTo>
                <a:lnTo>
                  <a:pt x="817" y="487"/>
                </a:lnTo>
                <a:lnTo>
                  <a:pt x="817" y="487"/>
                </a:lnTo>
                <a:lnTo>
                  <a:pt x="817" y="487"/>
                </a:lnTo>
                <a:lnTo>
                  <a:pt x="817" y="488"/>
                </a:lnTo>
                <a:lnTo>
                  <a:pt x="817" y="488"/>
                </a:lnTo>
                <a:lnTo>
                  <a:pt x="817" y="488"/>
                </a:lnTo>
                <a:lnTo>
                  <a:pt x="817" y="488"/>
                </a:lnTo>
                <a:lnTo>
                  <a:pt x="817" y="488"/>
                </a:lnTo>
                <a:lnTo>
                  <a:pt x="817" y="489"/>
                </a:lnTo>
                <a:lnTo>
                  <a:pt x="818" y="489"/>
                </a:lnTo>
                <a:lnTo>
                  <a:pt x="818" y="489"/>
                </a:lnTo>
                <a:lnTo>
                  <a:pt x="818" y="490"/>
                </a:lnTo>
                <a:lnTo>
                  <a:pt x="818" y="491"/>
                </a:lnTo>
                <a:lnTo>
                  <a:pt x="818" y="491"/>
                </a:lnTo>
                <a:lnTo>
                  <a:pt x="818" y="490"/>
                </a:lnTo>
                <a:lnTo>
                  <a:pt x="818" y="490"/>
                </a:lnTo>
                <a:lnTo>
                  <a:pt x="818" y="490"/>
                </a:lnTo>
                <a:lnTo>
                  <a:pt x="818" y="490"/>
                </a:lnTo>
                <a:lnTo>
                  <a:pt x="819" y="491"/>
                </a:lnTo>
                <a:lnTo>
                  <a:pt x="819" y="492"/>
                </a:lnTo>
                <a:lnTo>
                  <a:pt x="819" y="492"/>
                </a:lnTo>
                <a:lnTo>
                  <a:pt x="819" y="492"/>
                </a:lnTo>
                <a:lnTo>
                  <a:pt x="819" y="492"/>
                </a:lnTo>
                <a:lnTo>
                  <a:pt x="819" y="492"/>
                </a:lnTo>
                <a:lnTo>
                  <a:pt x="819" y="492"/>
                </a:lnTo>
                <a:lnTo>
                  <a:pt x="819" y="492"/>
                </a:lnTo>
                <a:lnTo>
                  <a:pt x="819" y="492"/>
                </a:lnTo>
                <a:lnTo>
                  <a:pt x="819" y="492"/>
                </a:lnTo>
                <a:lnTo>
                  <a:pt x="819" y="492"/>
                </a:lnTo>
                <a:lnTo>
                  <a:pt x="820" y="493"/>
                </a:lnTo>
                <a:lnTo>
                  <a:pt x="820" y="494"/>
                </a:lnTo>
                <a:lnTo>
                  <a:pt x="820" y="494"/>
                </a:lnTo>
                <a:lnTo>
                  <a:pt x="820" y="494"/>
                </a:lnTo>
                <a:lnTo>
                  <a:pt x="820" y="494"/>
                </a:lnTo>
                <a:lnTo>
                  <a:pt x="820" y="495"/>
                </a:lnTo>
                <a:lnTo>
                  <a:pt x="820" y="496"/>
                </a:lnTo>
                <a:lnTo>
                  <a:pt x="820" y="497"/>
                </a:lnTo>
                <a:lnTo>
                  <a:pt x="820" y="498"/>
                </a:lnTo>
                <a:lnTo>
                  <a:pt x="821" y="498"/>
                </a:lnTo>
                <a:lnTo>
                  <a:pt x="821" y="499"/>
                </a:lnTo>
                <a:lnTo>
                  <a:pt x="821" y="499"/>
                </a:lnTo>
                <a:lnTo>
                  <a:pt x="821" y="499"/>
                </a:lnTo>
                <a:lnTo>
                  <a:pt x="821" y="499"/>
                </a:lnTo>
                <a:lnTo>
                  <a:pt x="821" y="499"/>
                </a:lnTo>
                <a:lnTo>
                  <a:pt x="821" y="500"/>
                </a:lnTo>
                <a:lnTo>
                  <a:pt x="821" y="500"/>
                </a:lnTo>
                <a:lnTo>
                  <a:pt x="821" y="500"/>
                </a:lnTo>
                <a:lnTo>
                  <a:pt x="822" y="500"/>
                </a:lnTo>
                <a:lnTo>
                  <a:pt x="822" y="500"/>
                </a:lnTo>
                <a:lnTo>
                  <a:pt x="822" y="501"/>
                </a:lnTo>
                <a:lnTo>
                  <a:pt x="822" y="501"/>
                </a:lnTo>
                <a:lnTo>
                  <a:pt x="822" y="500"/>
                </a:lnTo>
                <a:lnTo>
                  <a:pt x="822" y="500"/>
                </a:lnTo>
                <a:lnTo>
                  <a:pt x="822" y="499"/>
                </a:lnTo>
                <a:lnTo>
                  <a:pt x="822" y="499"/>
                </a:lnTo>
                <a:lnTo>
                  <a:pt x="822" y="499"/>
                </a:lnTo>
                <a:lnTo>
                  <a:pt x="823" y="498"/>
                </a:lnTo>
                <a:lnTo>
                  <a:pt x="823" y="496"/>
                </a:lnTo>
                <a:lnTo>
                  <a:pt x="823" y="495"/>
                </a:lnTo>
                <a:lnTo>
                  <a:pt x="823" y="494"/>
                </a:lnTo>
                <a:lnTo>
                  <a:pt x="823" y="494"/>
                </a:lnTo>
                <a:lnTo>
                  <a:pt x="823" y="493"/>
                </a:lnTo>
                <a:lnTo>
                  <a:pt x="823" y="493"/>
                </a:lnTo>
                <a:lnTo>
                  <a:pt x="823" y="493"/>
                </a:lnTo>
                <a:lnTo>
                  <a:pt x="823" y="492"/>
                </a:lnTo>
                <a:lnTo>
                  <a:pt x="824" y="492"/>
                </a:lnTo>
                <a:lnTo>
                  <a:pt x="824" y="492"/>
                </a:lnTo>
                <a:lnTo>
                  <a:pt x="824" y="492"/>
                </a:lnTo>
                <a:lnTo>
                  <a:pt x="824" y="492"/>
                </a:lnTo>
                <a:lnTo>
                  <a:pt x="824" y="492"/>
                </a:lnTo>
                <a:lnTo>
                  <a:pt x="824" y="492"/>
                </a:lnTo>
                <a:lnTo>
                  <a:pt x="824" y="490"/>
                </a:lnTo>
                <a:lnTo>
                  <a:pt x="824" y="483"/>
                </a:lnTo>
                <a:lnTo>
                  <a:pt x="824" y="470"/>
                </a:lnTo>
                <a:lnTo>
                  <a:pt x="824" y="450"/>
                </a:lnTo>
                <a:lnTo>
                  <a:pt x="824" y="423"/>
                </a:lnTo>
                <a:lnTo>
                  <a:pt x="825" y="400"/>
                </a:lnTo>
                <a:lnTo>
                  <a:pt x="825" y="362"/>
                </a:lnTo>
                <a:lnTo>
                  <a:pt x="825" y="334"/>
                </a:lnTo>
                <a:lnTo>
                  <a:pt x="825" y="306"/>
                </a:lnTo>
                <a:lnTo>
                  <a:pt x="825" y="286"/>
                </a:lnTo>
                <a:lnTo>
                  <a:pt x="825" y="267"/>
                </a:lnTo>
                <a:lnTo>
                  <a:pt x="825" y="255"/>
                </a:lnTo>
                <a:lnTo>
                  <a:pt x="825" y="242"/>
                </a:lnTo>
                <a:lnTo>
                  <a:pt x="825" y="235"/>
                </a:lnTo>
                <a:lnTo>
                  <a:pt x="826" y="223"/>
                </a:lnTo>
                <a:lnTo>
                  <a:pt x="826" y="212"/>
                </a:lnTo>
                <a:lnTo>
                  <a:pt x="826" y="197"/>
                </a:lnTo>
                <a:lnTo>
                  <a:pt x="826" y="183"/>
                </a:lnTo>
                <a:lnTo>
                  <a:pt x="826" y="162"/>
                </a:lnTo>
                <a:lnTo>
                  <a:pt x="826" y="148"/>
                </a:lnTo>
                <a:lnTo>
                  <a:pt x="826" y="129"/>
                </a:lnTo>
                <a:lnTo>
                  <a:pt x="826" y="116"/>
                </a:lnTo>
                <a:lnTo>
                  <a:pt x="826" y="104"/>
                </a:lnTo>
                <a:lnTo>
                  <a:pt x="827" y="96"/>
                </a:lnTo>
                <a:lnTo>
                  <a:pt x="827" y="86"/>
                </a:lnTo>
                <a:lnTo>
                  <a:pt x="827" y="79"/>
                </a:lnTo>
                <a:lnTo>
                  <a:pt x="827" y="71"/>
                </a:lnTo>
                <a:lnTo>
                  <a:pt x="827" y="65"/>
                </a:lnTo>
                <a:lnTo>
                  <a:pt x="827" y="59"/>
                </a:lnTo>
                <a:lnTo>
                  <a:pt x="827" y="55"/>
                </a:lnTo>
                <a:lnTo>
                  <a:pt x="827" y="49"/>
                </a:lnTo>
                <a:lnTo>
                  <a:pt x="827" y="46"/>
                </a:lnTo>
                <a:lnTo>
                  <a:pt x="828" y="43"/>
                </a:lnTo>
                <a:lnTo>
                  <a:pt x="828" y="40"/>
                </a:lnTo>
                <a:lnTo>
                  <a:pt x="828" y="37"/>
                </a:lnTo>
                <a:lnTo>
                  <a:pt x="828" y="35"/>
                </a:lnTo>
                <a:lnTo>
                  <a:pt x="828" y="33"/>
                </a:lnTo>
                <a:lnTo>
                  <a:pt x="828" y="32"/>
                </a:lnTo>
                <a:lnTo>
                  <a:pt x="828" y="30"/>
                </a:lnTo>
                <a:lnTo>
                  <a:pt x="828" y="29"/>
                </a:lnTo>
                <a:lnTo>
                  <a:pt x="828" y="28"/>
                </a:lnTo>
                <a:lnTo>
                  <a:pt x="829" y="28"/>
                </a:lnTo>
                <a:lnTo>
                  <a:pt x="829" y="26"/>
                </a:lnTo>
                <a:lnTo>
                  <a:pt x="829" y="25"/>
                </a:lnTo>
                <a:lnTo>
                  <a:pt x="829" y="24"/>
                </a:lnTo>
                <a:lnTo>
                  <a:pt x="829" y="23"/>
                </a:lnTo>
                <a:lnTo>
                  <a:pt x="829" y="21"/>
                </a:lnTo>
                <a:lnTo>
                  <a:pt x="829" y="20"/>
                </a:lnTo>
                <a:lnTo>
                  <a:pt x="829" y="19"/>
                </a:lnTo>
                <a:lnTo>
                  <a:pt x="829" y="18"/>
                </a:lnTo>
                <a:lnTo>
                  <a:pt x="829" y="18"/>
                </a:lnTo>
                <a:lnTo>
                  <a:pt x="829" y="17"/>
                </a:lnTo>
                <a:lnTo>
                  <a:pt x="829" y="17"/>
                </a:lnTo>
                <a:lnTo>
                  <a:pt x="830" y="17"/>
                </a:lnTo>
                <a:lnTo>
                  <a:pt x="830" y="16"/>
                </a:lnTo>
                <a:lnTo>
                  <a:pt x="830" y="16"/>
                </a:lnTo>
                <a:lnTo>
                  <a:pt x="830" y="16"/>
                </a:lnTo>
                <a:lnTo>
                  <a:pt x="830" y="16"/>
                </a:lnTo>
                <a:lnTo>
                  <a:pt x="830" y="16"/>
                </a:lnTo>
                <a:lnTo>
                  <a:pt x="830" y="17"/>
                </a:lnTo>
                <a:lnTo>
                  <a:pt x="830" y="18"/>
                </a:lnTo>
                <a:lnTo>
                  <a:pt x="830" y="19"/>
                </a:lnTo>
                <a:lnTo>
                  <a:pt x="831" y="21"/>
                </a:lnTo>
                <a:lnTo>
                  <a:pt x="831" y="22"/>
                </a:lnTo>
                <a:lnTo>
                  <a:pt x="831" y="23"/>
                </a:lnTo>
                <a:lnTo>
                  <a:pt x="831" y="24"/>
                </a:lnTo>
                <a:lnTo>
                  <a:pt x="831" y="26"/>
                </a:lnTo>
                <a:lnTo>
                  <a:pt x="831" y="28"/>
                </a:lnTo>
                <a:lnTo>
                  <a:pt x="831" y="30"/>
                </a:lnTo>
                <a:lnTo>
                  <a:pt x="831" y="32"/>
                </a:lnTo>
                <a:lnTo>
                  <a:pt x="831" y="35"/>
                </a:lnTo>
                <a:lnTo>
                  <a:pt x="832" y="37"/>
                </a:lnTo>
                <a:lnTo>
                  <a:pt x="832" y="40"/>
                </a:lnTo>
                <a:lnTo>
                  <a:pt x="832" y="43"/>
                </a:lnTo>
                <a:lnTo>
                  <a:pt x="832" y="46"/>
                </a:lnTo>
                <a:lnTo>
                  <a:pt x="832" y="49"/>
                </a:lnTo>
                <a:lnTo>
                  <a:pt x="832" y="52"/>
                </a:lnTo>
                <a:lnTo>
                  <a:pt x="832" y="55"/>
                </a:lnTo>
                <a:lnTo>
                  <a:pt x="832" y="58"/>
                </a:lnTo>
                <a:lnTo>
                  <a:pt x="832" y="60"/>
                </a:lnTo>
                <a:lnTo>
                  <a:pt x="833" y="63"/>
                </a:lnTo>
                <a:lnTo>
                  <a:pt x="833" y="66"/>
                </a:lnTo>
                <a:lnTo>
                  <a:pt x="833" y="69"/>
                </a:lnTo>
                <a:lnTo>
                  <a:pt x="833" y="71"/>
                </a:lnTo>
                <a:lnTo>
                  <a:pt x="833" y="74"/>
                </a:lnTo>
                <a:lnTo>
                  <a:pt x="833" y="76"/>
                </a:lnTo>
                <a:lnTo>
                  <a:pt x="833" y="79"/>
                </a:lnTo>
                <a:lnTo>
                  <a:pt x="833" y="80"/>
                </a:lnTo>
                <a:lnTo>
                  <a:pt x="833" y="83"/>
                </a:lnTo>
                <a:lnTo>
                  <a:pt x="834" y="85"/>
                </a:lnTo>
                <a:lnTo>
                  <a:pt x="834" y="87"/>
                </a:lnTo>
                <a:lnTo>
                  <a:pt x="834" y="89"/>
                </a:lnTo>
                <a:lnTo>
                  <a:pt x="834" y="91"/>
                </a:lnTo>
                <a:lnTo>
                  <a:pt x="834" y="93"/>
                </a:lnTo>
                <a:lnTo>
                  <a:pt x="834" y="94"/>
                </a:lnTo>
                <a:lnTo>
                  <a:pt x="834" y="96"/>
                </a:lnTo>
                <a:lnTo>
                  <a:pt x="834" y="97"/>
                </a:lnTo>
                <a:lnTo>
                  <a:pt x="834" y="98"/>
                </a:lnTo>
                <a:lnTo>
                  <a:pt x="834" y="99"/>
                </a:lnTo>
                <a:lnTo>
                  <a:pt x="834" y="101"/>
                </a:lnTo>
                <a:lnTo>
                  <a:pt x="835" y="103"/>
                </a:lnTo>
                <a:lnTo>
                  <a:pt x="835" y="104"/>
                </a:lnTo>
                <a:lnTo>
                  <a:pt x="835" y="105"/>
                </a:lnTo>
                <a:lnTo>
                  <a:pt x="835" y="106"/>
                </a:lnTo>
                <a:lnTo>
                  <a:pt x="835" y="107"/>
                </a:lnTo>
                <a:lnTo>
                  <a:pt x="835" y="108"/>
                </a:lnTo>
                <a:lnTo>
                  <a:pt x="835" y="109"/>
                </a:lnTo>
                <a:lnTo>
                  <a:pt x="835" y="109"/>
                </a:lnTo>
                <a:lnTo>
                  <a:pt x="835" y="110"/>
                </a:lnTo>
                <a:lnTo>
                  <a:pt x="836" y="111"/>
                </a:lnTo>
                <a:lnTo>
                  <a:pt x="836" y="111"/>
                </a:lnTo>
                <a:lnTo>
                  <a:pt x="836" y="112"/>
                </a:lnTo>
                <a:lnTo>
                  <a:pt x="836" y="113"/>
                </a:lnTo>
                <a:lnTo>
                  <a:pt x="836" y="114"/>
                </a:lnTo>
                <a:lnTo>
                  <a:pt x="836" y="115"/>
                </a:lnTo>
                <a:lnTo>
                  <a:pt x="836" y="116"/>
                </a:lnTo>
                <a:lnTo>
                  <a:pt x="836" y="118"/>
                </a:lnTo>
                <a:lnTo>
                  <a:pt x="836" y="118"/>
                </a:lnTo>
                <a:lnTo>
                  <a:pt x="837" y="119"/>
                </a:lnTo>
                <a:lnTo>
                  <a:pt x="837" y="120"/>
                </a:lnTo>
                <a:lnTo>
                  <a:pt x="837" y="122"/>
                </a:lnTo>
                <a:lnTo>
                  <a:pt x="837" y="123"/>
                </a:lnTo>
                <a:lnTo>
                  <a:pt x="837" y="124"/>
                </a:lnTo>
                <a:lnTo>
                  <a:pt x="837" y="125"/>
                </a:lnTo>
                <a:lnTo>
                  <a:pt x="837" y="127"/>
                </a:lnTo>
                <a:lnTo>
                  <a:pt x="837" y="129"/>
                </a:lnTo>
                <a:lnTo>
                  <a:pt x="837" y="131"/>
                </a:lnTo>
                <a:lnTo>
                  <a:pt x="838" y="132"/>
                </a:lnTo>
                <a:lnTo>
                  <a:pt x="838" y="135"/>
                </a:lnTo>
                <a:lnTo>
                  <a:pt x="838" y="138"/>
                </a:lnTo>
                <a:lnTo>
                  <a:pt x="838" y="140"/>
                </a:lnTo>
                <a:lnTo>
                  <a:pt x="838" y="141"/>
                </a:lnTo>
                <a:lnTo>
                  <a:pt x="838" y="143"/>
                </a:lnTo>
                <a:lnTo>
                  <a:pt x="838" y="146"/>
                </a:lnTo>
                <a:lnTo>
                  <a:pt x="838" y="149"/>
                </a:lnTo>
                <a:lnTo>
                  <a:pt x="838" y="151"/>
                </a:lnTo>
                <a:lnTo>
                  <a:pt x="839" y="154"/>
                </a:lnTo>
                <a:lnTo>
                  <a:pt x="839" y="156"/>
                </a:lnTo>
                <a:lnTo>
                  <a:pt x="839" y="159"/>
                </a:lnTo>
                <a:lnTo>
                  <a:pt x="839" y="161"/>
                </a:lnTo>
                <a:lnTo>
                  <a:pt x="839" y="164"/>
                </a:lnTo>
                <a:lnTo>
                  <a:pt x="839" y="166"/>
                </a:lnTo>
                <a:lnTo>
                  <a:pt x="839" y="170"/>
                </a:lnTo>
                <a:lnTo>
                  <a:pt x="839" y="173"/>
                </a:lnTo>
                <a:lnTo>
                  <a:pt x="839" y="177"/>
                </a:lnTo>
                <a:lnTo>
                  <a:pt x="839" y="179"/>
                </a:lnTo>
                <a:lnTo>
                  <a:pt x="839" y="180"/>
                </a:lnTo>
                <a:lnTo>
                  <a:pt x="840" y="182"/>
                </a:lnTo>
                <a:lnTo>
                  <a:pt x="840" y="186"/>
                </a:lnTo>
                <a:lnTo>
                  <a:pt x="840" y="188"/>
                </a:lnTo>
                <a:lnTo>
                  <a:pt x="840" y="188"/>
                </a:lnTo>
                <a:lnTo>
                  <a:pt x="840" y="189"/>
                </a:lnTo>
                <a:lnTo>
                  <a:pt x="840" y="190"/>
                </a:lnTo>
                <a:lnTo>
                  <a:pt x="840" y="192"/>
                </a:lnTo>
                <a:lnTo>
                  <a:pt x="840" y="191"/>
                </a:lnTo>
                <a:lnTo>
                  <a:pt x="840" y="190"/>
                </a:lnTo>
                <a:lnTo>
                  <a:pt x="841" y="189"/>
                </a:lnTo>
                <a:lnTo>
                  <a:pt x="841" y="187"/>
                </a:lnTo>
                <a:lnTo>
                  <a:pt x="841" y="184"/>
                </a:lnTo>
                <a:lnTo>
                  <a:pt x="841" y="184"/>
                </a:lnTo>
                <a:lnTo>
                  <a:pt x="841" y="182"/>
                </a:lnTo>
                <a:lnTo>
                  <a:pt x="841" y="180"/>
                </a:lnTo>
                <a:lnTo>
                  <a:pt x="841" y="178"/>
                </a:lnTo>
                <a:lnTo>
                  <a:pt x="841" y="177"/>
                </a:lnTo>
                <a:lnTo>
                  <a:pt x="841" y="172"/>
                </a:lnTo>
                <a:lnTo>
                  <a:pt x="842" y="168"/>
                </a:lnTo>
                <a:lnTo>
                  <a:pt x="842" y="166"/>
                </a:lnTo>
                <a:lnTo>
                  <a:pt x="842" y="163"/>
                </a:lnTo>
                <a:lnTo>
                  <a:pt x="842" y="159"/>
                </a:lnTo>
                <a:lnTo>
                  <a:pt x="842" y="156"/>
                </a:lnTo>
                <a:lnTo>
                  <a:pt x="842" y="152"/>
                </a:lnTo>
                <a:lnTo>
                  <a:pt x="842" y="149"/>
                </a:lnTo>
                <a:lnTo>
                  <a:pt x="842" y="144"/>
                </a:lnTo>
                <a:lnTo>
                  <a:pt x="842" y="142"/>
                </a:lnTo>
                <a:lnTo>
                  <a:pt x="843" y="137"/>
                </a:lnTo>
                <a:lnTo>
                  <a:pt x="843" y="135"/>
                </a:lnTo>
                <a:lnTo>
                  <a:pt x="843" y="131"/>
                </a:lnTo>
                <a:lnTo>
                  <a:pt x="843" y="128"/>
                </a:lnTo>
                <a:lnTo>
                  <a:pt x="843" y="124"/>
                </a:lnTo>
                <a:lnTo>
                  <a:pt x="843" y="122"/>
                </a:lnTo>
                <a:lnTo>
                  <a:pt x="843" y="119"/>
                </a:lnTo>
                <a:lnTo>
                  <a:pt x="843" y="116"/>
                </a:lnTo>
                <a:lnTo>
                  <a:pt x="843" y="113"/>
                </a:lnTo>
                <a:lnTo>
                  <a:pt x="844" y="111"/>
                </a:lnTo>
                <a:lnTo>
                  <a:pt x="844" y="107"/>
                </a:lnTo>
                <a:lnTo>
                  <a:pt x="844" y="106"/>
                </a:lnTo>
                <a:lnTo>
                  <a:pt x="844" y="104"/>
                </a:lnTo>
                <a:lnTo>
                  <a:pt x="844" y="103"/>
                </a:lnTo>
                <a:lnTo>
                  <a:pt x="844" y="101"/>
                </a:lnTo>
                <a:lnTo>
                  <a:pt x="844" y="99"/>
                </a:lnTo>
                <a:lnTo>
                  <a:pt x="844" y="98"/>
                </a:lnTo>
                <a:lnTo>
                  <a:pt x="844" y="97"/>
                </a:lnTo>
                <a:lnTo>
                  <a:pt x="845" y="96"/>
                </a:lnTo>
                <a:lnTo>
                  <a:pt x="845" y="96"/>
                </a:lnTo>
                <a:lnTo>
                  <a:pt x="845" y="96"/>
                </a:lnTo>
                <a:lnTo>
                  <a:pt x="845" y="96"/>
                </a:lnTo>
                <a:lnTo>
                  <a:pt x="845" y="95"/>
                </a:lnTo>
                <a:lnTo>
                  <a:pt x="845" y="95"/>
                </a:lnTo>
                <a:lnTo>
                  <a:pt x="845" y="96"/>
                </a:lnTo>
                <a:lnTo>
                  <a:pt x="845" y="97"/>
                </a:lnTo>
                <a:lnTo>
                  <a:pt x="845" y="98"/>
                </a:lnTo>
                <a:lnTo>
                  <a:pt x="845" y="99"/>
                </a:lnTo>
                <a:lnTo>
                  <a:pt x="845" y="101"/>
                </a:lnTo>
                <a:lnTo>
                  <a:pt x="845" y="103"/>
                </a:lnTo>
                <a:lnTo>
                  <a:pt x="846" y="107"/>
                </a:lnTo>
                <a:lnTo>
                  <a:pt x="846" y="110"/>
                </a:lnTo>
                <a:lnTo>
                  <a:pt x="846" y="115"/>
                </a:lnTo>
                <a:lnTo>
                  <a:pt x="846" y="120"/>
                </a:lnTo>
                <a:lnTo>
                  <a:pt x="846" y="126"/>
                </a:lnTo>
                <a:lnTo>
                  <a:pt x="846" y="132"/>
                </a:lnTo>
                <a:lnTo>
                  <a:pt x="846" y="140"/>
                </a:lnTo>
                <a:lnTo>
                  <a:pt x="846" y="146"/>
                </a:lnTo>
                <a:lnTo>
                  <a:pt x="846" y="156"/>
                </a:lnTo>
                <a:lnTo>
                  <a:pt x="847" y="165"/>
                </a:lnTo>
                <a:lnTo>
                  <a:pt x="847" y="178"/>
                </a:lnTo>
                <a:lnTo>
                  <a:pt x="847" y="188"/>
                </a:lnTo>
                <a:lnTo>
                  <a:pt x="847" y="206"/>
                </a:lnTo>
                <a:lnTo>
                  <a:pt x="847" y="219"/>
                </a:lnTo>
                <a:lnTo>
                  <a:pt x="847" y="233"/>
                </a:lnTo>
                <a:lnTo>
                  <a:pt x="847" y="249"/>
                </a:lnTo>
                <a:lnTo>
                  <a:pt x="847" y="268"/>
                </a:lnTo>
                <a:lnTo>
                  <a:pt x="847" y="280"/>
                </a:lnTo>
                <a:lnTo>
                  <a:pt x="848" y="295"/>
                </a:lnTo>
                <a:lnTo>
                  <a:pt x="848" y="309"/>
                </a:lnTo>
                <a:lnTo>
                  <a:pt x="848" y="325"/>
                </a:lnTo>
                <a:lnTo>
                  <a:pt x="848" y="341"/>
                </a:lnTo>
                <a:lnTo>
                  <a:pt x="848" y="358"/>
                </a:lnTo>
                <a:lnTo>
                  <a:pt x="848" y="371"/>
                </a:lnTo>
                <a:lnTo>
                  <a:pt x="848" y="389"/>
                </a:lnTo>
                <a:lnTo>
                  <a:pt x="848" y="401"/>
                </a:lnTo>
                <a:lnTo>
                  <a:pt x="848" y="415"/>
                </a:lnTo>
                <a:lnTo>
                  <a:pt x="849" y="427"/>
                </a:lnTo>
                <a:lnTo>
                  <a:pt x="849" y="434"/>
                </a:lnTo>
                <a:lnTo>
                  <a:pt x="849" y="440"/>
                </a:lnTo>
                <a:lnTo>
                  <a:pt x="849" y="447"/>
                </a:lnTo>
                <a:lnTo>
                  <a:pt x="849" y="448"/>
                </a:lnTo>
                <a:lnTo>
                  <a:pt x="849" y="445"/>
                </a:lnTo>
                <a:lnTo>
                  <a:pt x="849" y="448"/>
                </a:lnTo>
                <a:lnTo>
                  <a:pt x="849" y="450"/>
                </a:lnTo>
                <a:lnTo>
                  <a:pt x="849" y="454"/>
                </a:lnTo>
                <a:lnTo>
                  <a:pt x="850" y="459"/>
                </a:lnTo>
                <a:lnTo>
                  <a:pt x="850" y="462"/>
                </a:lnTo>
                <a:lnTo>
                  <a:pt x="850" y="464"/>
                </a:lnTo>
                <a:lnTo>
                  <a:pt x="850" y="467"/>
                </a:lnTo>
                <a:lnTo>
                  <a:pt x="850" y="469"/>
                </a:lnTo>
                <a:lnTo>
                  <a:pt x="850" y="471"/>
                </a:lnTo>
                <a:lnTo>
                  <a:pt x="850" y="472"/>
                </a:lnTo>
                <a:lnTo>
                  <a:pt x="850" y="473"/>
                </a:lnTo>
                <a:lnTo>
                  <a:pt x="850" y="474"/>
                </a:lnTo>
                <a:lnTo>
                  <a:pt x="850" y="475"/>
                </a:lnTo>
                <a:lnTo>
                  <a:pt x="850" y="477"/>
                </a:lnTo>
                <a:lnTo>
                  <a:pt x="851" y="477"/>
                </a:lnTo>
                <a:lnTo>
                  <a:pt x="851" y="478"/>
                </a:lnTo>
                <a:lnTo>
                  <a:pt x="851" y="478"/>
                </a:lnTo>
                <a:lnTo>
                  <a:pt x="851" y="478"/>
                </a:lnTo>
                <a:lnTo>
                  <a:pt x="851" y="480"/>
                </a:lnTo>
                <a:lnTo>
                  <a:pt x="851" y="480"/>
                </a:lnTo>
                <a:lnTo>
                  <a:pt x="851" y="480"/>
                </a:lnTo>
                <a:lnTo>
                  <a:pt x="851" y="480"/>
                </a:lnTo>
                <a:lnTo>
                  <a:pt x="851" y="480"/>
                </a:lnTo>
                <a:lnTo>
                  <a:pt x="852" y="482"/>
                </a:lnTo>
                <a:lnTo>
                  <a:pt x="852" y="482"/>
                </a:lnTo>
                <a:lnTo>
                  <a:pt x="852" y="482"/>
                </a:lnTo>
                <a:lnTo>
                  <a:pt x="852" y="482"/>
                </a:lnTo>
                <a:lnTo>
                  <a:pt x="852" y="483"/>
                </a:lnTo>
                <a:lnTo>
                  <a:pt x="852" y="483"/>
                </a:lnTo>
                <a:lnTo>
                  <a:pt x="852" y="483"/>
                </a:lnTo>
                <a:lnTo>
                  <a:pt x="852" y="484"/>
                </a:lnTo>
                <a:lnTo>
                  <a:pt x="852" y="485"/>
                </a:lnTo>
                <a:lnTo>
                  <a:pt x="853" y="485"/>
                </a:lnTo>
                <a:lnTo>
                  <a:pt x="853" y="485"/>
                </a:lnTo>
                <a:lnTo>
                  <a:pt x="853" y="485"/>
                </a:lnTo>
                <a:lnTo>
                  <a:pt x="853" y="486"/>
                </a:lnTo>
                <a:lnTo>
                  <a:pt x="853" y="486"/>
                </a:lnTo>
                <a:lnTo>
                  <a:pt x="853" y="485"/>
                </a:lnTo>
                <a:lnTo>
                  <a:pt x="853" y="486"/>
                </a:lnTo>
                <a:lnTo>
                  <a:pt x="853" y="486"/>
                </a:lnTo>
                <a:lnTo>
                  <a:pt x="853" y="486"/>
                </a:lnTo>
                <a:lnTo>
                  <a:pt x="854" y="487"/>
                </a:lnTo>
                <a:lnTo>
                  <a:pt x="854" y="487"/>
                </a:lnTo>
                <a:lnTo>
                  <a:pt x="854" y="487"/>
                </a:lnTo>
                <a:lnTo>
                  <a:pt x="854" y="488"/>
                </a:lnTo>
                <a:lnTo>
                  <a:pt x="854" y="488"/>
                </a:lnTo>
                <a:lnTo>
                  <a:pt x="854" y="489"/>
                </a:lnTo>
                <a:lnTo>
                  <a:pt x="854" y="491"/>
                </a:lnTo>
                <a:lnTo>
                  <a:pt x="854" y="491"/>
                </a:lnTo>
                <a:lnTo>
                  <a:pt x="854" y="492"/>
                </a:lnTo>
                <a:lnTo>
                  <a:pt x="855" y="492"/>
                </a:lnTo>
                <a:lnTo>
                  <a:pt x="855" y="492"/>
                </a:lnTo>
                <a:lnTo>
                  <a:pt x="855" y="492"/>
                </a:lnTo>
                <a:lnTo>
                  <a:pt x="855" y="493"/>
                </a:lnTo>
                <a:lnTo>
                  <a:pt x="855" y="494"/>
                </a:lnTo>
                <a:lnTo>
                  <a:pt x="855" y="494"/>
                </a:lnTo>
                <a:lnTo>
                  <a:pt x="855" y="494"/>
                </a:lnTo>
                <a:lnTo>
                  <a:pt x="855" y="495"/>
                </a:lnTo>
                <a:lnTo>
                  <a:pt x="855" y="495"/>
                </a:lnTo>
                <a:lnTo>
                  <a:pt x="855" y="496"/>
                </a:lnTo>
                <a:lnTo>
                  <a:pt x="855" y="496"/>
                </a:lnTo>
                <a:lnTo>
                  <a:pt x="856" y="496"/>
                </a:lnTo>
                <a:lnTo>
                  <a:pt x="856" y="496"/>
                </a:lnTo>
                <a:lnTo>
                  <a:pt x="856" y="496"/>
                </a:lnTo>
                <a:lnTo>
                  <a:pt x="856" y="496"/>
                </a:lnTo>
                <a:lnTo>
                  <a:pt x="856" y="497"/>
                </a:lnTo>
                <a:lnTo>
                  <a:pt x="856" y="497"/>
                </a:lnTo>
                <a:lnTo>
                  <a:pt x="856" y="498"/>
                </a:lnTo>
                <a:lnTo>
                  <a:pt x="856" y="499"/>
                </a:lnTo>
                <a:lnTo>
                  <a:pt x="856" y="499"/>
                </a:lnTo>
                <a:lnTo>
                  <a:pt x="857" y="500"/>
                </a:lnTo>
                <a:lnTo>
                  <a:pt x="857" y="501"/>
                </a:lnTo>
                <a:lnTo>
                  <a:pt x="857" y="501"/>
                </a:lnTo>
                <a:lnTo>
                  <a:pt x="857" y="501"/>
                </a:lnTo>
                <a:lnTo>
                  <a:pt x="857" y="501"/>
                </a:lnTo>
                <a:lnTo>
                  <a:pt x="857" y="503"/>
                </a:lnTo>
                <a:lnTo>
                  <a:pt x="857" y="503"/>
                </a:lnTo>
                <a:lnTo>
                  <a:pt x="857" y="504"/>
                </a:lnTo>
                <a:lnTo>
                  <a:pt x="857" y="504"/>
                </a:lnTo>
                <a:lnTo>
                  <a:pt x="858" y="505"/>
                </a:lnTo>
                <a:lnTo>
                  <a:pt x="858" y="505"/>
                </a:lnTo>
                <a:lnTo>
                  <a:pt x="858" y="506"/>
                </a:lnTo>
                <a:lnTo>
                  <a:pt x="858" y="506"/>
                </a:lnTo>
                <a:lnTo>
                  <a:pt x="858" y="507"/>
                </a:lnTo>
                <a:lnTo>
                  <a:pt x="858" y="507"/>
                </a:lnTo>
                <a:lnTo>
                  <a:pt x="858" y="508"/>
                </a:lnTo>
                <a:lnTo>
                  <a:pt x="858" y="508"/>
                </a:lnTo>
                <a:lnTo>
                  <a:pt x="858" y="509"/>
                </a:lnTo>
                <a:lnTo>
                  <a:pt x="859" y="509"/>
                </a:lnTo>
                <a:lnTo>
                  <a:pt x="859" y="509"/>
                </a:lnTo>
                <a:lnTo>
                  <a:pt x="859" y="509"/>
                </a:lnTo>
                <a:lnTo>
                  <a:pt x="859" y="509"/>
                </a:lnTo>
                <a:lnTo>
                  <a:pt x="859" y="508"/>
                </a:lnTo>
                <a:lnTo>
                  <a:pt x="859" y="508"/>
                </a:lnTo>
                <a:lnTo>
                  <a:pt x="859" y="509"/>
                </a:lnTo>
                <a:lnTo>
                  <a:pt x="859" y="509"/>
                </a:lnTo>
                <a:lnTo>
                  <a:pt x="859" y="509"/>
                </a:lnTo>
                <a:lnTo>
                  <a:pt x="860" y="508"/>
                </a:lnTo>
                <a:lnTo>
                  <a:pt x="860" y="508"/>
                </a:lnTo>
                <a:lnTo>
                  <a:pt x="860" y="507"/>
                </a:lnTo>
                <a:lnTo>
                  <a:pt x="860" y="507"/>
                </a:lnTo>
                <a:lnTo>
                  <a:pt x="860" y="506"/>
                </a:lnTo>
                <a:lnTo>
                  <a:pt x="860" y="505"/>
                </a:lnTo>
                <a:lnTo>
                  <a:pt x="860" y="504"/>
                </a:lnTo>
                <a:lnTo>
                  <a:pt x="860" y="504"/>
                </a:lnTo>
                <a:lnTo>
                  <a:pt x="860" y="504"/>
                </a:lnTo>
                <a:lnTo>
                  <a:pt x="860" y="504"/>
                </a:lnTo>
                <a:lnTo>
                  <a:pt x="860" y="503"/>
                </a:lnTo>
                <a:lnTo>
                  <a:pt x="860" y="502"/>
                </a:lnTo>
                <a:lnTo>
                  <a:pt x="861" y="497"/>
                </a:lnTo>
                <a:lnTo>
                  <a:pt x="861" y="490"/>
                </a:lnTo>
                <a:lnTo>
                  <a:pt x="861" y="477"/>
                </a:lnTo>
                <a:lnTo>
                  <a:pt x="861" y="470"/>
                </a:lnTo>
                <a:lnTo>
                  <a:pt x="861" y="452"/>
                </a:lnTo>
                <a:lnTo>
                  <a:pt x="861" y="431"/>
                </a:lnTo>
                <a:lnTo>
                  <a:pt x="861" y="400"/>
                </a:lnTo>
                <a:lnTo>
                  <a:pt x="861" y="371"/>
                </a:lnTo>
                <a:lnTo>
                  <a:pt x="861" y="324"/>
                </a:lnTo>
                <a:lnTo>
                  <a:pt x="862" y="303"/>
                </a:lnTo>
                <a:lnTo>
                  <a:pt x="862" y="280"/>
                </a:lnTo>
                <a:lnTo>
                  <a:pt x="862" y="265"/>
                </a:lnTo>
                <a:lnTo>
                  <a:pt x="862" y="253"/>
                </a:lnTo>
                <a:lnTo>
                  <a:pt x="862" y="247"/>
                </a:lnTo>
                <a:lnTo>
                  <a:pt x="862" y="237"/>
                </a:lnTo>
                <a:lnTo>
                  <a:pt x="862" y="231"/>
                </a:lnTo>
                <a:lnTo>
                  <a:pt x="862" y="221"/>
                </a:lnTo>
                <a:lnTo>
                  <a:pt x="862" y="212"/>
                </a:lnTo>
                <a:lnTo>
                  <a:pt x="863" y="202"/>
                </a:lnTo>
                <a:lnTo>
                  <a:pt x="863" y="194"/>
                </a:lnTo>
                <a:lnTo>
                  <a:pt x="863" y="180"/>
                </a:lnTo>
                <a:lnTo>
                  <a:pt x="863" y="169"/>
                </a:lnTo>
                <a:lnTo>
                  <a:pt x="863" y="155"/>
                </a:lnTo>
                <a:lnTo>
                  <a:pt x="863" y="145"/>
                </a:lnTo>
                <a:lnTo>
                  <a:pt x="863" y="136"/>
                </a:lnTo>
                <a:lnTo>
                  <a:pt x="863" y="130"/>
                </a:lnTo>
                <a:lnTo>
                  <a:pt x="863" y="121"/>
                </a:lnTo>
                <a:lnTo>
                  <a:pt x="864" y="116"/>
                </a:lnTo>
                <a:lnTo>
                  <a:pt x="864" y="110"/>
                </a:lnTo>
                <a:lnTo>
                  <a:pt x="864" y="105"/>
                </a:lnTo>
                <a:lnTo>
                  <a:pt x="864" y="98"/>
                </a:lnTo>
                <a:lnTo>
                  <a:pt x="864" y="93"/>
                </a:lnTo>
                <a:lnTo>
                  <a:pt x="864" y="87"/>
                </a:lnTo>
                <a:lnTo>
                  <a:pt x="864" y="83"/>
                </a:lnTo>
                <a:lnTo>
                  <a:pt x="864" y="79"/>
                </a:lnTo>
                <a:lnTo>
                  <a:pt x="864" y="76"/>
                </a:lnTo>
                <a:lnTo>
                  <a:pt x="865" y="74"/>
                </a:lnTo>
                <a:lnTo>
                  <a:pt x="865" y="71"/>
                </a:lnTo>
                <a:lnTo>
                  <a:pt x="865" y="68"/>
                </a:lnTo>
                <a:lnTo>
                  <a:pt x="865" y="66"/>
                </a:lnTo>
                <a:lnTo>
                  <a:pt x="865" y="63"/>
                </a:lnTo>
                <a:lnTo>
                  <a:pt x="865" y="60"/>
                </a:lnTo>
                <a:lnTo>
                  <a:pt x="865" y="57"/>
                </a:lnTo>
                <a:lnTo>
                  <a:pt x="865" y="55"/>
                </a:lnTo>
                <a:lnTo>
                  <a:pt x="865" y="52"/>
                </a:lnTo>
                <a:lnTo>
                  <a:pt x="865" y="50"/>
                </a:lnTo>
                <a:lnTo>
                  <a:pt x="865" y="48"/>
                </a:lnTo>
                <a:lnTo>
                  <a:pt x="866" y="45"/>
                </a:lnTo>
                <a:lnTo>
                  <a:pt x="866" y="43"/>
                </a:lnTo>
                <a:lnTo>
                  <a:pt x="866" y="41"/>
                </a:lnTo>
                <a:lnTo>
                  <a:pt x="866" y="39"/>
                </a:lnTo>
                <a:lnTo>
                  <a:pt x="866" y="38"/>
                </a:lnTo>
                <a:lnTo>
                  <a:pt x="866" y="36"/>
                </a:lnTo>
                <a:lnTo>
                  <a:pt x="866" y="35"/>
                </a:lnTo>
                <a:lnTo>
                  <a:pt x="866" y="33"/>
                </a:lnTo>
                <a:lnTo>
                  <a:pt x="866" y="33"/>
                </a:lnTo>
                <a:lnTo>
                  <a:pt x="867" y="32"/>
                </a:lnTo>
                <a:lnTo>
                  <a:pt x="867" y="31"/>
                </a:lnTo>
                <a:lnTo>
                  <a:pt x="867" y="30"/>
                </a:lnTo>
                <a:lnTo>
                  <a:pt x="867" y="29"/>
                </a:lnTo>
                <a:lnTo>
                  <a:pt x="867" y="29"/>
                </a:lnTo>
                <a:lnTo>
                  <a:pt x="867" y="28"/>
                </a:lnTo>
                <a:lnTo>
                  <a:pt x="867" y="28"/>
                </a:lnTo>
                <a:lnTo>
                  <a:pt x="867" y="28"/>
                </a:lnTo>
                <a:lnTo>
                  <a:pt x="867" y="28"/>
                </a:lnTo>
                <a:lnTo>
                  <a:pt x="868" y="27"/>
                </a:lnTo>
                <a:lnTo>
                  <a:pt x="868" y="27"/>
                </a:lnTo>
                <a:lnTo>
                  <a:pt x="868" y="27"/>
                </a:lnTo>
                <a:lnTo>
                  <a:pt x="868" y="28"/>
                </a:lnTo>
                <a:lnTo>
                  <a:pt x="868" y="28"/>
                </a:lnTo>
                <a:lnTo>
                  <a:pt x="868" y="28"/>
                </a:lnTo>
                <a:lnTo>
                  <a:pt x="868" y="29"/>
                </a:lnTo>
                <a:lnTo>
                  <a:pt x="868" y="30"/>
                </a:lnTo>
                <a:lnTo>
                  <a:pt x="868" y="30"/>
                </a:lnTo>
                <a:lnTo>
                  <a:pt x="869" y="31"/>
                </a:lnTo>
                <a:lnTo>
                  <a:pt x="869" y="33"/>
                </a:lnTo>
                <a:lnTo>
                  <a:pt x="869" y="34"/>
                </a:lnTo>
                <a:lnTo>
                  <a:pt x="869" y="35"/>
                </a:lnTo>
                <a:lnTo>
                  <a:pt x="869" y="37"/>
                </a:lnTo>
                <a:lnTo>
                  <a:pt x="869" y="38"/>
                </a:lnTo>
                <a:lnTo>
                  <a:pt x="869" y="39"/>
                </a:lnTo>
                <a:lnTo>
                  <a:pt x="869" y="40"/>
                </a:lnTo>
                <a:lnTo>
                  <a:pt x="869" y="41"/>
                </a:lnTo>
                <a:lnTo>
                  <a:pt x="870" y="42"/>
                </a:lnTo>
                <a:lnTo>
                  <a:pt x="870" y="43"/>
                </a:lnTo>
                <a:lnTo>
                  <a:pt x="870" y="44"/>
                </a:lnTo>
                <a:lnTo>
                  <a:pt x="870" y="45"/>
                </a:lnTo>
                <a:lnTo>
                  <a:pt x="870" y="46"/>
                </a:lnTo>
                <a:lnTo>
                  <a:pt x="870" y="47"/>
                </a:lnTo>
                <a:lnTo>
                  <a:pt x="870" y="49"/>
                </a:lnTo>
                <a:lnTo>
                  <a:pt x="870" y="50"/>
                </a:lnTo>
                <a:lnTo>
                  <a:pt x="870" y="51"/>
                </a:lnTo>
                <a:lnTo>
                  <a:pt x="871" y="53"/>
                </a:lnTo>
                <a:lnTo>
                  <a:pt x="871" y="55"/>
                </a:lnTo>
                <a:lnTo>
                  <a:pt x="871" y="56"/>
                </a:lnTo>
                <a:lnTo>
                  <a:pt x="871" y="57"/>
                </a:lnTo>
                <a:lnTo>
                  <a:pt x="871" y="59"/>
                </a:lnTo>
                <a:lnTo>
                  <a:pt x="871" y="60"/>
                </a:lnTo>
                <a:lnTo>
                  <a:pt x="871" y="62"/>
                </a:lnTo>
                <a:lnTo>
                  <a:pt x="871" y="63"/>
                </a:lnTo>
                <a:lnTo>
                  <a:pt x="871" y="65"/>
                </a:lnTo>
                <a:lnTo>
                  <a:pt x="871" y="66"/>
                </a:lnTo>
                <a:lnTo>
                  <a:pt x="871" y="67"/>
                </a:lnTo>
                <a:lnTo>
                  <a:pt x="872" y="68"/>
                </a:lnTo>
                <a:lnTo>
                  <a:pt x="872" y="69"/>
                </a:lnTo>
                <a:lnTo>
                  <a:pt x="872" y="70"/>
                </a:lnTo>
                <a:lnTo>
                  <a:pt x="872" y="72"/>
                </a:lnTo>
                <a:lnTo>
                  <a:pt x="872" y="73"/>
                </a:lnTo>
                <a:lnTo>
                  <a:pt x="872" y="75"/>
                </a:lnTo>
                <a:lnTo>
                  <a:pt x="872" y="76"/>
                </a:lnTo>
                <a:lnTo>
                  <a:pt x="872" y="77"/>
                </a:lnTo>
                <a:lnTo>
                  <a:pt x="872" y="78"/>
                </a:lnTo>
                <a:lnTo>
                  <a:pt x="873" y="80"/>
                </a:lnTo>
                <a:lnTo>
                  <a:pt x="873" y="81"/>
                </a:lnTo>
                <a:lnTo>
                  <a:pt x="873" y="82"/>
                </a:lnTo>
                <a:lnTo>
                  <a:pt x="873" y="84"/>
                </a:lnTo>
                <a:lnTo>
                  <a:pt x="873" y="87"/>
                </a:lnTo>
                <a:lnTo>
                  <a:pt x="873" y="88"/>
                </a:lnTo>
                <a:lnTo>
                  <a:pt x="873" y="90"/>
                </a:lnTo>
                <a:lnTo>
                  <a:pt x="873" y="92"/>
                </a:lnTo>
                <a:lnTo>
                  <a:pt x="873" y="94"/>
                </a:lnTo>
                <a:lnTo>
                  <a:pt x="874" y="96"/>
                </a:lnTo>
                <a:lnTo>
                  <a:pt x="874" y="99"/>
                </a:lnTo>
                <a:lnTo>
                  <a:pt x="874" y="100"/>
                </a:lnTo>
                <a:lnTo>
                  <a:pt x="874" y="102"/>
                </a:lnTo>
                <a:lnTo>
                  <a:pt x="874" y="104"/>
                </a:lnTo>
                <a:lnTo>
                  <a:pt x="874" y="106"/>
                </a:lnTo>
                <a:lnTo>
                  <a:pt x="874" y="107"/>
                </a:lnTo>
                <a:lnTo>
                  <a:pt x="874" y="111"/>
                </a:lnTo>
                <a:lnTo>
                  <a:pt x="874" y="112"/>
                </a:lnTo>
                <a:lnTo>
                  <a:pt x="875" y="114"/>
                </a:lnTo>
                <a:lnTo>
                  <a:pt x="875" y="116"/>
                </a:lnTo>
                <a:lnTo>
                  <a:pt x="875" y="118"/>
                </a:lnTo>
                <a:lnTo>
                  <a:pt x="875" y="120"/>
                </a:lnTo>
                <a:lnTo>
                  <a:pt x="875" y="123"/>
                </a:lnTo>
                <a:lnTo>
                  <a:pt x="875" y="124"/>
                </a:lnTo>
                <a:lnTo>
                  <a:pt x="875" y="126"/>
                </a:lnTo>
                <a:lnTo>
                  <a:pt x="875" y="127"/>
                </a:lnTo>
                <a:lnTo>
                  <a:pt x="875" y="128"/>
                </a:lnTo>
                <a:lnTo>
                  <a:pt x="876" y="129"/>
                </a:lnTo>
                <a:lnTo>
                  <a:pt x="876" y="131"/>
                </a:lnTo>
                <a:lnTo>
                  <a:pt x="876" y="132"/>
                </a:lnTo>
                <a:lnTo>
                  <a:pt x="876" y="133"/>
                </a:lnTo>
                <a:lnTo>
                  <a:pt x="876" y="133"/>
                </a:lnTo>
                <a:lnTo>
                  <a:pt x="876" y="134"/>
                </a:lnTo>
                <a:lnTo>
                  <a:pt x="876" y="135"/>
                </a:lnTo>
                <a:lnTo>
                  <a:pt x="876" y="136"/>
                </a:lnTo>
                <a:lnTo>
                  <a:pt x="876" y="138"/>
                </a:lnTo>
                <a:lnTo>
                  <a:pt x="876" y="138"/>
                </a:lnTo>
                <a:lnTo>
                  <a:pt x="876" y="137"/>
                </a:lnTo>
                <a:lnTo>
                  <a:pt x="877" y="138"/>
                </a:lnTo>
                <a:lnTo>
                  <a:pt x="877" y="138"/>
                </a:lnTo>
                <a:lnTo>
                  <a:pt x="877" y="138"/>
                </a:lnTo>
                <a:lnTo>
                  <a:pt x="877" y="137"/>
                </a:lnTo>
                <a:lnTo>
                  <a:pt x="877" y="136"/>
                </a:lnTo>
                <a:lnTo>
                  <a:pt x="877" y="134"/>
                </a:lnTo>
                <a:lnTo>
                  <a:pt x="877" y="132"/>
                </a:lnTo>
                <a:lnTo>
                  <a:pt x="877" y="131"/>
                </a:lnTo>
                <a:lnTo>
                  <a:pt x="877" y="128"/>
                </a:lnTo>
                <a:lnTo>
                  <a:pt x="878" y="126"/>
                </a:lnTo>
                <a:lnTo>
                  <a:pt x="878" y="124"/>
                </a:lnTo>
                <a:lnTo>
                  <a:pt x="878" y="121"/>
                </a:lnTo>
                <a:lnTo>
                  <a:pt x="878" y="119"/>
                </a:lnTo>
                <a:lnTo>
                  <a:pt x="878" y="117"/>
                </a:lnTo>
                <a:lnTo>
                  <a:pt x="878" y="115"/>
                </a:lnTo>
                <a:lnTo>
                  <a:pt x="878" y="113"/>
                </a:lnTo>
                <a:lnTo>
                  <a:pt x="878" y="110"/>
                </a:lnTo>
                <a:lnTo>
                  <a:pt x="878" y="108"/>
                </a:lnTo>
                <a:lnTo>
                  <a:pt x="879" y="106"/>
                </a:lnTo>
                <a:lnTo>
                  <a:pt x="879" y="104"/>
                </a:lnTo>
                <a:lnTo>
                  <a:pt x="879" y="101"/>
                </a:lnTo>
                <a:lnTo>
                  <a:pt x="879" y="100"/>
                </a:lnTo>
                <a:lnTo>
                  <a:pt x="879" y="98"/>
                </a:lnTo>
                <a:lnTo>
                  <a:pt x="879" y="95"/>
                </a:lnTo>
                <a:lnTo>
                  <a:pt x="879" y="94"/>
                </a:lnTo>
                <a:lnTo>
                  <a:pt x="879" y="92"/>
                </a:lnTo>
                <a:lnTo>
                  <a:pt x="879" y="90"/>
                </a:lnTo>
                <a:lnTo>
                  <a:pt x="879" y="89"/>
                </a:lnTo>
                <a:lnTo>
                  <a:pt x="880" y="88"/>
                </a:lnTo>
                <a:lnTo>
                  <a:pt x="880" y="87"/>
                </a:lnTo>
                <a:lnTo>
                  <a:pt x="880" y="85"/>
                </a:lnTo>
                <a:lnTo>
                  <a:pt x="880" y="85"/>
                </a:lnTo>
                <a:lnTo>
                  <a:pt x="880" y="85"/>
                </a:lnTo>
                <a:lnTo>
                  <a:pt x="880" y="85"/>
                </a:lnTo>
                <a:lnTo>
                  <a:pt x="880" y="84"/>
                </a:lnTo>
                <a:lnTo>
                  <a:pt x="880" y="85"/>
                </a:lnTo>
                <a:lnTo>
                  <a:pt x="880" y="86"/>
                </a:lnTo>
                <a:lnTo>
                  <a:pt x="881" y="86"/>
                </a:lnTo>
                <a:lnTo>
                  <a:pt x="881" y="88"/>
                </a:lnTo>
                <a:lnTo>
                  <a:pt x="881" y="89"/>
                </a:lnTo>
                <a:lnTo>
                  <a:pt x="881" y="90"/>
                </a:lnTo>
                <a:lnTo>
                  <a:pt x="881" y="92"/>
                </a:lnTo>
                <a:lnTo>
                  <a:pt x="881" y="94"/>
                </a:lnTo>
                <a:lnTo>
                  <a:pt x="881" y="96"/>
                </a:lnTo>
                <a:lnTo>
                  <a:pt x="881" y="100"/>
                </a:lnTo>
                <a:lnTo>
                  <a:pt x="881" y="103"/>
                </a:lnTo>
                <a:lnTo>
                  <a:pt x="881" y="106"/>
                </a:lnTo>
                <a:lnTo>
                  <a:pt x="881" y="109"/>
                </a:lnTo>
                <a:lnTo>
                  <a:pt x="882" y="113"/>
                </a:lnTo>
                <a:lnTo>
                  <a:pt x="882" y="115"/>
                </a:lnTo>
                <a:lnTo>
                  <a:pt x="882" y="121"/>
                </a:lnTo>
                <a:lnTo>
                  <a:pt x="882" y="124"/>
                </a:lnTo>
                <a:lnTo>
                  <a:pt x="882" y="129"/>
                </a:lnTo>
                <a:lnTo>
                  <a:pt x="882" y="134"/>
                </a:lnTo>
                <a:lnTo>
                  <a:pt x="882" y="140"/>
                </a:lnTo>
                <a:lnTo>
                  <a:pt x="882" y="144"/>
                </a:lnTo>
                <a:lnTo>
                  <a:pt x="882" y="153"/>
                </a:lnTo>
                <a:lnTo>
                  <a:pt x="883" y="158"/>
                </a:lnTo>
                <a:lnTo>
                  <a:pt x="883" y="168"/>
                </a:lnTo>
                <a:lnTo>
                  <a:pt x="883" y="180"/>
                </a:lnTo>
                <a:lnTo>
                  <a:pt x="883" y="190"/>
                </a:lnTo>
                <a:lnTo>
                  <a:pt x="883" y="199"/>
                </a:lnTo>
                <a:lnTo>
                  <a:pt x="883" y="216"/>
                </a:lnTo>
                <a:lnTo>
                  <a:pt x="883" y="224"/>
                </a:lnTo>
                <a:lnTo>
                  <a:pt x="883" y="239"/>
                </a:lnTo>
                <a:lnTo>
                  <a:pt x="883" y="255"/>
                </a:lnTo>
                <a:lnTo>
                  <a:pt x="884" y="272"/>
                </a:lnTo>
                <a:lnTo>
                  <a:pt x="884" y="284"/>
                </a:lnTo>
                <a:lnTo>
                  <a:pt x="884" y="308"/>
                </a:lnTo>
                <a:lnTo>
                  <a:pt x="884" y="322"/>
                </a:lnTo>
                <a:lnTo>
                  <a:pt x="884" y="341"/>
                </a:lnTo>
                <a:lnTo>
                  <a:pt x="884" y="353"/>
                </a:lnTo>
                <a:lnTo>
                  <a:pt x="884" y="365"/>
                </a:lnTo>
                <a:lnTo>
                  <a:pt x="884" y="375"/>
                </a:lnTo>
                <a:lnTo>
                  <a:pt x="884" y="390"/>
                </a:lnTo>
                <a:lnTo>
                  <a:pt x="885" y="402"/>
                </a:lnTo>
                <a:lnTo>
                  <a:pt x="885" y="414"/>
                </a:lnTo>
                <a:lnTo>
                  <a:pt x="885" y="424"/>
                </a:lnTo>
                <a:lnTo>
                  <a:pt x="885" y="436"/>
                </a:lnTo>
                <a:lnTo>
                  <a:pt x="885" y="441"/>
                </a:lnTo>
                <a:lnTo>
                  <a:pt x="885" y="450"/>
                </a:lnTo>
                <a:lnTo>
                  <a:pt x="885" y="454"/>
                </a:lnTo>
                <a:lnTo>
                  <a:pt x="885" y="458"/>
                </a:lnTo>
                <a:lnTo>
                  <a:pt x="885" y="459"/>
                </a:lnTo>
                <a:lnTo>
                  <a:pt x="886" y="457"/>
                </a:lnTo>
                <a:lnTo>
                  <a:pt x="886" y="460"/>
                </a:lnTo>
                <a:lnTo>
                  <a:pt x="886" y="464"/>
                </a:lnTo>
                <a:lnTo>
                  <a:pt x="886" y="469"/>
                </a:lnTo>
                <a:lnTo>
                  <a:pt x="886" y="472"/>
                </a:lnTo>
                <a:lnTo>
                  <a:pt x="886" y="474"/>
                </a:lnTo>
                <a:lnTo>
                  <a:pt x="886" y="476"/>
                </a:lnTo>
                <a:lnTo>
                  <a:pt x="886" y="477"/>
                </a:lnTo>
                <a:lnTo>
                  <a:pt x="886" y="478"/>
                </a:lnTo>
                <a:lnTo>
                  <a:pt x="886" y="480"/>
                </a:lnTo>
                <a:lnTo>
                  <a:pt x="886" y="482"/>
                </a:lnTo>
                <a:lnTo>
                  <a:pt x="887" y="482"/>
                </a:lnTo>
                <a:lnTo>
                  <a:pt x="887" y="484"/>
                </a:lnTo>
                <a:lnTo>
                  <a:pt x="887" y="484"/>
                </a:lnTo>
                <a:lnTo>
                  <a:pt x="887" y="485"/>
                </a:lnTo>
                <a:lnTo>
                  <a:pt x="887" y="485"/>
                </a:lnTo>
                <a:lnTo>
                  <a:pt x="887" y="485"/>
                </a:lnTo>
                <a:lnTo>
                  <a:pt x="887" y="485"/>
                </a:lnTo>
                <a:lnTo>
                  <a:pt x="887" y="484"/>
                </a:lnTo>
                <a:lnTo>
                  <a:pt x="887" y="484"/>
                </a:lnTo>
                <a:lnTo>
                  <a:pt x="888" y="484"/>
                </a:lnTo>
                <a:lnTo>
                  <a:pt x="888" y="483"/>
                </a:lnTo>
                <a:lnTo>
                  <a:pt x="888" y="484"/>
                </a:lnTo>
                <a:lnTo>
                  <a:pt x="888" y="484"/>
                </a:lnTo>
                <a:lnTo>
                  <a:pt x="888" y="485"/>
                </a:lnTo>
                <a:lnTo>
                  <a:pt x="888" y="485"/>
                </a:lnTo>
                <a:lnTo>
                  <a:pt x="888" y="486"/>
                </a:lnTo>
                <a:lnTo>
                  <a:pt x="888" y="487"/>
                </a:lnTo>
                <a:lnTo>
                  <a:pt x="888" y="487"/>
                </a:lnTo>
                <a:lnTo>
                  <a:pt x="889" y="487"/>
                </a:lnTo>
                <a:lnTo>
                  <a:pt x="889" y="487"/>
                </a:lnTo>
                <a:lnTo>
                  <a:pt x="889" y="487"/>
                </a:lnTo>
                <a:lnTo>
                  <a:pt x="889" y="488"/>
                </a:lnTo>
                <a:lnTo>
                  <a:pt x="889" y="488"/>
                </a:lnTo>
                <a:lnTo>
                  <a:pt x="889" y="489"/>
                </a:lnTo>
                <a:lnTo>
                  <a:pt x="889" y="490"/>
                </a:lnTo>
                <a:lnTo>
                  <a:pt x="889" y="490"/>
                </a:lnTo>
                <a:lnTo>
                  <a:pt x="889" y="490"/>
                </a:lnTo>
                <a:lnTo>
                  <a:pt x="890" y="490"/>
                </a:lnTo>
                <a:lnTo>
                  <a:pt x="890" y="490"/>
                </a:lnTo>
                <a:lnTo>
                  <a:pt x="890" y="490"/>
                </a:lnTo>
                <a:lnTo>
                  <a:pt x="890" y="490"/>
                </a:lnTo>
                <a:lnTo>
                  <a:pt x="890" y="491"/>
                </a:lnTo>
                <a:lnTo>
                  <a:pt x="890" y="492"/>
                </a:lnTo>
                <a:lnTo>
                  <a:pt x="890" y="492"/>
                </a:lnTo>
                <a:lnTo>
                  <a:pt x="890" y="493"/>
                </a:lnTo>
                <a:lnTo>
                  <a:pt x="890" y="493"/>
                </a:lnTo>
                <a:lnTo>
                  <a:pt x="891" y="493"/>
                </a:lnTo>
                <a:lnTo>
                  <a:pt x="891" y="493"/>
                </a:lnTo>
                <a:lnTo>
                  <a:pt x="891" y="493"/>
                </a:lnTo>
                <a:lnTo>
                  <a:pt x="891" y="493"/>
                </a:lnTo>
                <a:lnTo>
                  <a:pt x="891" y="493"/>
                </a:lnTo>
                <a:lnTo>
                  <a:pt x="891" y="493"/>
                </a:lnTo>
                <a:lnTo>
                  <a:pt x="891" y="494"/>
                </a:lnTo>
                <a:lnTo>
                  <a:pt x="891" y="494"/>
                </a:lnTo>
                <a:lnTo>
                  <a:pt x="891" y="494"/>
                </a:lnTo>
                <a:lnTo>
                  <a:pt x="891" y="495"/>
                </a:lnTo>
                <a:lnTo>
                  <a:pt x="891" y="495"/>
                </a:lnTo>
                <a:lnTo>
                  <a:pt x="892" y="496"/>
                </a:lnTo>
                <a:lnTo>
                  <a:pt x="892" y="496"/>
                </a:lnTo>
                <a:lnTo>
                  <a:pt x="892" y="496"/>
                </a:lnTo>
                <a:lnTo>
                  <a:pt x="892" y="497"/>
                </a:lnTo>
                <a:lnTo>
                  <a:pt x="892" y="496"/>
                </a:lnTo>
                <a:lnTo>
                  <a:pt x="892" y="497"/>
                </a:lnTo>
                <a:lnTo>
                  <a:pt x="892" y="497"/>
                </a:lnTo>
                <a:lnTo>
                  <a:pt x="892" y="498"/>
                </a:lnTo>
                <a:lnTo>
                  <a:pt x="892" y="498"/>
                </a:lnTo>
                <a:lnTo>
                  <a:pt x="893" y="499"/>
                </a:lnTo>
                <a:lnTo>
                  <a:pt x="893" y="500"/>
                </a:lnTo>
                <a:lnTo>
                  <a:pt x="893" y="500"/>
                </a:lnTo>
                <a:lnTo>
                  <a:pt x="893" y="500"/>
                </a:lnTo>
                <a:lnTo>
                  <a:pt x="893" y="500"/>
                </a:lnTo>
                <a:lnTo>
                  <a:pt x="893" y="501"/>
                </a:lnTo>
                <a:lnTo>
                  <a:pt x="893" y="501"/>
                </a:lnTo>
                <a:lnTo>
                  <a:pt x="893" y="501"/>
                </a:lnTo>
                <a:lnTo>
                  <a:pt x="893" y="501"/>
                </a:lnTo>
                <a:lnTo>
                  <a:pt x="894" y="502"/>
                </a:lnTo>
                <a:lnTo>
                  <a:pt x="894" y="502"/>
                </a:lnTo>
                <a:lnTo>
                  <a:pt x="894" y="503"/>
                </a:lnTo>
                <a:lnTo>
                  <a:pt x="894" y="503"/>
                </a:lnTo>
                <a:lnTo>
                  <a:pt x="894" y="503"/>
                </a:lnTo>
                <a:lnTo>
                  <a:pt x="894" y="504"/>
                </a:lnTo>
                <a:lnTo>
                  <a:pt x="894" y="505"/>
                </a:lnTo>
                <a:lnTo>
                  <a:pt x="894" y="506"/>
                </a:lnTo>
                <a:lnTo>
                  <a:pt x="894" y="507"/>
                </a:lnTo>
                <a:lnTo>
                  <a:pt x="895" y="507"/>
                </a:lnTo>
                <a:lnTo>
                  <a:pt x="895" y="507"/>
                </a:lnTo>
                <a:lnTo>
                  <a:pt x="895" y="507"/>
                </a:lnTo>
                <a:lnTo>
                  <a:pt x="895" y="507"/>
                </a:lnTo>
                <a:lnTo>
                  <a:pt x="895" y="507"/>
                </a:lnTo>
                <a:lnTo>
                  <a:pt x="895" y="507"/>
                </a:lnTo>
                <a:lnTo>
                  <a:pt x="895" y="506"/>
                </a:lnTo>
                <a:lnTo>
                  <a:pt x="895" y="506"/>
                </a:lnTo>
                <a:lnTo>
                  <a:pt x="895" y="506"/>
                </a:lnTo>
                <a:lnTo>
                  <a:pt x="896" y="505"/>
                </a:lnTo>
                <a:lnTo>
                  <a:pt x="896" y="505"/>
                </a:lnTo>
                <a:lnTo>
                  <a:pt x="896" y="504"/>
                </a:lnTo>
                <a:lnTo>
                  <a:pt x="896" y="504"/>
                </a:lnTo>
                <a:lnTo>
                  <a:pt x="896" y="503"/>
                </a:lnTo>
                <a:lnTo>
                  <a:pt x="896" y="503"/>
                </a:lnTo>
                <a:lnTo>
                  <a:pt x="896" y="502"/>
                </a:lnTo>
                <a:lnTo>
                  <a:pt x="896" y="502"/>
                </a:lnTo>
                <a:lnTo>
                  <a:pt x="896" y="500"/>
                </a:lnTo>
                <a:lnTo>
                  <a:pt x="897" y="497"/>
                </a:lnTo>
                <a:lnTo>
                  <a:pt x="897" y="490"/>
                </a:lnTo>
                <a:lnTo>
                  <a:pt x="897" y="489"/>
                </a:lnTo>
                <a:lnTo>
                  <a:pt x="897" y="480"/>
                </a:lnTo>
                <a:lnTo>
                  <a:pt x="897" y="471"/>
                </a:lnTo>
                <a:lnTo>
                  <a:pt x="897" y="456"/>
                </a:lnTo>
                <a:lnTo>
                  <a:pt x="897" y="441"/>
                </a:lnTo>
                <a:lnTo>
                  <a:pt x="897" y="408"/>
                </a:lnTo>
                <a:lnTo>
                  <a:pt x="897" y="381"/>
                </a:lnTo>
                <a:lnTo>
                  <a:pt x="897" y="337"/>
                </a:lnTo>
                <a:lnTo>
                  <a:pt x="897" y="305"/>
                </a:lnTo>
                <a:lnTo>
                  <a:pt x="897" y="274"/>
                </a:lnTo>
                <a:lnTo>
                  <a:pt x="898" y="251"/>
                </a:lnTo>
                <a:lnTo>
                  <a:pt x="898" y="224"/>
                </a:lnTo>
                <a:lnTo>
                  <a:pt x="898" y="208"/>
                </a:lnTo>
                <a:lnTo>
                  <a:pt x="898" y="191"/>
                </a:lnTo>
                <a:lnTo>
                  <a:pt x="898" y="178"/>
                </a:lnTo>
                <a:lnTo>
                  <a:pt x="898" y="164"/>
                </a:lnTo>
                <a:lnTo>
                  <a:pt x="898" y="153"/>
                </a:lnTo>
                <a:lnTo>
                  <a:pt x="898" y="138"/>
                </a:lnTo>
                <a:lnTo>
                  <a:pt x="898" y="128"/>
                </a:lnTo>
                <a:lnTo>
                  <a:pt x="899" y="115"/>
                </a:lnTo>
                <a:lnTo>
                  <a:pt x="899" y="106"/>
                </a:lnTo>
                <a:lnTo>
                  <a:pt x="899" y="96"/>
                </a:lnTo>
                <a:lnTo>
                  <a:pt x="899" y="89"/>
                </a:lnTo>
                <a:lnTo>
                  <a:pt x="899" y="82"/>
                </a:lnTo>
                <a:lnTo>
                  <a:pt x="899" y="77"/>
                </a:lnTo>
                <a:lnTo>
                  <a:pt x="899" y="72"/>
                </a:lnTo>
                <a:lnTo>
                  <a:pt x="899" y="68"/>
                </a:lnTo>
                <a:lnTo>
                  <a:pt x="899" y="65"/>
                </a:lnTo>
                <a:lnTo>
                  <a:pt x="900" y="63"/>
                </a:lnTo>
                <a:lnTo>
                  <a:pt x="900" y="61"/>
                </a:lnTo>
                <a:lnTo>
                  <a:pt x="900" y="60"/>
                </a:lnTo>
                <a:lnTo>
                  <a:pt x="900" y="58"/>
                </a:lnTo>
                <a:lnTo>
                  <a:pt x="900" y="56"/>
                </a:lnTo>
                <a:lnTo>
                  <a:pt x="900" y="55"/>
                </a:lnTo>
                <a:lnTo>
                  <a:pt x="900" y="55"/>
                </a:lnTo>
                <a:lnTo>
                  <a:pt x="900" y="54"/>
                </a:lnTo>
                <a:lnTo>
                  <a:pt x="900" y="53"/>
                </a:lnTo>
                <a:lnTo>
                  <a:pt x="901" y="51"/>
                </a:lnTo>
                <a:lnTo>
                  <a:pt x="901" y="50"/>
                </a:lnTo>
                <a:lnTo>
                  <a:pt x="901" y="48"/>
                </a:lnTo>
                <a:lnTo>
                  <a:pt x="901" y="48"/>
                </a:lnTo>
                <a:lnTo>
                  <a:pt x="901" y="46"/>
                </a:lnTo>
                <a:lnTo>
                  <a:pt x="901" y="45"/>
                </a:lnTo>
                <a:lnTo>
                  <a:pt x="901" y="44"/>
                </a:lnTo>
                <a:lnTo>
                  <a:pt x="901" y="43"/>
                </a:lnTo>
                <a:lnTo>
                  <a:pt x="901" y="41"/>
                </a:lnTo>
                <a:lnTo>
                  <a:pt x="902" y="40"/>
                </a:lnTo>
                <a:lnTo>
                  <a:pt x="902" y="39"/>
                </a:lnTo>
                <a:lnTo>
                  <a:pt x="902" y="38"/>
                </a:lnTo>
                <a:lnTo>
                  <a:pt x="902" y="37"/>
                </a:lnTo>
                <a:lnTo>
                  <a:pt x="902" y="36"/>
                </a:lnTo>
                <a:lnTo>
                  <a:pt x="902" y="35"/>
                </a:lnTo>
                <a:lnTo>
                  <a:pt x="902" y="35"/>
                </a:lnTo>
                <a:lnTo>
                  <a:pt x="902" y="35"/>
                </a:lnTo>
                <a:lnTo>
                  <a:pt x="902" y="34"/>
                </a:lnTo>
                <a:lnTo>
                  <a:pt x="902" y="34"/>
                </a:lnTo>
                <a:lnTo>
                  <a:pt x="902" y="34"/>
                </a:lnTo>
                <a:lnTo>
                  <a:pt x="903" y="35"/>
                </a:lnTo>
                <a:lnTo>
                  <a:pt x="903" y="35"/>
                </a:lnTo>
                <a:lnTo>
                  <a:pt x="903" y="35"/>
                </a:lnTo>
                <a:lnTo>
                  <a:pt x="903" y="35"/>
                </a:lnTo>
                <a:lnTo>
                  <a:pt x="903" y="35"/>
                </a:lnTo>
                <a:lnTo>
                  <a:pt x="903" y="35"/>
                </a:lnTo>
                <a:lnTo>
                  <a:pt x="903" y="35"/>
                </a:lnTo>
                <a:lnTo>
                  <a:pt x="903" y="36"/>
                </a:lnTo>
                <a:lnTo>
                  <a:pt x="903" y="38"/>
                </a:lnTo>
                <a:lnTo>
                  <a:pt x="904" y="39"/>
                </a:lnTo>
                <a:lnTo>
                  <a:pt x="904" y="39"/>
                </a:lnTo>
                <a:lnTo>
                  <a:pt x="904" y="40"/>
                </a:lnTo>
                <a:lnTo>
                  <a:pt x="904" y="41"/>
                </a:lnTo>
                <a:lnTo>
                  <a:pt x="904" y="41"/>
                </a:lnTo>
                <a:lnTo>
                  <a:pt x="904" y="43"/>
                </a:lnTo>
                <a:lnTo>
                  <a:pt x="904" y="43"/>
                </a:lnTo>
                <a:lnTo>
                  <a:pt x="904" y="45"/>
                </a:lnTo>
                <a:lnTo>
                  <a:pt x="904" y="46"/>
                </a:lnTo>
                <a:lnTo>
                  <a:pt x="905" y="48"/>
                </a:lnTo>
                <a:lnTo>
                  <a:pt x="905" y="49"/>
                </a:lnTo>
                <a:lnTo>
                  <a:pt x="905" y="51"/>
                </a:lnTo>
                <a:lnTo>
                  <a:pt x="905" y="52"/>
                </a:lnTo>
                <a:lnTo>
                  <a:pt x="905" y="53"/>
                </a:lnTo>
                <a:lnTo>
                  <a:pt x="905" y="55"/>
                </a:lnTo>
                <a:lnTo>
                  <a:pt x="905" y="57"/>
                </a:lnTo>
                <a:lnTo>
                  <a:pt x="905" y="58"/>
                </a:lnTo>
                <a:lnTo>
                  <a:pt x="905" y="60"/>
                </a:lnTo>
                <a:lnTo>
                  <a:pt x="906" y="61"/>
                </a:lnTo>
                <a:lnTo>
                  <a:pt x="906" y="63"/>
                </a:lnTo>
                <a:lnTo>
                  <a:pt x="906" y="64"/>
                </a:lnTo>
                <a:lnTo>
                  <a:pt x="906" y="65"/>
                </a:lnTo>
                <a:lnTo>
                  <a:pt x="906" y="66"/>
                </a:lnTo>
                <a:lnTo>
                  <a:pt x="906" y="67"/>
                </a:lnTo>
                <a:lnTo>
                  <a:pt x="906" y="68"/>
                </a:lnTo>
                <a:lnTo>
                  <a:pt x="906" y="70"/>
                </a:lnTo>
                <a:lnTo>
                  <a:pt x="906" y="72"/>
                </a:lnTo>
                <a:lnTo>
                  <a:pt x="907" y="73"/>
                </a:lnTo>
                <a:lnTo>
                  <a:pt x="907" y="74"/>
                </a:lnTo>
                <a:lnTo>
                  <a:pt x="907" y="77"/>
                </a:lnTo>
                <a:lnTo>
                  <a:pt x="907" y="78"/>
                </a:lnTo>
                <a:lnTo>
                  <a:pt x="907" y="79"/>
                </a:lnTo>
                <a:lnTo>
                  <a:pt x="907" y="80"/>
                </a:lnTo>
                <a:lnTo>
                  <a:pt x="907" y="81"/>
                </a:lnTo>
                <a:lnTo>
                  <a:pt x="907" y="83"/>
                </a:lnTo>
                <a:lnTo>
                  <a:pt x="907" y="84"/>
                </a:lnTo>
                <a:lnTo>
                  <a:pt x="907" y="85"/>
                </a:lnTo>
                <a:lnTo>
                  <a:pt x="907" y="87"/>
                </a:lnTo>
                <a:lnTo>
                  <a:pt x="908" y="88"/>
                </a:lnTo>
                <a:lnTo>
                  <a:pt x="908" y="89"/>
                </a:lnTo>
                <a:lnTo>
                  <a:pt x="908" y="90"/>
                </a:lnTo>
                <a:lnTo>
                  <a:pt x="908" y="92"/>
                </a:lnTo>
                <a:lnTo>
                  <a:pt x="908" y="93"/>
                </a:lnTo>
                <a:lnTo>
                  <a:pt x="908" y="95"/>
                </a:lnTo>
                <a:lnTo>
                  <a:pt x="908" y="97"/>
                </a:lnTo>
                <a:lnTo>
                  <a:pt x="908" y="99"/>
                </a:lnTo>
                <a:lnTo>
                  <a:pt x="908" y="100"/>
                </a:lnTo>
                <a:lnTo>
                  <a:pt x="909" y="102"/>
                </a:lnTo>
                <a:lnTo>
                  <a:pt x="909" y="104"/>
                </a:lnTo>
                <a:lnTo>
                  <a:pt x="909" y="105"/>
                </a:lnTo>
                <a:lnTo>
                  <a:pt x="909" y="106"/>
                </a:lnTo>
                <a:lnTo>
                  <a:pt x="909" y="107"/>
                </a:lnTo>
                <a:lnTo>
                  <a:pt x="909" y="109"/>
                </a:lnTo>
                <a:lnTo>
                  <a:pt x="909" y="112"/>
                </a:lnTo>
                <a:lnTo>
                  <a:pt x="909" y="113"/>
                </a:lnTo>
                <a:lnTo>
                  <a:pt x="909" y="116"/>
                </a:lnTo>
                <a:lnTo>
                  <a:pt x="910" y="119"/>
                </a:lnTo>
                <a:lnTo>
                  <a:pt x="910" y="123"/>
                </a:lnTo>
                <a:lnTo>
                  <a:pt x="910" y="125"/>
                </a:lnTo>
                <a:lnTo>
                  <a:pt x="910" y="127"/>
                </a:lnTo>
                <a:lnTo>
                  <a:pt x="910" y="129"/>
                </a:lnTo>
                <a:lnTo>
                  <a:pt x="910" y="131"/>
                </a:lnTo>
                <a:lnTo>
                  <a:pt x="910" y="133"/>
                </a:lnTo>
                <a:lnTo>
                  <a:pt x="910" y="135"/>
                </a:lnTo>
                <a:lnTo>
                  <a:pt x="910" y="136"/>
                </a:lnTo>
                <a:lnTo>
                  <a:pt x="911" y="138"/>
                </a:lnTo>
                <a:lnTo>
                  <a:pt x="911" y="138"/>
                </a:lnTo>
                <a:lnTo>
                  <a:pt x="911" y="139"/>
                </a:lnTo>
                <a:lnTo>
                  <a:pt x="911" y="140"/>
                </a:lnTo>
                <a:lnTo>
                  <a:pt x="911" y="143"/>
                </a:lnTo>
                <a:lnTo>
                  <a:pt x="911" y="144"/>
                </a:lnTo>
                <a:lnTo>
                  <a:pt x="911" y="144"/>
                </a:lnTo>
                <a:lnTo>
                  <a:pt x="911" y="145"/>
                </a:lnTo>
                <a:lnTo>
                  <a:pt x="911" y="146"/>
                </a:lnTo>
                <a:lnTo>
                  <a:pt x="912" y="146"/>
                </a:lnTo>
                <a:lnTo>
                  <a:pt x="912" y="147"/>
                </a:lnTo>
                <a:lnTo>
                  <a:pt x="912" y="146"/>
                </a:lnTo>
                <a:lnTo>
                  <a:pt x="912" y="145"/>
                </a:lnTo>
                <a:lnTo>
                  <a:pt x="912" y="145"/>
                </a:lnTo>
                <a:lnTo>
                  <a:pt x="912" y="144"/>
                </a:lnTo>
                <a:lnTo>
                  <a:pt x="912" y="142"/>
                </a:lnTo>
                <a:lnTo>
                  <a:pt x="912" y="141"/>
                </a:lnTo>
                <a:lnTo>
                  <a:pt x="912" y="140"/>
                </a:lnTo>
                <a:lnTo>
                  <a:pt x="912" y="138"/>
                </a:lnTo>
                <a:lnTo>
                  <a:pt x="912" y="137"/>
                </a:lnTo>
                <a:lnTo>
                  <a:pt x="912" y="135"/>
                </a:lnTo>
                <a:lnTo>
                  <a:pt x="913" y="132"/>
                </a:lnTo>
                <a:lnTo>
                  <a:pt x="913" y="130"/>
                </a:lnTo>
                <a:lnTo>
                  <a:pt x="913" y="127"/>
                </a:lnTo>
                <a:lnTo>
                  <a:pt x="913" y="124"/>
                </a:lnTo>
                <a:lnTo>
                  <a:pt x="913" y="121"/>
                </a:lnTo>
                <a:lnTo>
                  <a:pt x="913" y="119"/>
                </a:lnTo>
                <a:lnTo>
                  <a:pt x="913" y="116"/>
                </a:lnTo>
                <a:lnTo>
                  <a:pt x="913" y="113"/>
                </a:lnTo>
                <a:lnTo>
                  <a:pt x="913" y="112"/>
                </a:lnTo>
                <a:lnTo>
                  <a:pt x="914" y="109"/>
                </a:lnTo>
                <a:lnTo>
                  <a:pt x="914" y="106"/>
                </a:lnTo>
                <a:lnTo>
                  <a:pt x="914" y="104"/>
                </a:lnTo>
                <a:lnTo>
                  <a:pt x="914" y="101"/>
                </a:lnTo>
                <a:lnTo>
                  <a:pt x="914" y="99"/>
                </a:lnTo>
                <a:lnTo>
                  <a:pt x="914" y="97"/>
                </a:lnTo>
                <a:lnTo>
                  <a:pt x="914" y="95"/>
                </a:lnTo>
                <a:lnTo>
                  <a:pt x="914" y="93"/>
                </a:lnTo>
                <a:lnTo>
                  <a:pt x="914" y="92"/>
                </a:lnTo>
                <a:lnTo>
                  <a:pt x="915" y="91"/>
                </a:lnTo>
                <a:lnTo>
                  <a:pt x="915" y="90"/>
                </a:lnTo>
                <a:lnTo>
                  <a:pt x="915" y="89"/>
                </a:lnTo>
                <a:lnTo>
                  <a:pt x="915" y="87"/>
                </a:lnTo>
                <a:lnTo>
                  <a:pt x="915" y="87"/>
                </a:lnTo>
                <a:lnTo>
                  <a:pt x="915" y="87"/>
                </a:lnTo>
                <a:lnTo>
                  <a:pt x="915" y="87"/>
                </a:lnTo>
                <a:lnTo>
                  <a:pt x="915" y="87"/>
                </a:lnTo>
                <a:lnTo>
                  <a:pt x="915" y="87"/>
                </a:lnTo>
                <a:lnTo>
                  <a:pt x="916" y="87"/>
                </a:lnTo>
                <a:lnTo>
                  <a:pt x="916" y="87"/>
                </a:lnTo>
                <a:lnTo>
                  <a:pt x="916" y="88"/>
                </a:lnTo>
                <a:lnTo>
                  <a:pt x="916" y="89"/>
                </a:lnTo>
                <a:lnTo>
                  <a:pt x="916" y="91"/>
                </a:lnTo>
                <a:lnTo>
                  <a:pt x="916" y="94"/>
                </a:lnTo>
                <a:lnTo>
                  <a:pt x="916" y="97"/>
                </a:lnTo>
                <a:lnTo>
                  <a:pt x="916" y="100"/>
                </a:lnTo>
                <a:lnTo>
                  <a:pt x="916" y="103"/>
                </a:lnTo>
                <a:lnTo>
                  <a:pt x="917" y="106"/>
                </a:lnTo>
                <a:lnTo>
                  <a:pt x="917" y="110"/>
                </a:lnTo>
                <a:lnTo>
                  <a:pt x="917" y="113"/>
                </a:lnTo>
                <a:lnTo>
                  <a:pt x="917" y="119"/>
                </a:lnTo>
                <a:lnTo>
                  <a:pt x="917" y="122"/>
                </a:lnTo>
                <a:lnTo>
                  <a:pt x="917" y="127"/>
                </a:lnTo>
                <a:lnTo>
                  <a:pt x="917" y="132"/>
                </a:lnTo>
                <a:lnTo>
                  <a:pt x="917" y="138"/>
                </a:lnTo>
                <a:lnTo>
                  <a:pt x="917" y="144"/>
                </a:lnTo>
                <a:lnTo>
                  <a:pt x="917" y="152"/>
                </a:lnTo>
                <a:lnTo>
                  <a:pt x="917" y="157"/>
                </a:lnTo>
                <a:lnTo>
                  <a:pt x="918" y="165"/>
                </a:lnTo>
                <a:lnTo>
                  <a:pt x="918" y="173"/>
                </a:lnTo>
                <a:lnTo>
                  <a:pt x="918" y="184"/>
                </a:lnTo>
                <a:lnTo>
                  <a:pt x="918" y="193"/>
                </a:lnTo>
                <a:lnTo>
                  <a:pt x="918" y="210"/>
                </a:lnTo>
                <a:lnTo>
                  <a:pt x="918" y="218"/>
                </a:lnTo>
                <a:lnTo>
                  <a:pt x="918" y="233"/>
                </a:lnTo>
                <a:lnTo>
                  <a:pt x="918" y="246"/>
                </a:lnTo>
                <a:lnTo>
                  <a:pt x="918" y="265"/>
                </a:lnTo>
                <a:lnTo>
                  <a:pt x="919" y="281"/>
                </a:lnTo>
                <a:lnTo>
                  <a:pt x="919" y="303"/>
                </a:lnTo>
                <a:lnTo>
                  <a:pt x="919" y="319"/>
                </a:lnTo>
                <a:lnTo>
                  <a:pt x="919" y="340"/>
                </a:lnTo>
                <a:lnTo>
                  <a:pt x="919" y="354"/>
                </a:lnTo>
                <a:lnTo>
                  <a:pt x="919" y="368"/>
                </a:lnTo>
                <a:lnTo>
                  <a:pt x="919" y="380"/>
                </a:lnTo>
                <a:lnTo>
                  <a:pt x="919" y="396"/>
                </a:lnTo>
                <a:lnTo>
                  <a:pt x="919" y="406"/>
                </a:lnTo>
                <a:lnTo>
                  <a:pt x="920" y="419"/>
                </a:lnTo>
                <a:lnTo>
                  <a:pt x="920" y="430"/>
                </a:lnTo>
                <a:lnTo>
                  <a:pt x="920" y="439"/>
                </a:lnTo>
                <a:lnTo>
                  <a:pt x="920" y="447"/>
                </a:lnTo>
                <a:lnTo>
                  <a:pt x="920" y="456"/>
                </a:lnTo>
                <a:lnTo>
                  <a:pt x="920" y="461"/>
                </a:lnTo>
                <a:lnTo>
                  <a:pt x="920" y="461"/>
                </a:lnTo>
                <a:lnTo>
                  <a:pt x="920" y="462"/>
                </a:lnTo>
                <a:lnTo>
                  <a:pt x="920" y="462"/>
                </a:lnTo>
                <a:lnTo>
                  <a:pt x="921" y="465"/>
                </a:lnTo>
                <a:lnTo>
                  <a:pt x="921" y="469"/>
                </a:lnTo>
                <a:lnTo>
                  <a:pt x="921" y="470"/>
                </a:lnTo>
                <a:lnTo>
                  <a:pt x="921" y="474"/>
                </a:lnTo>
                <a:lnTo>
                  <a:pt x="921" y="477"/>
                </a:lnTo>
                <a:lnTo>
                  <a:pt x="921" y="479"/>
                </a:lnTo>
                <a:lnTo>
                  <a:pt x="921" y="480"/>
                </a:lnTo>
                <a:lnTo>
                  <a:pt x="921" y="483"/>
                </a:lnTo>
                <a:lnTo>
                  <a:pt x="921" y="485"/>
                </a:lnTo>
                <a:lnTo>
                  <a:pt x="922" y="486"/>
                </a:lnTo>
                <a:lnTo>
                  <a:pt x="922" y="486"/>
                </a:lnTo>
                <a:lnTo>
                  <a:pt x="922" y="487"/>
                </a:lnTo>
                <a:lnTo>
                  <a:pt x="922" y="488"/>
                </a:lnTo>
                <a:lnTo>
                  <a:pt x="922" y="488"/>
                </a:lnTo>
                <a:lnTo>
                  <a:pt x="922" y="488"/>
                </a:lnTo>
                <a:lnTo>
                  <a:pt x="922" y="488"/>
                </a:lnTo>
                <a:lnTo>
                  <a:pt x="922" y="487"/>
                </a:lnTo>
                <a:lnTo>
                  <a:pt x="922" y="487"/>
                </a:lnTo>
                <a:lnTo>
                  <a:pt x="922" y="486"/>
                </a:lnTo>
                <a:lnTo>
                  <a:pt x="922" y="487"/>
                </a:lnTo>
                <a:lnTo>
                  <a:pt x="923" y="487"/>
                </a:lnTo>
                <a:lnTo>
                  <a:pt x="923" y="487"/>
                </a:lnTo>
                <a:lnTo>
                  <a:pt x="923" y="488"/>
                </a:lnTo>
                <a:lnTo>
                  <a:pt x="923" y="488"/>
                </a:lnTo>
                <a:lnTo>
                  <a:pt x="923" y="488"/>
                </a:lnTo>
                <a:lnTo>
                  <a:pt x="923" y="489"/>
                </a:lnTo>
                <a:lnTo>
                  <a:pt x="923" y="489"/>
                </a:lnTo>
                <a:lnTo>
                  <a:pt x="923" y="489"/>
                </a:lnTo>
                <a:lnTo>
                  <a:pt x="923" y="490"/>
                </a:lnTo>
                <a:lnTo>
                  <a:pt x="924" y="490"/>
                </a:lnTo>
                <a:lnTo>
                  <a:pt x="924" y="490"/>
                </a:lnTo>
                <a:lnTo>
                  <a:pt x="924" y="490"/>
                </a:lnTo>
                <a:lnTo>
                  <a:pt x="924" y="490"/>
                </a:lnTo>
                <a:lnTo>
                  <a:pt x="924" y="491"/>
                </a:lnTo>
                <a:lnTo>
                  <a:pt x="924" y="491"/>
                </a:lnTo>
                <a:lnTo>
                  <a:pt x="924" y="491"/>
                </a:lnTo>
                <a:lnTo>
                  <a:pt x="924" y="491"/>
                </a:lnTo>
                <a:lnTo>
                  <a:pt x="924" y="491"/>
                </a:lnTo>
                <a:lnTo>
                  <a:pt x="925" y="491"/>
                </a:lnTo>
                <a:lnTo>
                  <a:pt x="925" y="491"/>
                </a:lnTo>
                <a:lnTo>
                  <a:pt x="925" y="492"/>
                </a:lnTo>
                <a:lnTo>
                  <a:pt x="925" y="492"/>
                </a:lnTo>
                <a:lnTo>
                  <a:pt x="925" y="492"/>
                </a:lnTo>
                <a:lnTo>
                  <a:pt x="925" y="492"/>
                </a:lnTo>
                <a:lnTo>
                  <a:pt x="925" y="492"/>
                </a:lnTo>
                <a:lnTo>
                  <a:pt x="925" y="492"/>
                </a:lnTo>
                <a:lnTo>
                  <a:pt x="925" y="492"/>
                </a:lnTo>
                <a:lnTo>
                  <a:pt x="926" y="492"/>
                </a:lnTo>
                <a:lnTo>
                  <a:pt x="926" y="492"/>
                </a:lnTo>
                <a:lnTo>
                  <a:pt x="926" y="492"/>
                </a:lnTo>
                <a:lnTo>
                  <a:pt x="926" y="492"/>
                </a:lnTo>
                <a:lnTo>
                  <a:pt x="926" y="492"/>
                </a:lnTo>
                <a:lnTo>
                  <a:pt x="926" y="493"/>
                </a:lnTo>
                <a:lnTo>
                  <a:pt x="926" y="493"/>
                </a:lnTo>
                <a:lnTo>
                  <a:pt x="926" y="493"/>
                </a:lnTo>
                <a:lnTo>
                  <a:pt x="926" y="493"/>
                </a:lnTo>
                <a:lnTo>
                  <a:pt x="927" y="493"/>
                </a:lnTo>
                <a:lnTo>
                  <a:pt x="927" y="493"/>
                </a:lnTo>
                <a:lnTo>
                  <a:pt x="927" y="493"/>
                </a:lnTo>
                <a:lnTo>
                  <a:pt x="927" y="493"/>
                </a:lnTo>
                <a:lnTo>
                  <a:pt x="927" y="493"/>
                </a:lnTo>
                <a:lnTo>
                  <a:pt x="927" y="494"/>
                </a:lnTo>
                <a:lnTo>
                  <a:pt x="927" y="494"/>
                </a:lnTo>
                <a:lnTo>
                  <a:pt x="927" y="494"/>
                </a:lnTo>
                <a:lnTo>
                  <a:pt x="927" y="495"/>
                </a:lnTo>
                <a:lnTo>
                  <a:pt x="928" y="496"/>
                </a:lnTo>
                <a:lnTo>
                  <a:pt x="928" y="497"/>
                </a:lnTo>
                <a:lnTo>
                  <a:pt x="928" y="498"/>
                </a:lnTo>
                <a:lnTo>
                  <a:pt x="928" y="499"/>
                </a:lnTo>
                <a:lnTo>
                  <a:pt x="928" y="500"/>
                </a:lnTo>
                <a:lnTo>
                  <a:pt x="928" y="501"/>
                </a:lnTo>
                <a:lnTo>
                  <a:pt x="928" y="502"/>
                </a:lnTo>
                <a:lnTo>
                  <a:pt x="928" y="502"/>
                </a:lnTo>
                <a:lnTo>
                  <a:pt x="928" y="504"/>
                </a:lnTo>
                <a:lnTo>
                  <a:pt x="928" y="505"/>
                </a:lnTo>
                <a:lnTo>
                  <a:pt x="928" y="505"/>
                </a:lnTo>
                <a:lnTo>
                  <a:pt x="928" y="505"/>
                </a:lnTo>
                <a:lnTo>
                  <a:pt x="929" y="506"/>
                </a:lnTo>
                <a:lnTo>
                  <a:pt x="929" y="507"/>
                </a:lnTo>
                <a:lnTo>
                  <a:pt x="929" y="509"/>
                </a:lnTo>
                <a:lnTo>
                  <a:pt x="929" y="510"/>
                </a:lnTo>
                <a:lnTo>
                  <a:pt x="929" y="511"/>
                </a:lnTo>
                <a:lnTo>
                  <a:pt x="929" y="511"/>
                </a:lnTo>
                <a:lnTo>
                  <a:pt x="929" y="512"/>
                </a:lnTo>
                <a:lnTo>
                  <a:pt x="929" y="512"/>
                </a:lnTo>
                <a:lnTo>
                  <a:pt x="929" y="512"/>
                </a:lnTo>
                <a:lnTo>
                  <a:pt x="930" y="512"/>
                </a:lnTo>
                <a:lnTo>
                  <a:pt x="930" y="512"/>
                </a:lnTo>
                <a:lnTo>
                  <a:pt x="930" y="512"/>
                </a:lnTo>
                <a:lnTo>
                  <a:pt x="930" y="512"/>
                </a:lnTo>
                <a:lnTo>
                  <a:pt x="930" y="512"/>
                </a:lnTo>
                <a:lnTo>
                  <a:pt x="930" y="510"/>
                </a:lnTo>
                <a:lnTo>
                  <a:pt x="930" y="510"/>
                </a:lnTo>
                <a:lnTo>
                  <a:pt x="930" y="510"/>
                </a:lnTo>
                <a:lnTo>
                  <a:pt x="930" y="509"/>
                </a:lnTo>
                <a:lnTo>
                  <a:pt x="931" y="507"/>
                </a:lnTo>
                <a:lnTo>
                  <a:pt x="931" y="506"/>
                </a:lnTo>
                <a:lnTo>
                  <a:pt x="931" y="504"/>
                </a:lnTo>
                <a:lnTo>
                  <a:pt x="931" y="503"/>
                </a:lnTo>
                <a:lnTo>
                  <a:pt x="931" y="502"/>
                </a:lnTo>
                <a:lnTo>
                  <a:pt x="931" y="502"/>
                </a:lnTo>
                <a:lnTo>
                  <a:pt x="931" y="502"/>
                </a:lnTo>
                <a:lnTo>
                  <a:pt x="931" y="501"/>
                </a:lnTo>
                <a:lnTo>
                  <a:pt x="931" y="501"/>
                </a:lnTo>
                <a:lnTo>
                  <a:pt x="932" y="500"/>
                </a:lnTo>
                <a:lnTo>
                  <a:pt x="932" y="500"/>
                </a:lnTo>
                <a:lnTo>
                  <a:pt x="932" y="500"/>
                </a:lnTo>
                <a:lnTo>
                  <a:pt x="932" y="500"/>
                </a:lnTo>
                <a:lnTo>
                  <a:pt x="932" y="500"/>
                </a:lnTo>
                <a:lnTo>
                  <a:pt x="932" y="501"/>
                </a:lnTo>
                <a:lnTo>
                  <a:pt x="932" y="488"/>
                </a:lnTo>
                <a:lnTo>
                  <a:pt x="932" y="472"/>
                </a:lnTo>
                <a:lnTo>
                  <a:pt x="932" y="447"/>
                </a:lnTo>
                <a:lnTo>
                  <a:pt x="933" y="404"/>
                </a:lnTo>
                <a:lnTo>
                  <a:pt x="933" y="367"/>
                </a:lnTo>
                <a:lnTo>
                  <a:pt x="933" y="312"/>
                </a:lnTo>
                <a:lnTo>
                  <a:pt x="933" y="292"/>
                </a:lnTo>
                <a:lnTo>
                  <a:pt x="933" y="274"/>
                </a:lnTo>
                <a:lnTo>
                  <a:pt x="933" y="268"/>
                </a:lnTo>
                <a:lnTo>
                  <a:pt x="933" y="265"/>
                </a:lnTo>
                <a:lnTo>
                  <a:pt x="933" y="262"/>
                </a:lnTo>
                <a:lnTo>
                  <a:pt x="933" y="254"/>
                </a:lnTo>
                <a:lnTo>
                  <a:pt x="933" y="246"/>
                </a:lnTo>
                <a:lnTo>
                  <a:pt x="933" y="232"/>
                </a:lnTo>
                <a:lnTo>
                  <a:pt x="934" y="215"/>
                </a:lnTo>
                <a:lnTo>
                  <a:pt x="934" y="195"/>
                </a:lnTo>
                <a:lnTo>
                  <a:pt x="934" y="178"/>
                </a:lnTo>
                <a:lnTo>
                  <a:pt x="934" y="151"/>
                </a:lnTo>
                <a:lnTo>
                  <a:pt x="934" y="137"/>
                </a:lnTo>
                <a:lnTo>
                  <a:pt x="934" y="121"/>
                </a:lnTo>
                <a:lnTo>
                  <a:pt x="934" y="110"/>
                </a:lnTo>
                <a:lnTo>
                  <a:pt x="934" y="98"/>
                </a:lnTo>
                <a:lnTo>
                  <a:pt x="934" y="90"/>
                </a:lnTo>
                <a:lnTo>
                  <a:pt x="935" y="78"/>
                </a:lnTo>
                <a:lnTo>
                  <a:pt x="935" y="70"/>
                </a:lnTo>
                <a:lnTo>
                  <a:pt x="935" y="61"/>
                </a:lnTo>
                <a:lnTo>
                  <a:pt x="935" y="55"/>
                </a:lnTo>
                <a:lnTo>
                  <a:pt x="935" y="48"/>
                </a:lnTo>
                <a:lnTo>
                  <a:pt x="935" y="45"/>
                </a:lnTo>
                <a:lnTo>
                  <a:pt x="935" y="41"/>
                </a:lnTo>
                <a:lnTo>
                  <a:pt x="935" y="38"/>
                </a:lnTo>
                <a:lnTo>
                  <a:pt x="935" y="36"/>
                </a:lnTo>
                <a:lnTo>
                  <a:pt x="936" y="34"/>
                </a:lnTo>
                <a:lnTo>
                  <a:pt x="936" y="31"/>
                </a:lnTo>
                <a:lnTo>
                  <a:pt x="936" y="29"/>
                </a:lnTo>
                <a:lnTo>
                  <a:pt x="936" y="26"/>
                </a:lnTo>
                <a:lnTo>
                  <a:pt x="936" y="25"/>
                </a:lnTo>
                <a:lnTo>
                  <a:pt x="936" y="23"/>
                </a:lnTo>
                <a:lnTo>
                  <a:pt x="936" y="21"/>
                </a:lnTo>
                <a:lnTo>
                  <a:pt x="936" y="19"/>
                </a:lnTo>
                <a:lnTo>
                  <a:pt x="936" y="18"/>
                </a:lnTo>
                <a:lnTo>
                  <a:pt x="937" y="16"/>
                </a:lnTo>
                <a:lnTo>
                  <a:pt x="937" y="16"/>
                </a:lnTo>
                <a:lnTo>
                  <a:pt x="937" y="15"/>
                </a:lnTo>
                <a:lnTo>
                  <a:pt x="937" y="14"/>
                </a:lnTo>
                <a:lnTo>
                  <a:pt x="937" y="13"/>
                </a:lnTo>
                <a:lnTo>
                  <a:pt x="937" y="13"/>
                </a:lnTo>
                <a:lnTo>
                  <a:pt x="937" y="12"/>
                </a:lnTo>
                <a:lnTo>
                  <a:pt x="937" y="12"/>
                </a:lnTo>
                <a:lnTo>
                  <a:pt x="937" y="11"/>
                </a:lnTo>
                <a:lnTo>
                  <a:pt x="938" y="11"/>
                </a:lnTo>
                <a:lnTo>
                  <a:pt x="938" y="11"/>
                </a:lnTo>
                <a:lnTo>
                  <a:pt x="938" y="12"/>
                </a:lnTo>
                <a:lnTo>
                  <a:pt x="938" y="12"/>
                </a:lnTo>
                <a:lnTo>
                  <a:pt x="938" y="13"/>
                </a:lnTo>
                <a:lnTo>
                  <a:pt x="938" y="14"/>
                </a:lnTo>
                <a:lnTo>
                  <a:pt x="938" y="15"/>
                </a:lnTo>
                <a:lnTo>
                  <a:pt x="938" y="17"/>
                </a:lnTo>
                <a:lnTo>
                  <a:pt x="938" y="18"/>
                </a:lnTo>
                <a:lnTo>
                  <a:pt x="938" y="20"/>
                </a:lnTo>
                <a:lnTo>
                  <a:pt x="938" y="21"/>
                </a:lnTo>
                <a:lnTo>
                  <a:pt x="939" y="24"/>
                </a:lnTo>
                <a:lnTo>
                  <a:pt x="939" y="26"/>
                </a:lnTo>
                <a:lnTo>
                  <a:pt x="939" y="29"/>
                </a:lnTo>
                <a:lnTo>
                  <a:pt x="939" y="31"/>
                </a:lnTo>
                <a:lnTo>
                  <a:pt x="939" y="35"/>
                </a:lnTo>
                <a:lnTo>
                  <a:pt x="939" y="37"/>
                </a:lnTo>
                <a:lnTo>
                  <a:pt x="939" y="40"/>
                </a:lnTo>
                <a:lnTo>
                  <a:pt x="939" y="44"/>
                </a:lnTo>
                <a:lnTo>
                  <a:pt x="939" y="48"/>
                </a:lnTo>
                <a:lnTo>
                  <a:pt x="940" y="50"/>
                </a:lnTo>
                <a:lnTo>
                  <a:pt x="940" y="54"/>
                </a:lnTo>
                <a:lnTo>
                  <a:pt x="940" y="56"/>
                </a:lnTo>
                <a:lnTo>
                  <a:pt x="940" y="60"/>
                </a:lnTo>
                <a:lnTo>
                  <a:pt x="940" y="62"/>
                </a:lnTo>
                <a:lnTo>
                  <a:pt x="940" y="66"/>
                </a:lnTo>
                <a:lnTo>
                  <a:pt x="940" y="68"/>
                </a:lnTo>
                <a:lnTo>
                  <a:pt x="940" y="71"/>
                </a:lnTo>
                <a:lnTo>
                  <a:pt x="940" y="73"/>
                </a:lnTo>
                <a:lnTo>
                  <a:pt x="941" y="75"/>
                </a:lnTo>
                <a:lnTo>
                  <a:pt x="941" y="77"/>
                </a:lnTo>
                <a:lnTo>
                  <a:pt x="941" y="79"/>
                </a:lnTo>
                <a:lnTo>
                  <a:pt x="941" y="80"/>
                </a:lnTo>
                <a:lnTo>
                  <a:pt x="941" y="83"/>
                </a:lnTo>
                <a:lnTo>
                  <a:pt x="941" y="84"/>
                </a:lnTo>
                <a:lnTo>
                  <a:pt x="941" y="87"/>
                </a:lnTo>
                <a:lnTo>
                  <a:pt x="941" y="89"/>
                </a:lnTo>
                <a:lnTo>
                  <a:pt x="941" y="91"/>
                </a:lnTo>
                <a:lnTo>
                  <a:pt x="942" y="93"/>
                </a:lnTo>
                <a:lnTo>
                  <a:pt x="942" y="94"/>
                </a:lnTo>
                <a:lnTo>
                  <a:pt x="942" y="96"/>
                </a:lnTo>
                <a:lnTo>
                  <a:pt x="942" y="98"/>
                </a:lnTo>
                <a:lnTo>
                  <a:pt x="942" y="99"/>
                </a:lnTo>
                <a:lnTo>
                  <a:pt x="942" y="101"/>
                </a:lnTo>
                <a:lnTo>
                  <a:pt x="942" y="103"/>
                </a:lnTo>
                <a:lnTo>
                  <a:pt x="942" y="105"/>
                </a:lnTo>
                <a:lnTo>
                  <a:pt x="942" y="107"/>
                </a:lnTo>
                <a:lnTo>
                  <a:pt x="943" y="107"/>
                </a:lnTo>
                <a:lnTo>
                  <a:pt x="943" y="108"/>
                </a:lnTo>
                <a:lnTo>
                  <a:pt x="943" y="109"/>
                </a:lnTo>
                <a:lnTo>
                  <a:pt x="943" y="111"/>
                </a:lnTo>
                <a:lnTo>
                  <a:pt x="943" y="114"/>
                </a:lnTo>
                <a:lnTo>
                  <a:pt x="943" y="115"/>
                </a:lnTo>
                <a:lnTo>
                  <a:pt x="943" y="116"/>
                </a:lnTo>
                <a:lnTo>
                  <a:pt x="943" y="118"/>
                </a:lnTo>
                <a:lnTo>
                  <a:pt x="943" y="120"/>
                </a:lnTo>
                <a:lnTo>
                  <a:pt x="943" y="121"/>
                </a:lnTo>
                <a:lnTo>
                  <a:pt x="943" y="122"/>
                </a:lnTo>
                <a:lnTo>
                  <a:pt x="943" y="123"/>
                </a:lnTo>
                <a:lnTo>
                  <a:pt x="944" y="124"/>
                </a:lnTo>
                <a:lnTo>
                  <a:pt x="944" y="125"/>
                </a:lnTo>
                <a:lnTo>
                  <a:pt x="944" y="126"/>
                </a:lnTo>
                <a:lnTo>
                  <a:pt x="944" y="127"/>
                </a:lnTo>
                <a:lnTo>
                  <a:pt x="944" y="128"/>
                </a:lnTo>
                <a:lnTo>
                  <a:pt x="944" y="128"/>
                </a:lnTo>
                <a:lnTo>
                  <a:pt x="944" y="129"/>
                </a:lnTo>
                <a:lnTo>
                  <a:pt x="944" y="130"/>
                </a:lnTo>
                <a:lnTo>
                  <a:pt x="944" y="131"/>
                </a:lnTo>
                <a:lnTo>
                  <a:pt x="945" y="132"/>
                </a:lnTo>
                <a:lnTo>
                  <a:pt x="945" y="132"/>
                </a:lnTo>
                <a:lnTo>
                  <a:pt x="945" y="132"/>
                </a:lnTo>
                <a:lnTo>
                  <a:pt x="945" y="134"/>
                </a:lnTo>
                <a:lnTo>
                  <a:pt x="945" y="134"/>
                </a:lnTo>
                <a:lnTo>
                  <a:pt x="945" y="134"/>
                </a:lnTo>
                <a:lnTo>
                  <a:pt x="945" y="134"/>
                </a:lnTo>
                <a:lnTo>
                  <a:pt x="945" y="135"/>
                </a:lnTo>
                <a:lnTo>
                  <a:pt x="945" y="135"/>
                </a:lnTo>
                <a:lnTo>
                  <a:pt x="946" y="135"/>
                </a:lnTo>
                <a:lnTo>
                  <a:pt x="946" y="136"/>
                </a:lnTo>
                <a:lnTo>
                  <a:pt x="946" y="135"/>
                </a:lnTo>
                <a:lnTo>
                  <a:pt x="946" y="134"/>
                </a:lnTo>
                <a:lnTo>
                  <a:pt x="946" y="134"/>
                </a:lnTo>
                <a:lnTo>
                  <a:pt x="946" y="133"/>
                </a:lnTo>
                <a:lnTo>
                  <a:pt x="946" y="132"/>
                </a:lnTo>
                <a:lnTo>
                  <a:pt x="946" y="130"/>
                </a:lnTo>
                <a:lnTo>
                  <a:pt x="946" y="129"/>
                </a:lnTo>
                <a:lnTo>
                  <a:pt x="947" y="128"/>
                </a:lnTo>
                <a:lnTo>
                  <a:pt x="947" y="126"/>
                </a:lnTo>
                <a:lnTo>
                  <a:pt x="947" y="125"/>
                </a:lnTo>
                <a:lnTo>
                  <a:pt x="947" y="123"/>
                </a:lnTo>
                <a:lnTo>
                  <a:pt x="947" y="121"/>
                </a:lnTo>
                <a:lnTo>
                  <a:pt x="947" y="119"/>
                </a:lnTo>
                <a:lnTo>
                  <a:pt x="947" y="118"/>
                </a:lnTo>
                <a:lnTo>
                  <a:pt x="947" y="115"/>
                </a:lnTo>
                <a:lnTo>
                  <a:pt x="947" y="114"/>
                </a:lnTo>
                <a:lnTo>
                  <a:pt x="948" y="112"/>
                </a:lnTo>
                <a:lnTo>
                  <a:pt x="948" y="111"/>
                </a:lnTo>
                <a:lnTo>
                  <a:pt x="948" y="108"/>
                </a:lnTo>
                <a:lnTo>
                  <a:pt x="948" y="107"/>
                </a:lnTo>
                <a:lnTo>
                  <a:pt x="948" y="105"/>
                </a:lnTo>
                <a:lnTo>
                  <a:pt x="948" y="104"/>
                </a:lnTo>
                <a:lnTo>
                  <a:pt x="948" y="103"/>
                </a:lnTo>
                <a:lnTo>
                  <a:pt x="948" y="101"/>
                </a:lnTo>
                <a:lnTo>
                  <a:pt x="948" y="100"/>
                </a:lnTo>
                <a:lnTo>
                  <a:pt x="948" y="98"/>
                </a:lnTo>
                <a:lnTo>
                  <a:pt x="948" y="96"/>
                </a:lnTo>
                <a:lnTo>
                  <a:pt x="949" y="96"/>
                </a:lnTo>
                <a:lnTo>
                  <a:pt x="949" y="95"/>
                </a:lnTo>
                <a:lnTo>
                  <a:pt x="949" y="94"/>
                </a:lnTo>
                <a:lnTo>
                  <a:pt x="949" y="93"/>
                </a:lnTo>
                <a:lnTo>
                  <a:pt x="949" y="92"/>
                </a:lnTo>
                <a:lnTo>
                  <a:pt x="949" y="92"/>
                </a:lnTo>
                <a:lnTo>
                  <a:pt x="949" y="91"/>
                </a:lnTo>
                <a:lnTo>
                  <a:pt x="949" y="91"/>
                </a:lnTo>
                <a:lnTo>
                  <a:pt x="949" y="92"/>
                </a:lnTo>
                <a:lnTo>
                  <a:pt x="950" y="91"/>
                </a:lnTo>
                <a:lnTo>
                  <a:pt x="950" y="91"/>
                </a:lnTo>
                <a:lnTo>
                  <a:pt x="950" y="91"/>
                </a:lnTo>
                <a:lnTo>
                  <a:pt x="950" y="91"/>
                </a:lnTo>
                <a:lnTo>
                  <a:pt x="950" y="92"/>
                </a:lnTo>
                <a:lnTo>
                  <a:pt x="950" y="93"/>
                </a:lnTo>
                <a:lnTo>
                  <a:pt x="950" y="94"/>
                </a:lnTo>
                <a:lnTo>
                  <a:pt x="950" y="96"/>
                </a:lnTo>
                <a:lnTo>
                  <a:pt x="950" y="98"/>
                </a:lnTo>
                <a:lnTo>
                  <a:pt x="951" y="100"/>
                </a:lnTo>
                <a:lnTo>
                  <a:pt x="951" y="104"/>
                </a:lnTo>
                <a:lnTo>
                  <a:pt x="951" y="106"/>
                </a:lnTo>
                <a:lnTo>
                  <a:pt x="951" y="109"/>
                </a:lnTo>
                <a:lnTo>
                  <a:pt x="951" y="112"/>
                </a:lnTo>
                <a:lnTo>
                  <a:pt x="951" y="116"/>
                </a:lnTo>
                <a:lnTo>
                  <a:pt x="951" y="119"/>
                </a:lnTo>
                <a:lnTo>
                  <a:pt x="951" y="123"/>
                </a:lnTo>
                <a:lnTo>
                  <a:pt x="951" y="127"/>
                </a:lnTo>
                <a:lnTo>
                  <a:pt x="952" y="131"/>
                </a:lnTo>
                <a:lnTo>
                  <a:pt x="952" y="134"/>
                </a:lnTo>
                <a:lnTo>
                  <a:pt x="952" y="141"/>
                </a:lnTo>
                <a:lnTo>
                  <a:pt x="952" y="146"/>
                </a:lnTo>
                <a:lnTo>
                  <a:pt x="952" y="153"/>
                </a:lnTo>
                <a:lnTo>
                  <a:pt x="952" y="160"/>
                </a:lnTo>
                <a:lnTo>
                  <a:pt x="952" y="167"/>
                </a:lnTo>
                <a:lnTo>
                  <a:pt x="952" y="174"/>
                </a:lnTo>
                <a:lnTo>
                  <a:pt x="952" y="187"/>
                </a:lnTo>
                <a:lnTo>
                  <a:pt x="953" y="197"/>
                </a:lnTo>
                <a:lnTo>
                  <a:pt x="953" y="211"/>
                </a:lnTo>
                <a:lnTo>
                  <a:pt x="953" y="225"/>
                </a:lnTo>
                <a:lnTo>
                  <a:pt x="953" y="239"/>
                </a:lnTo>
                <a:lnTo>
                  <a:pt x="953" y="251"/>
                </a:lnTo>
                <a:lnTo>
                  <a:pt x="953" y="271"/>
                </a:lnTo>
                <a:lnTo>
                  <a:pt x="953" y="285"/>
                </a:lnTo>
                <a:lnTo>
                  <a:pt x="953" y="304"/>
                </a:lnTo>
                <a:lnTo>
                  <a:pt x="953" y="321"/>
                </a:lnTo>
                <a:lnTo>
                  <a:pt x="954" y="339"/>
                </a:lnTo>
                <a:lnTo>
                  <a:pt x="954" y="352"/>
                </a:lnTo>
                <a:lnTo>
                  <a:pt x="954" y="371"/>
                </a:lnTo>
                <a:lnTo>
                  <a:pt x="954" y="381"/>
                </a:lnTo>
                <a:lnTo>
                  <a:pt x="954" y="395"/>
                </a:lnTo>
                <a:lnTo>
                  <a:pt x="954" y="407"/>
                </a:lnTo>
                <a:lnTo>
                  <a:pt x="954" y="417"/>
                </a:lnTo>
                <a:lnTo>
                  <a:pt x="954" y="426"/>
                </a:lnTo>
                <a:lnTo>
                  <a:pt x="954" y="436"/>
                </a:lnTo>
                <a:lnTo>
                  <a:pt x="954" y="442"/>
                </a:lnTo>
                <a:lnTo>
                  <a:pt x="954" y="452"/>
                </a:lnTo>
                <a:lnTo>
                  <a:pt x="955" y="459"/>
                </a:lnTo>
                <a:lnTo>
                  <a:pt x="955" y="460"/>
                </a:lnTo>
                <a:lnTo>
                  <a:pt x="955" y="457"/>
                </a:lnTo>
                <a:lnTo>
                  <a:pt x="955" y="454"/>
                </a:lnTo>
                <a:lnTo>
                  <a:pt x="955" y="455"/>
                </a:lnTo>
                <a:lnTo>
                  <a:pt x="955" y="462"/>
                </a:lnTo>
                <a:lnTo>
                  <a:pt x="955" y="469"/>
                </a:lnTo>
                <a:lnTo>
                  <a:pt x="955" y="471"/>
                </a:lnTo>
                <a:lnTo>
                  <a:pt x="955" y="474"/>
                </a:lnTo>
                <a:lnTo>
                  <a:pt x="956" y="479"/>
                </a:lnTo>
                <a:lnTo>
                  <a:pt x="956" y="482"/>
                </a:lnTo>
                <a:lnTo>
                  <a:pt x="956" y="484"/>
                </a:lnTo>
                <a:lnTo>
                  <a:pt x="956" y="485"/>
                </a:lnTo>
                <a:lnTo>
                  <a:pt x="956" y="487"/>
                </a:lnTo>
                <a:lnTo>
                  <a:pt x="956" y="488"/>
                </a:lnTo>
                <a:lnTo>
                  <a:pt x="956" y="489"/>
                </a:lnTo>
                <a:lnTo>
                  <a:pt x="956" y="490"/>
                </a:lnTo>
                <a:lnTo>
                  <a:pt x="956" y="490"/>
                </a:lnTo>
                <a:lnTo>
                  <a:pt x="957" y="491"/>
                </a:lnTo>
                <a:lnTo>
                  <a:pt x="957" y="491"/>
                </a:lnTo>
                <a:lnTo>
                  <a:pt x="957" y="491"/>
                </a:lnTo>
                <a:lnTo>
                  <a:pt x="957" y="493"/>
                </a:lnTo>
                <a:lnTo>
                  <a:pt x="957" y="493"/>
                </a:lnTo>
                <a:lnTo>
                  <a:pt x="957" y="493"/>
                </a:lnTo>
                <a:lnTo>
                  <a:pt x="957" y="494"/>
                </a:lnTo>
                <a:lnTo>
                  <a:pt x="957" y="494"/>
                </a:lnTo>
                <a:lnTo>
                  <a:pt x="957" y="495"/>
                </a:lnTo>
                <a:lnTo>
                  <a:pt x="958" y="495"/>
                </a:lnTo>
                <a:lnTo>
                  <a:pt x="958" y="495"/>
                </a:lnTo>
                <a:lnTo>
                  <a:pt x="958" y="495"/>
                </a:lnTo>
                <a:lnTo>
                  <a:pt x="958" y="495"/>
                </a:lnTo>
                <a:lnTo>
                  <a:pt x="958" y="495"/>
                </a:lnTo>
                <a:lnTo>
                  <a:pt x="958" y="495"/>
                </a:lnTo>
                <a:lnTo>
                  <a:pt x="958" y="495"/>
                </a:lnTo>
                <a:lnTo>
                  <a:pt x="958" y="495"/>
                </a:lnTo>
                <a:lnTo>
                  <a:pt x="958" y="495"/>
                </a:lnTo>
                <a:lnTo>
                  <a:pt x="959" y="495"/>
                </a:lnTo>
                <a:lnTo>
                  <a:pt x="959" y="495"/>
                </a:lnTo>
                <a:lnTo>
                  <a:pt x="959" y="494"/>
                </a:lnTo>
                <a:lnTo>
                  <a:pt x="959" y="494"/>
                </a:lnTo>
                <a:lnTo>
                  <a:pt x="959" y="494"/>
                </a:lnTo>
                <a:lnTo>
                  <a:pt x="959" y="494"/>
                </a:lnTo>
                <a:lnTo>
                  <a:pt x="959" y="494"/>
                </a:lnTo>
                <a:lnTo>
                  <a:pt x="959" y="494"/>
                </a:lnTo>
                <a:lnTo>
                  <a:pt x="959" y="494"/>
                </a:lnTo>
                <a:lnTo>
                  <a:pt x="959" y="494"/>
                </a:lnTo>
                <a:lnTo>
                  <a:pt x="959" y="494"/>
                </a:lnTo>
                <a:lnTo>
                  <a:pt x="960" y="494"/>
                </a:lnTo>
                <a:lnTo>
                  <a:pt x="960" y="493"/>
                </a:lnTo>
                <a:lnTo>
                  <a:pt x="960" y="493"/>
                </a:lnTo>
                <a:lnTo>
                  <a:pt x="960" y="494"/>
                </a:lnTo>
                <a:lnTo>
                  <a:pt x="960" y="494"/>
                </a:lnTo>
                <a:lnTo>
                  <a:pt x="960" y="494"/>
                </a:lnTo>
                <a:lnTo>
                  <a:pt x="960" y="494"/>
                </a:lnTo>
                <a:lnTo>
                  <a:pt x="960" y="493"/>
                </a:lnTo>
                <a:lnTo>
                  <a:pt x="960" y="493"/>
                </a:lnTo>
                <a:lnTo>
                  <a:pt x="961" y="493"/>
                </a:lnTo>
                <a:lnTo>
                  <a:pt x="961" y="493"/>
                </a:lnTo>
                <a:lnTo>
                  <a:pt x="961" y="493"/>
                </a:lnTo>
                <a:lnTo>
                  <a:pt x="961" y="493"/>
                </a:lnTo>
                <a:lnTo>
                  <a:pt x="961" y="493"/>
                </a:lnTo>
                <a:lnTo>
                  <a:pt x="961" y="493"/>
                </a:lnTo>
                <a:lnTo>
                  <a:pt x="961" y="493"/>
                </a:lnTo>
                <a:lnTo>
                  <a:pt x="961" y="493"/>
                </a:lnTo>
                <a:lnTo>
                  <a:pt x="961" y="493"/>
                </a:lnTo>
                <a:lnTo>
                  <a:pt x="962" y="493"/>
                </a:lnTo>
                <a:lnTo>
                  <a:pt x="962" y="493"/>
                </a:lnTo>
                <a:lnTo>
                  <a:pt x="962" y="493"/>
                </a:lnTo>
                <a:lnTo>
                  <a:pt x="962" y="494"/>
                </a:lnTo>
                <a:lnTo>
                  <a:pt x="962" y="494"/>
                </a:lnTo>
                <a:lnTo>
                  <a:pt x="962" y="494"/>
                </a:lnTo>
                <a:lnTo>
                  <a:pt x="962" y="494"/>
                </a:lnTo>
                <a:lnTo>
                  <a:pt x="962" y="495"/>
                </a:lnTo>
                <a:lnTo>
                  <a:pt x="962" y="496"/>
                </a:lnTo>
                <a:lnTo>
                  <a:pt x="963" y="496"/>
                </a:lnTo>
                <a:lnTo>
                  <a:pt x="963" y="497"/>
                </a:lnTo>
                <a:lnTo>
                  <a:pt x="963" y="498"/>
                </a:lnTo>
                <a:lnTo>
                  <a:pt x="963" y="498"/>
                </a:lnTo>
                <a:lnTo>
                  <a:pt x="963" y="499"/>
                </a:lnTo>
                <a:lnTo>
                  <a:pt x="963" y="499"/>
                </a:lnTo>
                <a:lnTo>
                  <a:pt x="963" y="499"/>
                </a:lnTo>
                <a:lnTo>
                  <a:pt x="963" y="500"/>
                </a:lnTo>
                <a:lnTo>
                  <a:pt x="963" y="500"/>
                </a:lnTo>
                <a:lnTo>
                  <a:pt x="963" y="501"/>
                </a:lnTo>
                <a:lnTo>
                  <a:pt x="964" y="502"/>
                </a:lnTo>
                <a:lnTo>
                  <a:pt x="964" y="502"/>
                </a:lnTo>
                <a:lnTo>
                  <a:pt x="964" y="502"/>
                </a:lnTo>
                <a:lnTo>
                  <a:pt x="964" y="502"/>
                </a:lnTo>
                <a:lnTo>
                  <a:pt x="964" y="501"/>
                </a:lnTo>
                <a:lnTo>
                  <a:pt x="964" y="501"/>
                </a:lnTo>
                <a:lnTo>
                  <a:pt x="964" y="502"/>
                </a:lnTo>
                <a:lnTo>
                  <a:pt x="964" y="501"/>
                </a:lnTo>
                <a:lnTo>
                  <a:pt x="964" y="501"/>
                </a:lnTo>
                <a:lnTo>
                  <a:pt x="964" y="502"/>
                </a:lnTo>
                <a:lnTo>
                  <a:pt x="964" y="501"/>
                </a:lnTo>
                <a:lnTo>
                  <a:pt x="965" y="501"/>
                </a:lnTo>
                <a:lnTo>
                  <a:pt x="965" y="500"/>
                </a:lnTo>
                <a:lnTo>
                  <a:pt x="965" y="500"/>
                </a:lnTo>
                <a:lnTo>
                  <a:pt x="965" y="499"/>
                </a:lnTo>
                <a:lnTo>
                  <a:pt x="965" y="498"/>
                </a:lnTo>
                <a:lnTo>
                  <a:pt x="965" y="498"/>
                </a:lnTo>
                <a:lnTo>
                  <a:pt x="965" y="496"/>
                </a:lnTo>
                <a:lnTo>
                  <a:pt x="965" y="495"/>
                </a:lnTo>
                <a:lnTo>
                  <a:pt x="965" y="493"/>
                </a:lnTo>
                <a:lnTo>
                  <a:pt x="966" y="493"/>
                </a:lnTo>
                <a:lnTo>
                  <a:pt x="966" y="489"/>
                </a:lnTo>
                <a:lnTo>
                  <a:pt x="966" y="480"/>
                </a:lnTo>
                <a:lnTo>
                  <a:pt x="966" y="465"/>
                </a:lnTo>
                <a:lnTo>
                  <a:pt x="966" y="447"/>
                </a:lnTo>
                <a:lnTo>
                  <a:pt x="966" y="415"/>
                </a:lnTo>
                <a:lnTo>
                  <a:pt x="966" y="391"/>
                </a:lnTo>
                <a:lnTo>
                  <a:pt x="966" y="343"/>
                </a:lnTo>
                <a:lnTo>
                  <a:pt x="966" y="313"/>
                </a:lnTo>
                <a:lnTo>
                  <a:pt x="967" y="279"/>
                </a:lnTo>
                <a:lnTo>
                  <a:pt x="967" y="254"/>
                </a:lnTo>
                <a:lnTo>
                  <a:pt x="967" y="232"/>
                </a:lnTo>
                <a:lnTo>
                  <a:pt x="967" y="222"/>
                </a:lnTo>
                <a:lnTo>
                  <a:pt x="967" y="211"/>
                </a:lnTo>
                <a:lnTo>
                  <a:pt x="967" y="203"/>
                </a:lnTo>
                <a:lnTo>
                  <a:pt x="967" y="193"/>
                </a:lnTo>
                <a:lnTo>
                  <a:pt x="967" y="183"/>
                </a:lnTo>
                <a:lnTo>
                  <a:pt x="967" y="171"/>
                </a:lnTo>
                <a:lnTo>
                  <a:pt x="968" y="163"/>
                </a:lnTo>
                <a:lnTo>
                  <a:pt x="968" y="147"/>
                </a:lnTo>
                <a:lnTo>
                  <a:pt x="968" y="137"/>
                </a:lnTo>
                <a:lnTo>
                  <a:pt x="968" y="125"/>
                </a:lnTo>
                <a:lnTo>
                  <a:pt x="968" y="114"/>
                </a:lnTo>
                <a:lnTo>
                  <a:pt x="968" y="104"/>
                </a:lnTo>
                <a:lnTo>
                  <a:pt x="968" y="97"/>
                </a:lnTo>
                <a:lnTo>
                  <a:pt x="968" y="88"/>
                </a:lnTo>
                <a:lnTo>
                  <a:pt x="968" y="84"/>
                </a:lnTo>
                <a:lnTo>
                  <a:pt x="969" y="78"/>
                </a:lnTo>
                <a:lnTo>
                  <a:pt x="969" y="73"/>
                </a:lnTo>
                <a:lnTo>
                  <a:pt x="969" y="67"/>
                </a:lnTo>
                <a:lnTo>
                  <a:pt x="969" y="64"/>
                </a:lnTo>
                <a:lnTo>
                  <a:pt x="969" y="59"/>
                </a:lnTo>
                <a:lnTo>
                  <a:pt x="969" y="57"/>
                </a:lnTo>
                <a:lnTo>
                  <a:pt x="969" y="55"/>
                </a:lnTo>
                <a:lnTo>
                  <a:pt x="969" y="53"/>
                </a:lnTo>
                <a:lnTo>
                  <a:pt x="969" y="51"/>
                </a:lnTo>
                <a:lnTo>
                  <a:pt x="969" y="50"/>
                </a:lnTo>
                <a:lnTo>
                  <a:pt x="969" y="49"/>
                </a:lnTo>
                <a:lnTo>
                  <a:pt x="970" y="47"/>
                </a:lnTo>
                <a:lnTo>
                  <a:pt x="970" y="45"/>
                </a:lnTo>
                <a:lnTo>
                  <a:pt x="970" y="44"/>
                </a:lnTo>
                <a:lnTo>
                  <a:pt x="970" y="41"/>
                </a:lnTo>
                <a:lnTo>
                  <a:pt x="970" y="40"/>
                </a:lnTo>
                <a:lnTo>
                  <a:pt x="970" y="36"/>
                </a:lnTo>
                <a:lnTo>
                  <a:pt x="970" y="34"/>
                </a:lnTo>
                <a:lnTo>
                  <a:pt x="970" y="32"/>
                </a:lnTo>
                <a:lnTo>
                  <a:pt x="970" y="29"/>
                </a:lnTo>
                <a:lnTo>
                  <a:pt x="971" y="27"/>
                </a:lnTo>
                <a:lnTo>
                  <a:pt x="971" y="25"/>
                </a:lnTo>
                <a:lnTo>
                  <a:pt x="971" y="23"/>
                </a:lnTo>
                <a:lnTo>
                  <a:pt x="971" y="22"/>
                </a:lnTo>
                <a:lnTo>
                  <a:pt x="971" y="20"/>
                </a:lnTo>
                <a:lnTo>
                  <a:pt x="971" y="18"/>
                </a:lnTo>
                <a:lnTo>
                  <a:pt x="971" y="16"/>
                </a:lnTo>
                <a:lnTo>
                  <a:pt x="971" y="15"/>
                </a:lnTo>
                <a:lnTo>
                  <a:pt x="971" y="14"/>
                </a:lnTo>
                <a:lnTo>
                  <a:pt x="972" y="13"/>
                </a:lnTo>
                <a:lnTo>
                  <a:pt x="972" y="12"/>
                </a:lnTo>
                <a:lnTo>
                  <a:pt x="972" y="11"/>
                </a:lnTo>
                <a:lnTo>
                  <a:pt x="972" y="11"/>
                </a:lnTo>
                <a:lnTo>
                  <a:pt x="972" y="10"/>
                </a:lnTo>
                <a:lnTo>
                  <a:pt x="972" y="10"/>
                </a:lnTo>
                <a:lnTo>
                  <a:pt x="972" y="10"/>
                </a:lnTo>
                <a:lnTo>
                  <a:pt x="972" y="9"/>
                </a:lnTo>
                <a:lnTo>
                  <a:pt x="972" y="9"/>
                </a:lnTo>
                <a:lnTo>
                  <a:pt x="973" y="10"/>
                </a:lnTo>
                <a:lnTo>
                  <a:pt x="973" y="10"/>
                </a:lnTo>
                <a:lnTo>
                  <a:pt x="973" y="10"/>
                </a:lnTo>
                <a:lnTo>
                  <a:pt x="973" y="11"/>
                </a:lnTo>
                <a:lnTo>
                  <a:pt x="973" y="12"/>
                </a:lnTo>
                <a:lnTo>
                  <a:pt x="973" y="13"/>
                </a:lnTo>
                <a:lnTo>
                  <a:pt x="973" y="14"/>
                </a:lnTo>
                <a:lnTo>
                  <a:pt x="973" y="15"/>
                </a:lnTo>
                <a:lnTo>
                  <a:pt x="973" y="17"/>
                </a:lnTo>
                <a:lnTo>
                  <a:pt x="974" y="19"/>
                </a:lnTo>
                <a:lnTo>
                  <a:pt x="974" y="21"/>
                </a:lnTo>
                <a:lnTo>
                  <a:pt x="974" y="24"/>
                </a:lnTo>
                <a:lnTo>
                  <a:pt x="974" y="26"/>
                </a:lnTo>
                <a:lnTo>
                  <a:pt x="974" y="28"/>
                </a:lnTo>
                <a:lnTo>
                  <a:pt x="974" y="31"/>
                </a:lnTo>
                <a:lnTo>
                  <a:pt x="974" y="33"/>
                </a:lnTo>
                <a:lnTo>
                  <a:pt x="974" y="36"/>
                </a:lnTo>
                <a:lnTo>
                  <a:pt x="974" y="38"/>
                </a:lnTo>
                <a:lnTo>
                  <a:pt x="974" y="41"/>
                </a:lnTo>
                <a:lnTo>
                  <a:pt x="974" y="44"/>
                </a:lnTo>
                <a:lnTo>
                  <a:pt x="975" y="47"/>
                </a:lnTo>
                <a:lnTo>
                  <a:pt x="975" y="48"/>
                </a:lnTo>
                <a:lnTo>
                  <a:pt x="975" y="51"/>
                </a:lnTo>
                <a:lnTo>
                  <a:pt x="975" y="53"/>
                </a:lnTo>
                <a:lnTo>
                  <a:pt x="975" y="56"/>
                </a:lnTo>
                <a:lnTo>
                  <a:pt x="975" y="58"/>
                </a:lnTo>
                <a:lnTo>
                  <a:pt x="975" y="60"/>
                </a:lnTo>
                <a:lnTo>
                  <a:pt x="975" y="62"/>
                </a:lnTo>
                <a:lnTo>
                  <a:pt x="975" y="65"/>
                </a:lnTo>
                <a:lnTo>
                  <a:pt x="976" y="66"/>
                </a:lnTo>
                <a:lnTo>
                  <a:pt x="976" y="68"/>
                </a:lnTo>
                <a:lnTo>
                  <a:pt x="976" y="70"/>
                </a:lnTo>
                <a:lnTo>
                  <a:pt x="976" y="71"/>
                </a:lnTo>
                <a:lnTo>
                  <a:pt x="976" y="73"/>
                </a:lnTo>
                <a:lnTo>
                  <a:pt x="976" y="75"/>
                </a:lnTo>
                <a:lnTo>
                  <a:pt x="976" y="77"/>
                </a:lnTo>
                <a:lnTo>
                  <a:pt x="976" y="79"/>
                </a:lnTo>
                <a:lnTo>
                  <a:pt x="976" y="80"/>
                </a:lnTo>
                <a:lnTo>
                  <a:pt x="977" y="81"/>
                </a:lnTo>
                <a:lnTo>
                  <a:pt x="977" y="82"/>
                </a:lnTo>
                <a:lnTo>
                  <a:pt x="977" y="84"/>
                </a:lnTo>
                <a:lnTo>
                  <a:pt x="977" y="85"/>
                </a:lnTo>
                <a:lnTo>
                  <a:pt x="977" y="87"/>
                </a:lnTo>
                <a:lnTo>
                  <a:pt x="977" y="88"/>
                </a:lnTo>
                <a:lnTo>
                  <a:pt x="977" y="90"/>
                </a:lnTo>
                <a:lnTo>
                  <a:pt x="977" y="92"/>
                </a:lnTo>
                <a:lnTo>
                  <a:pt x="977" y="94"/>
                </a:lnTo>
                <a:lnTo>
                  <a:pt x="978" y="96"/>
                </a:lnTo>
                <a:lnTo>
                  <a:pt x="978" y="97"/>
                </a:lnTo>
                <a:lnTo>
                  <a:pt x="978" y="98"/>
                </a:lnTo>
                <a:lnTo>
                  <a:pt x="978" y="99"/>
                </a:lnTo>
                <a:lnTo>
                  <a:pt x="978" y="100"/>
                </a:lnTo>
                <a:lnTo>
                  <a:pt x="978" y="102"/>
                </a:lnTo>
                <a:lnTo>
                  <a:pt x="978" y="103"/>
                </a:lnTo>
                <a:lnTo>
                  <a:pt x="978" y="104"/>
                </a:lnTo>
                <a:lnTo>
                  <a:pt x="978" y="105"/>
                </a:lnTo>
                <a:lnTo>
                  <a:pt x="979" y="107"/>
                </a:lnTo>
                <a:lnTo>
                  <a:pt x="979" y="108"/>
                </a:lnTo>
                <a:lnTo>
                  <a:pt x="979" y="110"/>
                </a:lnTo>
                <a:lnTo>
                  <a:pt x="979" y="111"/>
                </a:lnTo>
                <a:lnTo>
                  <a:pt x="979" y="112"/>
                </a:lnTo>
                <a:lnTo>
                  <a:pt x="979" y="113"/>
                </a:lnTo>
                <a:lnTo>
                  <a:pt x="979" y="115"/>
                </a:lnTo>
                <a:lnTo>
                  <a:pt x="979" y="114"/>
                </a:lnTo>
                <a:lnTo>
                  <a:pt x="979" y="115"/>
                </a:lnTo>
                <a:lnTo>
                  <a:pt x="980" y="116"/>
                </a:lnTo>
                <a:lnTo>
                  <a:pt x="980" y="118"/>
                </a:lnTo>
                <a:lnTo>
                  <a:pt x="980" y="118"/>
                </a:lnTo>
                <a:lnTo>
                  <a:pt x="980" y="120"/>
                </a:lnTo>
                <a:lnTo>
                  <a:pt x="980" y="121"/>
                </a:lnTo>
                <a:lnTo>
                  <a:pt x="980" y="123"/>
                </a:lnTo>
                <a:lnTo>
                  <a:pt x="980" y="124"/>
                </a:lnTo>
                <a:lnTo>
                  <a:pt x="980" y="124"/>
                </a:lnTo>
                <a:lnTo>
                  <a:pt x="980" y="125"/>
                </a:lnTo>
                <a:lnTo>
                  <a:pt x="980" y="124"/>
                </a:lnTo>
                <a:lnTo>
                  <a:pt x="980" y="124"/>
                </a:lnTo>
                <a:lnTo>
                  <a:pt x="980" y="125"/>
                </a:lnTo>
                <a:lnTo>
                  <a:pt x="981" y="124"/>
                </a:lnTo>
                <a:lnTo>
                  <a:pt x="981" y="124"/>
                </a:lnTo>
                <a:lnTo>
                  <a:pt x="981" y="124"/>
                </a:lnTo>
                <a:lnTo>
                  <a:pt x="981" y="122"/>
                </a:lnTo>
                <a:lnTo>
                  <a:pt x="981" y="123"/>
                </a:lnTo>
                <a:lnTo>
                  <a:pt x="981" y="121"/>
                </a:lnTo>
                <a:lnTo>
                  <a:pt x="981" y="120"/>
                </a:lnTo>
                <a:lnTo>
                  <a:pt x="981" y="118"/>
                </a:lnTo>
                <a:lnTo>
                  <a:pt x="981" y="117"/>
                </a:lnTo>
                <a:lnTo>
                  <a:pt x="982" y="115"/>
                </a:lnTo>
                <a:lnTo>
                  <a:pt x="982" y="114"/>
                </a:lnTo>
                <a:lnTo>
                  <a:pt x="982" y="111"/>
                </a:lnTo>
                <a:lnTo>
                  <a:pt x="982" y="109"/>
                </a:lnTo>
                <a:lnTo>
                  <a:pt x="982" y="107"/>
                </a:lnTo>
                <a:lnTo>
                  <a:pt x="982" y="105"/>
                </a:lnTo>
                <a:lnTo>
                  <a:pt x="982" y="102"/>
                </a:lnTo>
                <a:lnTo>
                  <a:pt x="982" y="100"/>
                </a:lnTo>
                <a:lnTo>
                  <a:pt x="982" y="98"/>
                </a:lnTo>
                <a:lnTo>
                  <a:pt x="983" y="95"/>
                </a:lnTo>
                <a:lnTo>
                  <a:pt x="983" y="93"/>
                </a:lnTo>
                <a:lnTo>
                  <a:pt x="983" y="92"/>
                </a:lnTo>
                <a:lnTo>
                  <a:pt x="983" y="90"/>
                </a:lnTo>
                <a:lnTo>
                  <a:pt x="983" y="89"/>
                </a:lnTo>
                <a:lnTo>
                  <a:pt x="983" y="87"/>
                </a:lnTo>
                <a:lnTo>
                  <a:pt x="983" y="86"/>
                </a:lnTo>
                <a:lnTo>
                  <a:pt x="983" y="84"/>
                </a:lnTo>
                <a:lnTo>
                  <a:pt x="983" y="83"/>
                </a:lnTo>
                <a:lnTo>
                  <a:pt x="984" y="82"/>
                </a:lnTo>
                <a:lnTo>
                  <a:pt x="984" y="81"/>
                </a:lnTo>
                <a:lnTo>
                  <a:pt x="984" y="81"/>
                </a:lnTo>
                <a:lnTo>
                  <a:pt x="984" y="81"/>
                </a:lnTo>
                <a:lnTo>
                  <a:pt x="984" y="81"/>
                </a:lnTo>
                <a:lnTo>
                  <a:pt x="984" y="81"/>
                </a:lnTo>
                <a:lnTo>
                  <a:pt x="984" y="81"/>
                </a:lnTo>
                <a:lnTo>
                  <a:pt x="984" y="81"/>
                </a:lnTo>
                <a:lnTo>
                  <a:pt x="984" y="81"/>
                </a:lnTo>
                <a:lnTo>
                  <a:pt x="985" y="82"/>
                </a:lnTo>
                <a:lnTo>
                  <a:pt x="985" y="84"/>
                </a:lnTo>
                <a:lnTo>
                  <a:pt x="985" y="85"/>
                </a:lnTo>
                <a:lnTo>
                  <a:pt x="985" y="87"/>
                </a:lnTo>
                <a:lnTo>
                  <a:pt x="985" y="88"/>
                </a:lnTo>
                <a:lnTo>
                  <a:pt x="985" y="90"/>
                </a:lnTo>
                <a:lnTo>
                  <a:pt x="985" y="94"/>
                </a:lnTo>
                <a:lnTo>
                  <a:pt x="985" y="99"/>
                </a:lnTo>
                <a:lnTo>
                  <a:pt x="985" y="102"/>
                </a:lnTo>
                <a:lnTo>
                  <a:pt x="985" y="106"/>
                </a:lnTo>
                <a:lnTo>
                  <a:pt x="985" y="110"/>
                </a:lnTo>
                <a:lnTo>
                  <a:pt x="986" y="114"/>
                </a:lnTo>
                <a:lnTo>
                  <a:pt x="986" y="119"/>
                </a:lnTo>
                <a:lnTo>
                  <a:pt x="986" y="125"/>
                </a:lnTo>
                <a:lnTo>
                  <a:pt x="986" y="129"/>
                </a:lnTo>
                <a:lnTo>
                  <a:pt x="986" y="136"/>
                </a:lnTo>
                <a:lnTo>
                  <a:pt x="986" y="142"/>
                </a:lnTo>
                <a:lnTo>
                  <a:pt x="986" y="149"/>
                </a:lnTo>
                <a:lnTo>
                  <a:pt x="986" y="155"/>
                </a:lnTo>
                <a:lnTo>
                  <a:pt x="986" y="163"/>
                </a:lnTo>
                <a:lnTo>
                  <a:pt x="987" y="168"/>
                </a:lnTo>
                <a:lnTo>
                  <a:pt x="987" y="178"/>
                </a:lnTo>
                <a:lnTo>
                  <a:pt x="987" y="184"/>
                </a:lnTo>
                <a:lnTo>
                  <a:pt x="987" y="194"/>
                </a:lnTo>
                <a:lnTo>
                  <a:pt x="987" y="206"/>
                </a:lnTo>
                <a:lnTo>
                  <a:pt x="987" y="221"/>
                </a:lnTo>
                <a:lnTo>
                  <a:pt x="987" y="232"/>
                </a:lnTo>
                <a:lnTo>
                  <a:pt x="987" y="246"/>
                </a:lnTo>
                <a:lnTo>
                  <a:pt x="987" y="255"/>
                </a:lnTo>
                <a:lnTo>
                  <a:pt x="988" y="267"/>
                </a:lnTo>
                <a:lnTo>
                  <a:pt x="988" y="280"/>
                </a:lnTo>
                <a:lnTo>
                  <a:pt x="988" y="296"/>
                </a:lnTo>
                <a:lnTo>
                  <a:pt x="988" y="307"/>
                </a:lnTo>
                <a:lnTo>
                  <a:pt x="988" y="325"/>
                </a:lnTo>
                <a:lnTo>
                  <a:pt x="988" y="336"/>
                </a:lnTo>
                <a:lnTo>
                  <a:pt x="988" y="354"/>
                </a:lnTo>
                <a:lnTo>
                  <a:pt x="988" y="367"/>
                </a:lnTo>
                <a:lnTo>
                  <a:pt x="988" y="378"/>
                </a:lnTo>
                <a:lnTo>
                  <a:pt x="989" y="388"/>
                </a:lnTo>
                <a:lnTo>
                  <a:pt x="989" y="399"/>
                </a:lnTo>
                <a:lnTo>
                  <a:pt x="989" y="409"/>
                </a:lnTo>
                <a:lnTo>
                  <a:pt x="989" y="419"/>
                </a:lnTo>
                <a:lnTo>
                  <a:pt x="989" y="427"/>
                </a:lnTo>
                <a:lnTo>
                  <a:pt x="989" y="438"/>
                </a:lnTo>
                <a:lnTo>
                  <a:pt x="989" y="443"/>
                </a:lnTo>
                <a:lnTo>
                  <a:pt x="989" y="451"/>
                </a:lnTo>
                <a:lnTo>
                  <a:pt x="989" y="454"/>
                </a:lnTo>
                <a:lnTo>
                  <a:pt x="990" y="452"/>
                </a:lnTo>
                <a:lnTo>
                  <a:pt x="990" y="446"/>
                </a:lnTo>
                <a:lnTo>
                  <a:pt x="990" y="448"/>
                </a:lnTo>
                <a:lnTo>
                  <a:pt x="990" y="450"/>
                </a:lnTo>
                <a:lnTo>
                  <a:pt x="990" y="460"/>
                </a:lnTo>
                <a:lnTo>
                  <a:pt x="990" y="465"/>
                </a:lnTo>
                <a:lnTo>
                  <a:pt x="990" y="471"/>
                </a:lnTo>
                <a:lnTo>
                  <a:pt x="990" y="473"/>
                </a:lnTo>
                <a:lnTo>
                  <a:pt x="990" y="475"/>
                </a:lnTo>
                <a:lnTo>
                  <a:pt x="990" y="477"/>
                </a:lnTo>
                <a:lnTo>
                  <a:pt x="990" y="479"/>
                </a:lnTo>
                <a:lnTo>
                  <a:pt x="991" y="480"/>
                </a:lnTo>
                <a:lnTo>
                  <a:pt x="991" y="481"/>
                </a:lnTo>
                <a:lnTo>
                  <a:pt x="991" y="483"/>
                </a:lnTo>
                <a:lnTo>
                  <a:pt x="991" y="483"/>
                </a:lnTo>
                <a:lnTo>
                  <a:pt x="991" y="484"/>
                </a:lnTo>
                <a:lnTo>
                  <a:pt x="991" y="486"/>
                </a:lnTo>
                <a:lnTo>
                  <a:pt x="991" y="487"/>
                </a:lnTo>
                <a:lnTo>
                  <a:pt x="991" y="488"/>
                </a:lnTo>
                <a:lnTo>
                  <a:pt x="991" y="489"/>
                </a:lnTo>
                <a:lnTo>
                  <a:pt x="992" y="488"/>
                </a:lnTo>
                <a:lnTo>
                  <a:pt x="992" y="489"/>
                </a:lnTo>
                <a:lnTo>
                  <a:pt x="992" y="488"/>
                </a:lnTo>
                <a:lnTo>
                  <a:pt x="992" y="489"/>
                </a:lnTo>
                <a:lnTo>
                  <a:pt x="992" y="490"/>
                </a:lnTo>
                <a:lnTo>
                  <a:pt x="992" y="490"/>
                </a:lnTo>
                <a:lnTo>
                  <a:pt x="992" y="490"/>
                </a:lnTo>
                <a:lnTo>
                  <a:pt x="992" y="490"/>
                </a:lnTo>
                <a:lnTo>
                  <a:pt x="992" y="489"/>
                </a:lnTo>
                <a:lnTo>
                  <a:pt x="993" y="489"/>
                </a:lnTo>
                <a:lnTo>
                  <a:pt x="993" y="489"/>
                </a:lnTo>
                <a:lnTo>
                  <a:pt x="993" y="489"/>
                </a:lnTo>
                <a:lnTo>
                  <a:pt x="993" y="489"/>
                </a:lnTo>
                <a:lnTo>
                  <a:pt x="993" y="489"/>
                </a:lnTo>
                <a:lnTo>
                  <a:pt x="993" y="489"/>
                </a:lnTo>
                <a:lnTo>
                  <a:pt x="993" y="489"/>
                </a:lnTo>
                <a:lnTo>
                  <a:pt x="993" y="489"/>
                </a:lnTo>
                <a:lnTo>
                  <a:pt x="993" y="489"/>
                </a:lnTo>
                <a:lnTo>
                  <a:pt x="994" y="490"/>
                </a:lnTo>
                <a:lnTo>
                  <a:pt x="994" y="491"/>
                </a:lnTo>
                <a:lnTo>
                  <a:pt x="994" y="491"/>
                </a:lnTo>
                <a:lnTo>
                  <a:pt x="994" y="491"/>
                </a:lnTo>
                <a:lnTo>
                  <a:pt x="994" y="490"/>
                </a:lnTo>
                <a:lnTo>
                  <a:pt x="994" y="491"/>
                </a:lnTo>
                <a:lnTo>
                  <a:pt x="994" y="491"/>
                </a:lnTo>
                <a:lnTo>
                  <a:pt x="994" y="491"/>
                </a:lnTo>
                <a:lnTo>
                  <a:pt x="994" y="491"/>
                </a:lnTo>
                <a:lnTo>
                  <a:pt x="995" y="491"/>
                </a:lnTo>
                <a:lnTo>
                  <a:pt x="995" y="491"/>
                </a:lnTo>
                <a:lnTo>
                  <a:pt x="995" y="491"/>
                </a:lnTo>
                <a:lnTo>
                  <a:pt x="995" y="491"/>
                </a:lnTo>
                <a:lnTo>
                  <a:pt x="995" y="492"/>
                </a:lnTo>
                <a:lnTo>
                  <a:pt x="995" y="492"/>
                </a:lnTo>
                <a:lnTo>
                  <a:pt x="995" y="492"/>
                </a:lnTo>
                <a:lnTo>
                  <a:pt x="995" y="492"/>
                </a:lnTo>
                <a:lnTo>
                  <a:pt x="995" y="493"/>
                </a:lnTo>
                <a:lnTo>
                  <a:pt x="995" y="493"/>
                </a:lnTo>
                <a:lnTo>
                  <a:pt x="995" y="493"/>
                </a:lnTo>
                <a:lnTo>
                  <a:pt x="995" y="493"/>
                </a:lnTo>
                <a:lnTo>
                  <a:pt x="996" y="492"/>
                </a:lnTo>
                <a:lnTo>
                  <a:pt x="996" y="492"/>
                </a:lnTo>
                <a:lnTo>
                  <a:pt x="996" y="492"/>
                </a:lnTo>
                <a:lnTo>
                  <a:pt x="996" y="492"/>
                </a:lnTo>
                <a:lnTo>
                  <a:pt x="996" y="492"/>
                </a:lnTo>
                <a:lnTo>
                  <a:pt x="996" y="492"/>
                </a:lnTo>
                <a:lnTo>
                  <a:pt x="996" y="492"/>
                </a:lnTo>
                <a:lnTo>
                  <a:pt x="996" y="492"/>
                </a:lnTo>
                <a:lnTo>
                  <a:pt x="996" y="492"/>
                </a:lnTo>
                <a:lnTo>
                  <a:pt x="997" y="493"/>
                </a:lnTo>
                <a:lnTo>
                  <a:pt x="997" y="493"/>
                </a:lnTo>
                <a:lnTo>
                  <a:pt x="997" y="494"/>
                </a:lnTo>
                <a:lnTo>
                  <a:pt x="997" y="494"/>
                </a:lnTo>
                <a:lnTo>
                  <a:pt x="997" y="495"/>
                </a:lnTo>
                <a:lnTo>
                  <a:pt x="997" y="496"/>
                </a:lnTo>
                <a:lnTo>
                  <a:pt x="997" y="496"/>
                </a:lnTo>
                <a:lnTo>
                  <a:pt x="997" y="496"/>
                </a:lnTo>
                <a:lnTo>
                  <a:pt x="997" y="497"/>
                </a:lnTo>
                <a:lnTo>
                  <a:pt x="998" y="497"/>
                </a:lnTo>
                <a:lnTo>
                  <a:pt x="998" y="498"/>
                </a:lnTo>
                <a:lnTo>
                  <a:pt x="998" y="499"/>
                </a:lnTo>
                <a:lnTo>
                  <a:pt x="998" y="500"/>
                </a:lnTo>
                <a:lnTo>
                  <a:pt x="998" y="500"/>
                </a:lnTo>
                <a:lnTo>
                  <a:pt x="998" y="501"/>
                </a:lnTo>
                <a:lnTo>
                  <a:pt x="998" y="501"/>
                </a:lnTo>
                <a:lnTo>
                  <a:pt x="998" y="502"/>
                </a:lnTo>
                <a:lnTo>
                  <a:pt x="998" y="502"/>
                </a:lnTo>
                <a:lnTo>
                  <a:pt x="999" y="503"/>
                </a:lnTo>
                <a:lnTo>
                  <a:pt x="999" y="503"/>
                </a:lnTo>
                <a:lnTo>
                  <a:pt x="999" y="504"/>
                </a:lnTo>
                <a:lnTo>
                  <a:pt x="999" y="505"/>
                </a:lnTo>
                <a:lnTo>
                  <a:pt x="999" y="506"/>
                </a:lnTo>
                <a:lnTo>
                  <a:pt x="999" y="506"/>
                </a:lnTo>
                <a:lnTo>
                  <a:pt x="999" y="507"/>
                </a:lnTo>
                <a:lnTo>
                  <a:pt x="999" y="507"/>
                </a:lnTo>
                <a:lnTo>
                  <a:pt x="999" y="508"/>
                </a:lnTo>
                <a:lnTo>
                  <a:pt x="1000" y="508"/>
                </a:lnTo>
                <a:lnTo>
                  <a:pt x="1000" y="508"/>
                </a:lnTo>
                <a:lnTo>
                  <a:pt x="1000" y="508"/>
                </a:lnTo>
                <a:lnTo>
                  <a:pt x="1000" y="507"/>
                </a:lnTo>
                <a:lnTo>
                  <a:pt x="1000" y="507"/>
                </a:lnTo>
                <a:lnTo>
                  <a:pt x="1000" y="506"/>
                </a:lnTo>
                <a:lnTo>
                  <a:pt x="1000" y="506"/>
                </a:lnTo>
                <a:lnTo>
                  <a:pt x="1000" y="505"/>
                </a:lnTo>
                <a:lnTo>
                  <a:pt x="1000" y="504"/>
                </a:lnTo>
                <a:lnTo>
                  <a:pt x="1000" y="504"/>
                </a:lnTo>
                <a:lnTo>
                  <a:pt x="1000" y="504"/>
                </a:lnTo>
                <a:lnTo>
                  <a:pt x="1001" y="503"/>
                </a:lnTo>
                <a:lnTo>
                  <a:pt x="1001" y="502"/>
                </a:lnTo>
                <a:lnTo>
                  <a:pt x="1001" y="502"/>
                </a:lnTo>
                <a:lnTo>
                  <a:pt x="1001" y="501"/>
                </a:lnTo>
                <a:lnTo>
                  <a:pt x="1001" y="500"/>
                </a:lnTo>
                <a:lnTo>
                  <a:pt x="1001" y="499"/>
                </a:lnTo>
                <a:lnTo>
                  <a:pt x="1001" y="499"/>
                </a:lnTo>
                <a:lnTo>
                  <a:pt x="1001" y="499"/>
                </a:lnTo>
                <a:lnTo>
                  <a:pt x="1001" y="499"/>
                </a:lnTo>
                <a:lnTo>
                  <a:pt x="1002" y="500"/>
                </a:lnTo>
                <a:lnTo>
                  <a:pt x="1002" y="500"/>
                </a:lnTo>
                <a:lnTo>
                  <a:pt x="1002" y="499"/>
                </a:lnTo>
                <a:lnTo>
                  <a:pt x="1002" y="480"/>
                </a:lnTo>
                <a:lnTo>
                  <a:pt x="1002" y="472"/>
                </a:lnTo>
                <a:lnTo>
                  <a:pt x="1002" y="448"/>
                </a:lnTo>
                <a:lnTo>
                  <a:pt x="1002" y="423"/>
                </a:lnTo>
                <a:lnTo>
                  <a:pt x="1002" y="383"/>
                </a:lnTo>
                <a:lnTo>
                  <a:pt x="1002" y="347"/>
                </a:lnTo>
                <a:lnTo>
                  <a:pt x="1003" y="307"/>
                </a:lnTo>
                <a:lnTo>
                  <a:pt x="1003" y="287"/>
                </a:lnTo>
                <a:lnTo>
                  <a:pt x="1003" y="268"/>
                </a:lnTo>
                <a:lnTo>
                  <a:pt x="1003" y="257"/>
                </a:lnTo>
                <a:lnTo>
                  <a:pt x="1003" y="247"/>
                </a:lnTo>
                <a:lnTo>
                  <a:pt x="1003" y="241"/>
                </a:lnTo>
                <a:lnTo>
                  <a:pt x="1003" y="232"/>
                </a:lnTo>
                <a:lnTo>
                  <a:pt x="1003" y="224"/>
                </a:lnTo>
                <a:lnTo>
                  <a:pt x="1003" y="210"/>
                </a:lnTo>
                <a:lnTo>
                  <a:pt x="1004" y="197"/>
                </a:lnTo>
                <a:lnTo>
                  <a:pt x="1004" y="179"/>
                </a:lnTo>
                <a:lnTo>
                  <a:pt x="1004" y="165"/>
                </a:lnTo>
                <a:lnTo>
                  <a:pt x="1004" y="146"/>
                </a:lnTo>
                <a:lnTo>
                  <a:pt x="1004" y="134"/>
                </a:lnTo>
                <a:lnTo>
                  <a:pt x="1004" y="121"/>
                </a:lnTo>
                <a:lnTo>
                  <a:pt x="1004" y="111"/>
                </a:lnTo>
                <a:lnTo>
                  <a:pt x="1004" y="100"/>
                </a:lnTo>
                <a:lnTo>
                  <a:pt x="1004" y="93"/>
                </a:lnTo>
                <a:lnTo>
                  <a:pt x="1005" y="83"/>
                </a:lnTo>
                <a:lnTo>
                  <a:pt x="1005" y="78"/>
                </a:lnTo>
                <a:lnTo>
                  <a:pt x="1005" y="71"/>
                </a:lnTo>
                <a:lnTo>
                  <a:pt x="1005" y="65"/>
                </a:lnTo>
                <a:lnTo>
                  <a:pt x="1005" y="60"/>
                </a:lnTo>
                <a:lnTo>
                  <a:pt x="1005" y="57"/>
                </a:lnTo>
                <a:lnTo>
                  <a:pt x="1005" y="53"/>
                </a:lnTo>
                <a:lnTo>
                  <a:pt x="1005" y="51"/>
                </a:lnTo>
                <a:lnTo>
                  <a:pt x="1005" y="48"/>
                </a:lnTo>
                <a:lnTo>
                  <a:pt x="1006" y="46"/>
                </a:lnTo>
                <a:lnTo>
                  <a:pt x="1006" y="43"/>
                </a:lnTo>
                <a:lnTo>
                  <a:pt x="1006" y="41"/>
                </a:lnTo>
                <a:lnTo>
                  <a:pt x="1006" y="37"/>
                </a:lnTo>
                <a:lnTo>
                  <a:pt x="1006" y="35"/>
                </a:lnTo>
                <a:lnTo>
                  <a:pt x="1006" y="33"/>
                </a:lnTo>
                <a:lnTo>
                  <a:pt x="1006" y="31"/>
                </a:lnTo>
                <a:lnTo>
                  <a:pt x="1006" y="29"/>
                </a:lnTo>
                <a:lnTo>
                  <a:pt x="1006" y="27"/>
                </a:lnTo>
                <a:lnTo>
                  <a:pt x="1006" y="25"/>
                </a:lnTo>
                <a:lnTo>
                  <a:pt x="1006" y="24"/>
                </a:lnTo>
                <a:lnTo>
                  <a:pt x="1007" y="23"/>
                </a:lnTo>
                <a:lnTo>
                  <a:pt x="1007" y="21"/>
                </a:lnTo>
                <a:lnTo>
                  <a:pt x="1007" y="20"/>
                </a:lnTo>
                <a:lnTo>
                  <a:pt x="1007" y="20"/>
                </a:lnTo>
                <a:lnTo>
                  <a:pt x="1007" y="18"/>
                </a:lnTo>
                <a:lnTo>
                  <a:pt x="1007" y="18"/>
                </a:lnTo>
                <a:lnTo>
                  <a:pt x="1007" y="17"/>
                </a:lnTo>
                <a:lnTo>
                  <a:pt x="1007" y="17"/>
                </a:lnTo>
                <a:lnTo>
                  <a:pt x="1007" y="16"/>
                </a:lnTo>
                <a:lnTo>
                  <a:pt x="1008" y="15"/>
                </a:lnTo>
                <a:lnTo>
                  <a:pt x="1008" y="16"/>
                </a:lnTo>
                <a:lnTo>
                  <a:pt x="1008" y="16"/>
                </a:lnTo>
                <a:lnTo>
                  <a:pt x="1008" y="16"/>
                </a:lnTo>
                <a:lnTo>
                  <a:pt x="1008" y="17"/>
                </a:lnTo>
                <a:lnTo>
                  <a:pt x="1008" y="18"/>
                </a:lnTo>
                <a:lnTo>
                  <a:pt x="1008" y="19"/>
                </a:lnTo>
                <a:lnTo>
                  <a:pt x="1008" y="20"/>
                </a:lnTo>
                <a:lnTo>
                  <a:pt x="1008" y="21"/>
                </a:lnTo>
                <a:lnTo>
                  <a:pt x="1009" y="24"/>
                </a:lnTo>
                <a:lnTo>
                  <a:pt x="1009" y="25"/>
                </a:lnTo>
                <a:lnTo>
                  <a:pt x="1009" y="27"/>
                </a:lnTo>
                <a:lnTo>
                  <a:pt x="1009" y="29"/>
                </a:lnTo>
                <a:lnTo>
                  <a:pt x="1009" y="32"/>
                </a:lnTo>
                <a:lnTo>
                  <a:pt x="1009" y="35"/>
                </a:lnTo>
                <a:lnTo>
                  <a:pt x="1009" y="38"/>
                </a:lnTo>
                <a:lnTo>
                  <a:pt x="1009" y="41"/>
                </a:lnTo>
                <a:lnTo>
                  <a:pt x="1009" y="44"/>
                </a:lnTo>
                <a:lnTo>
                  <a:pt x="1010" y="46"/>
                </a:lnTo>
                <a:lnTo>
                  <a:pt x="1010" y="50"/>
                </a:lnTo>
                <a:lnTo>
                  <a:pt x="1010" y="53"/>
                </a:lnTo>
                <a:lnTo>
                  <a:pt x="1010" y="56"/>
                </a:lnTo>
                <a:lnTo>
                  <a:pt x="1010" y="59"/>
                </a:lnTo>
                <a:lnTo>
                  <a:pt x="1010" y="62"/>
                </a:lnTo>
                <a:lnTo>
                  <a:pt x="1010" y="65"/>
                </a:lnTo>
                <a:lnTo>
                  <a:pt x="1010" y="68"/>
                </a:lnTo>
                <a:lnTo>
                  <a:pt x="1010" y="69"/>
                </a:lnTo>
                <a:lnTo>
                  <a:pt x="1011" y="71"/>
                </a:lnTo>
                <a:lnTo>
                  <a:pt x="1011" y="73"/>
                </a:lnTo>
                <a:lnTo>
                  <a:pt x="1011" y="75"/>
                </a:lnTo>
                <a:lnTo>
                  <a:pt x="1011" y="77"/>
                </a:lnTo>
                <a:lnTo>
                  <a:pt x="1011" y="79"/>
                </a:lnTo>
                <a:lnTo>
                  <a:pt x="1011" y="80"/>
                </a:lnTo>
                <a:lnTo>
                  <a:pt x="1011" y="82"/>
                </a:lnTo>
                <a:lnTo>
                  <a:pt x="1011" y="84"/>
                </a:lnTo>
                <a:lnTo>
                  <a:pt x="1011" y="85"/>
                </a:lnTo>
                <a:lnTo>
                  <a:pt x="1011" y="87"/>
                </a:lnTo>
                <a:lnTo>
                  <a:pt x="1011" y="89"/>
                </a:lnTo>
                <a:lnTo>
                  <a:pt x="1011" y="90"/>
                </a:lnTo>
                <a:lnTo>
                  <a:pt x="1012" y="93"/>
                </a:lnTo>
                <a:lnTo>
                  <a:pt x="1012" y="94"/>
                </a:lnTo>
                <a:lnTo>
                  <a:pt x="1012" y="95"/>
                </a:lnTo>
                <a:lnTo>
                  <a:pt x="1012" y="97"/>
                </a:lnTo>
                <a:lnTo>
                  <a:pt x="1012" y="99"/>
                </a:lnTo>
                <a:lnTo>
                  <a:pt x="1012" y="100"/>
                </a:lnTo>
                <a:lnTo>
                  <a:pt x="1012" y="102"/>
                </a:lnTo>
                <a:lnTo>
                  <a:pt x="1012" y="103"/>
                </a:lnTo>
                <a:lnTo>
                  <a:pt x="1012" y="104"/>
                </a:lnTo>
                <a:lnTo>
                  <a:pt x="1013" y="104"/>
                </a:lnTo>
                <a:lnTo>
                  <a:pt x="1013" y="105"/>
                </a:lnTo>
                <a:lnTo>
                  <a:pt x="1013" y="106"/>
                </a:lnTo>
                <a:lnTo>
                  <a:pt x="1013" y="107"/>
                </a:lnTo>
                <a:lnTo>
                  <a:pt x="1013" y="107"/>
                </a:lnTo>
                <a:lnTo>
                  <a:pt x="1013" y="108"/>
                </a:lnTo>
                <a:lnTo>
                  <a:pt x="1013" y="108"/>
                </a:lnTo>
                <a:lnTo>
                  <a:pt x="1013" y="109"/>
                </a:lnTo>
                <a:lnTo>
                  <a:pt x="1013" y="109"/>
                </a:lnTo>
                <a:lnTo>
                  <a:pt x="1014" y="109"/>
                </a:lnTo>
                <a:lnTo>
                  <a:pt x="1014" y="110"/>
                </a:lnTo>
                <a:lnTo>
                  <a:pt x="1014" y="110"/>
                </a:lnTo>
                <a:lnTo>
                  <a:pt x="1014" y="111"/>
                </a:lnTo>
                <a:lnTo>
                  <a:pt x="1014" y="111"/>
                </a:lnTo>
                <a:lnTo>
                  <a:pt x="1014" y="112"/>
                </a:lnTo>
                <a:lnTo>
                  <a:pt x="1014" y="113"/>
                </a:lnTo>
                <a:lnTo>
                  <a:pt x="1014" y="114"/>
                </a:lnTo>
                <a:lnTo>
                  <a:pt x="1014" y="115"/>
                </a:lnTo>
                <a:lnTo>
                  <a:pt x="1015" y="115"/>
                </a:lnTo>
                <a:lnTo>
                  <a:pt x="1015" y="117"/>
                </a:lnTo>
                <a:lnTo>
                  <a:pt x="1015" y="118"/>
                </a:lnTo>
                <a:lnTo>
                  <a:pt x="1015" y="119"/>
                </a:lnTo>
                <a:lnTo>
                  <a:pt x="1015" y="119"/>
                </a:lnTo>
                <a:lnTo>
                  <a:pt x="1015" y="121"/>
                </a:lnTo>
                <a:lnTo>
                  <a:pt x="1015" y="122"/>
                </a:lnTo>
                <a:lnTo>
                  <a:pt x="1015" y="124"/>
                </a:lnTo>
                <a:lnTo>
                  <a:pt x="1015" y="125"/>
                </a:lnTo>
                <a:lnTo>
                  <a:pt x="1016" y="127"/>
                </a:lnTo>
                <a:lnTo>
                  <a:pt x="1016" y="129"/>
                </a:lnTo>
                <a:lnTo>
                  <a:pt x="1016" y="130"/>
                </a:lnTo>
                <a:lnTo>
                  <a:pt x="1016" y="131"/>
                </a:lnTo>
                <a:lnTo>
                  <a:pt x="1016" y="133"/>
                </a:lnTo>
                <a:lnTo>
                  <a:pt x="1016" y="134"/>
                </a:lnTo>
                <a:lnTo>
                  <a:pt x="1016" y="134"/>
                </a:lnTo>
                <a:lnTo>
                  <a:pt x="1016" y="136"/>
                </a:lnTo>
                <a:lnTo>
                  <a:pt x="1016" y="139"/>
                </a:lnTo>
                <a:lnTo>
                  <a:pt x="1016" y="140"/>
                </a:lnTo>
                <a:lnTo>
                  <a:pt x="1016" y="140"/>
                </a:lnTo>
                <a:lnTo>
                  <a:pt x="1017" y="141"/>
                </a:lnTo>
                <a:lnTo>
                  <a:pt x="1017" y="141"/>
                </a:lnTo>
                <a:lnTo>
                  <a:pt x="1017" y="141"/>
                </a:lnTo>
                <a:lnTo>
                  <a:pt x="1017" y="142"/>
                </a:lnTo>
                <a:lnTo>
                  <a:pt x="1017" y="142"/>
                </a:lnTo>
                <a:lnTo>
                  <a:pt x="1017" y="144"/>
                </a:lnTo>
                <a:lnTo>
                  <a:pt x="1017" y="144"/>
                </a:lnTo>
                <a:lnTo>
                  <a:pt x="1017" y="144"/>
                </a:lnTo>
                <a:lnTo>
                  <a:pt x="1017" y="144"/>
                </a:lnTo>
                <a:lnTo>
                  <a:pt x="1018" y="143"/>
                </a:lnTo>
                <a:lnTo>
                  <a:pt x="1018" y="144"/>
                </a:lnTo>
                <a:lnTo>
                  <a:pt x="1018" y="143"/>
                </a:lnTo>
                <a:lnTo>
                  <a:pt x="1018" y="142"/>
                </a:lnTo>
                <a:lnTo>
                  <a:pt x="1018" y="139"/>
                </a:lnTo>
                <a:lnTo>
                  <a:pt x="1018" y="137"/>
                </a:lnTo>
                <a:lnTo>
                  <a:pt x="1018" y="134"/>
                </a:lnTo>
                <a:lnTo>
                  <a:pt x="1018" y="132"/>
                </a:lnTo>
                <a:lnTo>
                  <a:pt x="1018" y="129"/>
                </a:lnTo>
                <a:lnTo>
                  <a:pt x="1019" y="127"/>
                </a:lnTo>
                <a:lnTo>
                  <a:pt x="1019" y="123"/>
                </a:lnTo>
                <a:lnTo>
                  <a:pt x="1019" y="121"/>
                </a:lnTo>
                <a:lnTo>
                  <a:pt x="1019" y="119"/>
                </a:lnTo>
                <a:lnTo>
                  <a:pt x="1019" y="117"/>
                </a:lnTo>
                <a:lnTo>
                  <a:pt x="1019" y="114"/>
                </a:lnTo>
                <a:lnTo>
                  <a:pt x="1019" y="111"/>
                </a:lnTo>
                <a:lnTo>
                  <a:pt x="1019" y="108"/>
                </a:lnTo>
                <a:lnTo>
                  <a:pt x="1019" y="105"/>
                </a:lnTo>
                <a:lnTo>
                  <a:pt x="1020" y="103"/>
                </a:lnTo>
                <a:lnTo>
                  <a:pt x="1020" y="101"/>
                </a:lnTo>
                <a:lnTo>
                  <a:pt x="1020" y="99"/>
                </a:lnTo>
                <a:lnTo>
                  <a:pt x="1020" y="98"/>
                </a:lnTo>
                <a:lnTo>
                  <a:pt x="1020" y="95"/>
                </a:lnTo>
                <a:lnTo>
                  <a:pt x="1020" y="93"/>
                </a:lnTo>
                <a:lnTo>
                  <a:pt x="1020" y="91"/>
                </a:lnTo>
                <a:lnTo>
                  <a:pt x="1020" y="90"/>
                </a:lnTo>
                <a:lnTo>
                  <a:pt x="1020" y="88"/>
                </a:lnTo>
                <a:lnTo>
                  <a:pt x="1021" y="87"/>
                </a:lnTo>
                <a:lnTo>
                  <a:pt x="1021" y="86"/>
                </a:lnTo>
                <a:lnTo>
                  <a:pt x="1021" y="86"/>
                </a:lnTo>
                <a:lnTo>
                  <a:pt x="1021" y="85"/>
                </a:lnTo>
                <a:lnTo>
                  <a:pt x="1021" y="85"/>
                </a:lnTo>
                <a:lnTo>
                  <a:pt x="1021" y="85"/>
                </a:lnTo>
                <a:lnTo>
                  <a:pt x="1021" y="86"/>
                </a:lnTo>
                <a:lnTo>
                  <a:pt x="1021" y="86"/>
                </a:lnTo>
                <a:lnTo>
                  <a:pt x="1021" y="87"/>
                </a:lnTo>
                <a:lnTo>
                  <a:pt x="1021" y="87"/>
                </a:lnTo>
                <a:lnTo>
                  <a:pt x="1021" y="87"/>
                </a:lnTo>
                <a:lnTo>
                  <a:pt x="1022" y="89"/>
                </a:lnTo>
                <a:lnTo>
                  <a:pt x="1022" y="89"/>
                </a:lnTo>
                <a:lnTo>
                  <a:pt x="1022" y="90"/>
                </a:lnTo>
                <a:lnTo>
                  <a:pt x="1022" y="90"/>
                </a:lnTo>
                <a:lnTo>
                  <a:pt x="1022" y="92"/>
                </a:lnTo>
                <a:lnTo>
                  <a:pt x="1022" y="92"/>
                </a:lnTo>
                <a:lnTo>
                  <a:pt x="1022" y="94"/>
                </a:lnTo>
                <a:lnTo>
                  <a:pt x="1022" y="95"/>
                </a:lnTo>
                <a:lnTo>
                  <a:pt x="1022" y="98"/>
                </a:lnTo>
                <a:lnTo>
                  <a:pt x="1023" y="100"/>
                </a:lnTo>
                <a:lnTo>
                  <a:pt x="1023" y="103"/>
                </a:lnTo>
                <a:lnTo>
                  <a:pt x="1023" y="105"/>
                </a:lnTo>
                <a:lnTo>
                  <a:pt x="1023" y="109"/>
                </a:lnTo>
                <a:lnTo>
                  <a:pt x="1023" y="113"/>
                </a:lnTo>
                <a:lnTo>
                  <a:pt x="1023" y="119"/>
                </a:lnTo>
                <a:lnTo>
                  <a:pt x="1023" y="124"/>
                </a:lnTo>
                <a:lnTo>
                  <a:pt x="1023" y="131"/>
                </a:lnTo>
                <a:lnTo>
                  <a:pt x="1023" y="136"/>
                </a:lnTo>
                <a:lnTo>
                  <a:pt x="1024" y="145"/>
                </a:lnTo>
                <a:lnTo>
                  <a:pt x="1024" y="152"/>
                </a:lnTo>
                <a:lnTo>
                  <a:pt x="1024" y="161"/>
                </a:lnTo>
                <a:lnTo>
                  <a:pt x="1024" y="171"/>
                </a:lnTo>
                <a:lnTo>
                  <a:pt x="1024" y="185"/>
                </a:lnTo>
                <a:lnTo>
                  <a:pt x="1024" y="195"/>
                </a:lnTo>
                <a:lnTo>
                  <a:pt x="1024" y="212"/>
                </a:lnTo>
                <a:lnTo>
                  <a:pt x="1024" y="224"/>
                </a:lnTo>
                <a:lnTo>
                  <a:pt x="1024" y="239"/>
                </a:lnTo>
                <a:lnTo>
                  <a:pt x="1025" y="256"/>
                </a:lnTo>
                <a:lnTo>
                  <a:pt x="1025" y="271"/>
                </a:lnTo>
                <a:lnTo>
                  <a:pt x="1025" y="282"/>
                </a:lnTo>
                <a:lnTo>
                  <a:pt x="1025" y="300"/>
                </a:lnTo>
                <a:lnTo>
                  <a:pt x="1025" y="311"/>
                </a:lnTo>
                <a:lnTo>
                  <a:pt x="1025" y="329"/>
                </a:lnTo>
                <a:lnTo>
                  <a:pt x="1025" y="342"/>
                </a:lnTo>
                <a:lnTo>
                  <a:pt x="1025" y="358"/>
                </a:lnTo>
                <a:lnTo>
                  <a:pt x="1025" y="370"/>
                </a:lnTo>
                <a:lnTo>
                  <a:pt x="1026" y="390"/>
                </a:lnTo>
                <a:lnTo>
                  <a:pt x="1026" y="402"/>
                </a:lnTo>
                <a:lnTo>
                  <a:pt x="1026" y="416"/>
                </a:lnTo>
                <a:lnTo>
                  <a:pt x="1026" y="429"/>
                </a:lnTo>
                <a:lnTo>
                  <a:pt x="1026" y="436"/>
                </a:lnTo>
                <a:lnTo>
                  <a:pt x="1026" y="441"/>
                </a:lnTo>
                <a:lnTo>
                  <a:pt x="1026" y="448"/>
                </a:lnTo>
                <a:lnTo>
                  <a:pt x="1026" y="454"/>
                </a:lnTo>
                <a:lnTo>
                  <a:pt x="1026" y="453"/>
                </a:lnTo>
                <a:lnTo>
                  <a:pt x="1026" y="455"/>
                </a:lnTo>
                <a:lnTo>
                  <a:pt x="1026" y="461"/>
                </a:lnTo>
                <a:lnTo>
                  <a:pt x="1026" y="464"/>
                </a:lnTo>
                <a:lnTo>
                  <a:pt x="1027" y="468"/>
                </a:lnTo>
                <a:lnTo>
                  <a:pt x="1027" y="470"/>
                </a:lnTo>
                <a:lnTo>
                  <a:pt x="1027" y="475"/>
                </a:lnTo>
                <a:lnTo>
                  <a:pt x="1027" y="478"/>
                </a:lnTo>
                <a:lnTo>
                  <a:pt x="1027" y="480"/>
                </a:lnTo>
                <a:lnTo>
                  <a:pt x="1027" y="482"/>
                </a:lnTo>
                <a:lnTo>
                  <a:pt x="1027" y="483"/>
                </a:lnTo>
                <a:lnTo>
                  <a:pt x="1027" y="483"/>
                </a:lnTo>
                <a:lnTo>
                  <a:pt x="1027" y="484"/>
                </a:lnTo>
                <a:lnTo>
                  <a:pt x="1028" y="484"/>
                </a:lnTo>
                <a:lnTo>
                  <a:pt x="1028" y="485"/>
                </a:lnTo>
                <a:lnTo>
                  <a:pt x="1028" y="485"/>
                </a:lnTo>
                <a:lnTo>
                  <a:pt x="1028" y="485"/>
                </a:lnTo>
                <a:lnTo>
                  <a:pt x="1028" y="485"/>
                </a:lnTo>
                <a:lnTo>
                  <a:pt x="1028" y="485"/>
                </a:lnTo>
                <a:lnTo>
                  <a:pt x="1028" y="486"/>
                </a:lnTo>
                <a:lnTo>
                  <a:pt x="1028" y="487"/>
                </a:lnTo>
                <a:lnTo>
                  <a:pt x="1028" y="488"/>
                </a:lnTo>
                <a:lnTo>
                  <a:pt x="1029" y="489"/>
                </a:lnTo>
                <a:lnTo>
                  <a:pt x="1029" y="490"/>
                </a:lnTo>
                <a:lnTo>
                  <a:pt x="1029" y="491"/>
                </a:lnTo>
                <a:lnTo>
                  <a:pt x="1029" y="491"/>
                </a:lnTo>
                <a:lnTo>
                  <a:pt x="1029" y="492"/>
                </a:lnTo>
                <a:lnTo>
                  <a:pt x="1029" y="492"/>
                </a:lnTo>
                <a:lnTo>
                  <a:pt x="1029" y="492"/>
                </a:lnTo>
                <a:lnTo>
                  <a:pt x="1029" y="491"/>
                </a:lnTo>
                <a:lnTo>
                  <a:pt x="1029" y="491"/>
                </a:lnTo>
                <a:lnTo>
                  <a:pt x="1030" y="491"/>
                </a:lnTo>
                <a:lnTo>
                  <a:pt x="1030" y="492"/>
                </a:lnTo>
                <a:lnTo>
                  <a:pt x="1030" y="492"/>
                </a:lnTo>
                <a:lnTo>
                  <a:pt x="1030" y="492"/>
                </a:lnTo>
                <a:lnTo>
                  <a:pt x="1030" y="493"/>
                </a:lnTo>
                <a:lnTo>
                  <a:pt x="1030" y="493"/>
                </a:lnTo>
                <a:lnTo>
                  <a:pt x="1030" y="494"/>
                </a:lnTo>
                <a:lnTo>
                  <a:pt x="1030" y="494"/>
                </a:lnTo>
                <a:lnTo>
                  <a:pt x="1030" y="494"/>
                </a:lnTo>
                <a:lnTo>
                  <a:pt x="1031" y="495"/>
                </a:lnTo>
                <a:lnTo>
                  <a:pt x="1031" y="496"/>
                </a:lnTo>
                <a:lnTo>
                  <a:pt x="1031" y="496"/>
                </a:lnTo>
                <a:lnTo>
                  <a:pt x="1031" y="496"/>
                </a:lnTo>
                <a:lnTo>
                  <a:pt x="1031" y="497"/>
                </a:lnTo>
                <a:lnTo>
                  <a:pt x="1031" y="497"/>
                </a:lnTo>
                <a:lnTo>
                  <a:pt x="1031" y="497"/>
                </a:lnTo>
                <a:lnTo>
                  <a:pt x="1031" y="497"/>
                </a:lnTo>
                <a:lnTo>
                  <a:pt x="1031" y="498"/>
                </a:lnTo>
                <a:lnTo>
                  <a:pt x="1032" y="498"/>
                </a:lnTo>
                <a:lnTo>
                  <a:pt x="1032" y="499"/>
                </a:lnTo>
                <a:lnTo>
                  <a:pt x="1032" y="499"/>
                </a:lnTo>
                <a:lnTo>
                  <a:pt x="1032" y="500"/>
                </a:lnTo>
                <a:lnTo>
                  <a:pt x="1032" y="500"/>
                </a:lnTo>
                <a:lnTo>
                  <a:pt x="1032" y="500"/>
                </a:lnTo>
                <a:lnTo>
                  <a:pt x="1032" y="500"/>
                </a:lnTo>
                <a:lnTo>
                  <a:pt x="1032" y="500"/>
                </a:lnTo>
                <a:lnTo>
                  <a:pt x="1032" y="500"/>
                </a:lnTo>
                <a:lnTo>
                  <a:pt x="1032" y="500"/>
                </a:lnTo>
                <a:lnTo>
                  <a:pt x="1032" y="500"/>
                </a:lnTo>
                <a:lnTo>
                  <a:pt x="1033" y="500"/>
                </a:lnTo>
                <a:lnTo>
                  <a:pt x="1033" y="501"/>
                </a:lnTo>
                <a:lnTo>
                  <a:pt x="1033" y="501"/>
                </a:lnTo>
                <a:lnTo>
                  <a:pt x="1033" y="501"/>
                </a:lnTo>
                <a:lnTo>
                  <a:pt x="1033" y="501"/>
                </a:lnTo>
                <a:lnTo>
                  <a:pt x="1033" y="501"/>
                </a:lnTo>
                <a:lnTo>
                  <a:pt x="1033" y="501"/>
                </a:lnTo>
                <a:lnTo>
                  <a:pt x="1033" y="502"/>
                </a:lnTo>
                <a:lnTo>
                  <a:pt x="1033" y="502"/>
                </a:lnTo>
                <a:lnTo>
                  <a:pt x="1034" y="503"/>
                </a:lnTo>
                <a:lnTo>
                  <a:pt x="1034" y="504"/>
                </a:lnTo>
                <a:lnTo>
                  <a:pt x="1034" y="504"/>
                </a:lnTo>
                <a:lnTo>
                  <a:pt x="1034" y="505"/>
                </a:lnTo>
                <a:lnTo>
                  <a:pt x="1034" y="506"/>
                </a:lnTo>
                <a:lnTo>
                  <a:pt x="1034" y="507"/>
                </a:lnTo>
                <a:lnTo>
                  <a:pt x="1034" y="508"/>
                </a:lnTo>
                <a:lnTo>
                  <a:pt x="1034" y="508"/>
                </a:lnTo>
                <a:lnTo>
                  <a:pt x="1034" y="509"/>
                </a:lnTo>
                <a:lnTo>
                  <a:pt x="1035" y="509"/>
                </a:lnTo>
                <a:lnTo>
                  <a:pt x="1035" y="510"/>
                </a:lnTo>
                <a:lnTo>
                  <a:pt x="1035" y="510"/>
                </a:lnTo>
                <a:lnTo>
                  <a:pt x="1035" y="511"/>
                </a:lnTo>
                <a:lnTo>
                  <a:pt x="1035" y="512"/>
                </a:lnTo>
                <a:lnTo>
                  <a:pt x="1035" y="512"/>
                </a:lnTo>
                <a:lnTo>
                  <a:pt x="1035" y="512"/>
                </a:lnTo>
                <a:lnTo>
                  <a:pt x="1035" y="512"/>
                </a:lnTo>
                <a:lnTo>
                  <a:pt x="1035" y="512"/>
                </a:lnTo>
                <a:lnTo>
                  <a:pt x="1036" y="513"/>
                </a:lnTo>
                <a:lnTo>
                  <a:pt x="1036" y="514"/>
                </a:lnTo>
                <a:lnTo>
                  <a:pt x="1036" y="514"/>
                </a:lnTo>
                <a:lnTo>
                  <a:pt x="1036" y="513"/>
                </a:lnTo>
                <a:lnTo>
                  <a:pt x="1036" y="512"/>
                </a:lnTo>
                <a:lnTo>
                  <a:pt x="1036" y="511"/>
                </a:lnTo>
                <a:lnTo>
                  <a:pt x="1036" y="511"/>
                </a:lnTo>
                <a:lnTo>
                  <a:pt x="1036" y="510"/>
                </a:lnTo>
                <a:lnTo>
                  <a:pt x="1036" y="510"/>
                </a:lnTo>
                <a:lnTo>
                  <a:pt x="1037" y="508"/>
                </a:lnTo>
                <a:lnTo>
                  <a:pt x="1037" y="507"/>
                </a:lnTo>
                <a:lnTo>
                  <a:pt x="1037" y="506"/>
                </a:lnTo>
                <a:lnTo>
                  <a:pt x="1037" y="505"/>
                </a:lnTo>
                <a:lnTo>
                  <a:pt x="1037" y="504"/>
                </a:lnTo>
                <a:lnTo>
                  <a:pt x="1037" y="504"/>
                </a:lnTo>
                <a:lnTo>
                  <a:pt x="1037" y="503"/>
                </a:lnTo>
                <a:lnTo>
                  <a:pt x="1037" y="503"/>
                </a:lnTo>
                <a:lnTo>
                  <a:pt x="1037" y="503"/>
                </a:lnTo>
                <a:lnTo>
                  <a:pt x="1037" y="503"/>
                </a:lnTo>
                <a:lnTo>
                  <a:pt x="1037" y="503"/>
                </a:lnTo>
                <a:lnTo>
                  <a:pt x="1038" y="492"/>
                </a:lnTo>
                <a:lnTo>
                  <a:pt x="1038" y="475"/>
                </a:lnTo>
                <a:lnTo>
                  <a:pt x="1038" y="457"/>
                </a:lnTo>
                <a:lnTo>
                  <a:pt x="1038" y="426"/>
                </a:lnTo>
                <a:lnTo>
                  <a:pt x="1038" y="396"/>
                </a:lnTo>
                <a:lnTo>
                  <a:pt x="1038" y="349"/>
                </a:lnTo>
                <a:lnTo>
                  <a:pt x="1038" y="319"/>
                </a:lnTo>
                <a:lnTo>
                  <a:pt x="1038" y="297"/>
                </a:lnTo>
                <a:lnTo>
                  <a:pt x="1038" y="284"/>
                </a:lnTo>
                <a:lnTo>
                  <a:pt x="1039" y="277"/>
                </a:lnTo>
                <a:lnTo>
                  <a:pt x="1039" y="274"/>
                </a:lnTo>
                <a:lnTo>
                  <a:pt x="1039" y="268"/>
                </a:lnTo>
                <a:lnTo>
                  <a:pt x="1039" y="264"/>
                </a:lnTo>
                <a:lnTo>
                  <a:pt x="1039" y="256"/>
                </a:lnTo>
                <a:lnTo>
                  <a:pt x="1039" y="247"/>
                </a:lnTo>
                <a:lnTo>
                  <a:pt x="1039" y="233"/>
                </a:lnTo>
                <a:lnTo>
                  <a:pt x="1039" y="221"/>
                </a:lnTo>
                <a:lnTo>
                  <a:pt x="1039" y="204"/>
                </a:lnTo>
                <a:lnTo>
                  <a:pt x="1040" y="194"/>
                </a:lnTo>
                <a:lnTo>
                  <a:pt x="1040" y="180"/>
                </a:lnTo>
                <a:lnTo>
                  <a:pt x="1040" y="166"/>
                </a:lnTo>
                <a:lnTo>
                  <a:pt x="1040" y="153"/>
                </a:lnTo>
                <a:lnTo>
                  <a:pt x="1040" y="144"/>
                </a:lnTo>
                <a:lnTo>
                  <a:pt x="1040" y="132"/>
                </a:lnTo>
                <a:lnTo>
                  <a:pt x="1040" y="124"/>
                </a:lnTo>
                <a:lnTo>
                  <a:pt x="1040" y="114"/>
                </a:lnTo>
                <a:lnTo>
                  <a:pt x="1040" y="106"/>
                </a:lnTo>
                <a:lnTo>
                  <a:pt x="1041" y="99"/>
                </a:lnTo>
                <a:lnTo>
                  <a:pt x="1041" y="93"/>
                </a:lnTo>
                <a:lnTo>
                  <a:pt x="1041" y="84"/>
                </a:lnTo>
                <a:lnTo>
                  <a:pt x="1041" y="79"/>
                </a:lnTo>
                <a:lnTo>
                  <a:pt x="1041" y="75"/>
                </a:lnTo>
                <a:lnTo>
                  <a:pt x="1041" y="72"/>
                </a:lnTo>
                <a:lnTo>
                  <a:pt x="1041" y="69"/>
                </a:lnTo>
                <a:lnTo>
                  <a:pt x="1041" y="68"/>
                </a:lnTo>
                <a:lnTo>
                  <a:pt x="1041" y="65"/>
                </a:lnTo>
                <a:lnTo>
                  <a:pt x="1042" y="63"/>
                </a:lnTo>
                <a:lnTo>
                  <a:pt x="1042" y="60"/>
                </a:lnTo>
                <a:lnTo>
                  <a:pt x="1042" y="59"/>
                </a:lnTo>
                <a:lnTo>
                  <a:pt x="1042" y="56"/>
                </a:lnTo>
                <a:lnTo>
                  <a:pt x="1042" y="55"/>
                </a:lnTo>
                <a:lnTo>
                  <a:pt x="1042" y="52"/>
                </a:lnTo>
                <a:lnTo>
                  <a:pt x="1042" y="50"/>
                </a:lnTo>
                <a:lnTo>
                  <a:pt x="1042" y="47"/>
                </a:lnTo>
                <a:lnTo>
                  <a:pt x="1042" y="45"/>
                </a:lnTo>
                <a:lnTo>
                  <a:pt x="1042" y="43"/>
                </a:lnTo>
                <a:lnTo>
                  <a:pt x="1042" y="41"/>
                </a:lnTo>
                <a:lnTo>
                  <a:pt x="1043" y="38"/>
                </a:lnTo>
                <a:lnTo>
                  <a:pt x="1043" y="37"/>
                </a:lnTo>
                <a:lnTo>
                  <a:pt x="1043" y="35"/>
                </a:lnTo>
                <a:lnTo>
                  <a:pt x="1043" y="33"/>
                </a:lnTo>
                <a:lnTo>
                  <a:pt x="1043" y="31"/>
                </a:lnTo>
                <a:lnTo>
                  <a:pt x="1043" y="31"/>
                </a:lnTo>
                <a:lnTo>
                  <a:pt x="1043" y="30"/>
                </a:lnTo>
                <a:lnTo>
                  <a:pt x="1043" y="29"/>
                </a:lnTo>
                <a:lnTo>
                  <a:pt x="1043" y="28"/>
                </a:lnTo>
                <a:lnTo>
                  <a:pt x="1044" y="27"/>
                </a:lnTo>
                <a:lnTo>
                  <a:pt x="1044" y="26"/>
                </a:lnTo>
                <a:lnTo>
                  <a:pt x="1044" y="26"/>
                </a:lnTo>
                <a:lnTo>
                  <a:pt x="1044" y="25"/>
                </a:lnTo>
                <a:lnTo>
                  <a:pt x="1044" y="25"/>
                </a:lnTo>
                <a:lnTo>
                  <a:pt x="1044" y="24"/>
                </a:lnTo>
                <a:lnTo>
                  <a:pt x="1044" y="24"/>
                </a:lnTo>
                <a:lnTo>
                  <a:pt x="1044" y="24"/>
                </a:lnTo>
                <a:lnTo>
                  <a:pt x="1044" y="24"/>
                </a:lnTo>
                <a:lnTo>
                  <a:pt x="1045" y="23"/>
                </a:lnTo>
                <a:lnTo>
                  <a:pt x="1045" y="23"/>
                </a:lnTo>
                <a:lnTo>
                  <a:pt x="1045" y="24"/>
                </a:lnTo>
                <a:lnTo>
                  <a:pt x="1045" y="24"/>
                </a:lnTo>
                <a:lnTo>
                  <a:pt x="1045" y="24"/>
                </a:lnTo>
                <a:lnTo>
                  <a:pt x="1045" y="24"/>
                </a:lnTo>
                <a:lnTo>
                  <a:pt x="1045" y="25"/>
                </a:lnTo>
                <a:lnTo>
                  <a:pt x="1045" y="25"/>
                </a:lnTo>
                <a:lnTo>
                  <a:pt x="1045" y="26"/>
                </a:lnTo>
                <a:lnTo>
                  <a:pt x="1046" y="27"/>
                </a:lnTo>
                <a:lnTo>
                  <a:pt x="1046" y="28"/>
                </a:lnTo>
                <a:lnTo>
                  <a:pt x="1046" y="29"/>
                </a:lnTo>
                <a:lnTo>
                  <a:pt x="1046" y="30"/>
                </a:lnTo>
                <a:lnTo>
                  <a:pt x="1046" y="31"/>
                </a:lnTo>
                <a:lnTo>
                  <a:pt x="1046" y="33"/>
                </a:lnTo>
                <a:lnTo>
                  <a:pt x="1046" y="34"/>
                </a:lnTo>
                <a:lnTo>
                  <a:pt x="1046" y="36"/>
                </a:lnTo>
                <a:lnTo>
                  <a:pt x="1046" y="37"/>
                </a:lnTo>
                <a:lnTo>
                  <a:pt x="1047" y="39"/>
                </a:lnTo>
                <a:lnTo>
                  <a:pt x="1047" y="40"/>
                </a:lnTo>
                <a:lnTo>
                  <a:pt x="1047" y="42"/>
                </a:lnTo>
                <a:lnTo>
                  <a:pt x="1047" y="43"/>
                </a:lnTo>
                <a:lnTo>
                  <a:pt x="1047" y="45"/>
                </a:lnTo>
                <a:lnTo>
                  <a:pt x="1047" y="46"/>
                </a:lnTo>
                <a:lnTo>
                  <a:pt x="1047" y="47"/>
                </a:lnTo>
                <a:lnTo>
                  <a:pt x="1047" y="49"/>
                </a:lnTo>
                <a:lnTo>
                  <a:pt x="1047" y="50"/>
                </a:lnTo>
                <a:lnTo>
                  <a:pt x="1047" y="51"/>
                </a:lnTo>
                <a:lnTo>
                  <a:pt x="1047" y="53"/>
                </a:lnTo>
                <a:lnTo>
                  <a:pt x="1047" y="54"/>
                </a:lnTo>
                <a:lnTo>
                  <a:pt x="1048" y="56"/>
                </a:lnTo>
                <a:lnTo>
                  <a:pt x="1048" y="56"/>
                </a:lnTo>
                <a:lnTo>
                  <a:pt x="1048" y="57"/>
                </a:lnTo>
                <a:lnTo>
                  <a:pt x="1048" y="58"/>
                </a:lnTo>
                <a:lnTo>
                  <a:pt x="1048" y="59"/>
                </a:lnTo>
                <a:lnTo>
                  <a:pt x="1048" y="59"/>
                </a:lnTo>
                <a:lnTo>
                  <a:pt x="1048" y="60"/>
                </a:lnTo>
                <a:lnTo>
                  <a:pt x="1048" y="61"/>
                </a:lnTo>
                <a:lnTo>
                  <a:pt x="1048" y="61"/>
                </a:lnTo>
                <a:lnTo>
                  <a:pt x="1049" y="62"/>
                </a:lnTo>
                <a:lnTo>
                  <a:pt x="1049" y="62"/>
                </a:lnTo>
                <a:lnTo>
                  <a:pt x="1049" y="63"/>
                </a:lnTo>
                <a:lnTo>
                  <a:pt x="1049" y="64"/>
                </a:lnTo>
                <a:lnTo>
                  <a:pt x="1049" y="65"/>
                </a:lnTo>
                <a:lnTo>
                  <a:pt x="1049" y="66"/>
                </a:lnTo>
                <a:lnTo>
                  <a:pt x="1049" y="67"/>
                </a:lnTo>
                <a:lnTo>
                  <a:pt x="1049" y="68"/>
                </a:lnTo>
                <a:lnTo>
                  <a:pt x="1049" y="68"/>
                </a:lnTo>
                <a:lnTo>
                  <a:pt x="1050" y="69"/>
                </a:lnTo>
                <a:lnTo>
                  <a:pt x="1050" y="70"/>
                </a:lnTo>
                <a:lnTo>
                  <a:pt x="1050" y="71"/>
                </a:lnTo>
                <a:lnTo>
                  <a:pt x="1050" y="73"/>
                </a:lnTo>
                <a:lnTo>
                  <a:pt x="1050" y="74"/>
                </a:lnTo>
                <a:lnTo>
                  <a:pt x="1050" y="74"/>
                </a:lnTo>
                <a:lnTo>
                  <a:pt x="1050" y="76"/>
                </a:lnTo>
                <a:lnTo>
                  <a:pt x="1050" y="77"/>
                </a:lnTo>
                <a:lnTo>
                  <a:pt x="1050" y="79"/>
                </a:lnTo>
                <a:lnTo>
                  <a:pt x="1051" y="80"/>
                </a:lnTo>
                <a:lnTo>
                  <a:pt x="1051" y="82"/>
                </a:lnTo>
                <a:lnTo>
                  <a:pt x="1051" y="83"/>
                </a:lnTo>
                <a:lnTo>
                  <a:pt x="1051" y="85"/>
                </a:lnTo>
                <a:lnTo>
                  <a:pt x="1051" y="87"/>
                </a:lnTo>
                <a:lnTo>
                  <a:pt x="1051" y="88"/>
                </a:lnTo>
                <a:lnTo>
                  <a:pt x="1051" y="90"/>
                </a:lnTo>
                <a:lnTo>
                  <a:pt x="1051" y="92"/>
                </a:lnTo>
                <a:lnTo>
                  <a:pt x="1051" y="94"/>
                </a:lnTo>
                <a:lnTo>
                  <a:pt x="1052" y="98"/>
                </a:lnTo>
                <a:lnTo>
                  <a:pt x="1052" y="100"/>
                </a:lnTo>
                <a:lnTo>
                  <a:pt x="1052" y="102"/>
                </a:lnTo>
                <a:lnTo>
                  <a:pt x="1052" y="105"/>
                </a:lnTo>
                <a:lnTo>
                  <a:pt x="1052" y="108"/>
                </a:lnTo>
                <a:lnTo>
                  <a:pt x="1052" y="110"/>
                </a:lnTo>
                <a:lnTo>
                  <a:pt x="1052" y="114"/>
                </a:lnTo>
                <a:lnTo>
                  <a:pt x="1052" y="115"/>
                </a:lnTo>
                <a:lnTo>
                  <a:pt x="1052" y="118"/>
                </a:lnTo>
                <a:lnTo>
                  <a:pt x="1052" y="121"/>
                </a:lnTo>
                <a:lnTo>
                  <a:pt x="1052" y="124"/>
                </a:lnTo>
                <a:lnTo>
                  <a:pt x="1053" y="126"/>
                </a:lnTo>
                <a:lnTo>
                  <a:pt x="1053" y="128"/>
                </a:lnTo>
                <a:lnTo>
                  <a:pt x="1053" y="129"/>
                </a:lnTo>
                <a:lnTo>
                  <a:pt x="1053" y="130"/>
                </a:lnTo>
                <a:lnTo>
                  <a:pt x="1053" y="131"/>
                </a:lnTo>
                <a:lnTo>
                  <a:pt x="1053" y="132"/>
                </a:lnTo>
                <a:lnTo>
                  <a:pt x="1053" y="133"/>
                </a:lnTo>
                <a:lnTo>
                  <a:pt x="1053" y="134"/>
                </a:lnTo>
                <a:lnTo>
                  <a:pt x="1053" y="134"/>
                </a:lnTo>
                <a:lnTo>
                  <a:pt x="1054" y="133"/>
                </a:lnTo>
                <a:lnTo>
                  <a:pt x="1054" y="132"/>
                </a:lnTo>
                <a:lnTo>
                  <a:pt x="1054" y="132"/>
                </a:lnTo>
                <a:lnTo>
                  <a:pt x="1054" y="131"/>
                </a:lnTo>
                <a:lnTo>
                  <a:pt x="1054" y="128"/>
                </a:lnTo>
                <a:lnTo>
                  <a:pt x="1054" y="126"/>
                </a:lnTo>
                <a:lnTo>
                  <a:pt x="1054" y="124"/>
                </a:lnTo>
                <a:lnTo>
                  <a:pt x="1054" y="121"/>
                </a:lnTo>
                <a:lnTo>
                  <a:pt x="1054" y="117"/>
                </a:lnTo>
                <a:lnTo>
                  <a:pt x="1055" y="114"/>
                </a:lnTo>
                <a:lnTo>
                  <a:pt x="1055" y="111"/>
                </a:lnTo>
                <a:lnTo>
                  <a:pt x="1055" y="109"/>
                </a:lnTo>
                <a:lnTo>
                  <a:pt x="1055" y="106"/>
                </a:lnTo>
                <a:lnTo>
                  <a:pt x="1055" y="103"/>
                </a:lnTo>
                <a:lnTo>
                  <a:pt x="1055" y="101"/>
                </a:lnTo>
                <a:lnTo>
                  <a:pt x="1055" y="100"/>
                </a:lnTo>
                <a:lnTo>
                  <a:pt x="1055" y="98"/>
                </a:lnTo>
                <a:lnTo>
                  <a:pt x="1055" y="96"/>
                </a:lnTo>
                <a:lnTo>
                  <a:pt x="1056" y="94"/>
                </a:lnTo>
                <a:lnTo>
                  <a:pt x="1056" y="92"/>
                </a:lnTo>
                <a:lnTo>
                  <a:pt x="1056" y="90"/>
                </a:lnTo>
                <a:lnTo>
                  <a:pt x="1056" y="88"/>
                </a:lnTo>
                <a:lnTo>
                  <a:pt x="1056" y="86"/>
                </a:lnTo>
                <a:lnTo>
                  <a:pt x="1056" y="85"/>
                </a:lnTo>
                <a:lnTo>
                  <a:pt x="1056" y="83"/>
                </a:lnTo>
                <a:lnTo>
                  <a:pt x="1056" y="82"/>
                </a:lnTo>
                <a:lnTo>
                  <a:pt x="1056" y="81"/>
                </a:lnTo>
                <a:lnTo>
                  <a:pt x="1057" y="81"/>
                </a:lnTo>
                <a:lnTo>
                  <a:pt x="1057" y="81"/>
                </a:lnTo>
                <a:lnTo>
                  <a:pt x="1057" y="80"/>
                </a:lnTo>
                <a:lnTo>
                  <a:pt x="1057" y="80"/>
                </a:lnTo>
                <a:lnTo>
                  <a:pt x="1057" y="80"/>
                </a:lnTo>
                <a:lnTo>
                  <a:pt x="1057" y="81"/>
                </a:lnTo>
                <a:lnTo>
                  <a:pt x="1057" y="82"/>
                </a:lnTo>
                <a:lnTo>
                  <a:pt x="1057" y="84"/>
                </a:lnTo>
                <a:lnTo>
                  <a:pt x="1057" y="84"/>
                </a:lnTo>
                <a:lnTo>
                  <a:pt x="1058" y="86"/>
                </a:lnTo>
                <a:lnTo>
                  <a:pt x="1058" y="88"/>
                </a:lnTo>
                <a:lnTo>
                  <a:pt x="1058" y="90"/>
                </a:lnTo>
                <a:lnTo>
                  <a:pt x="1058" y="92"/>
                </a:lnTo>
                <a:lnTo>
                  <a:pt x="1058" y="96"/>
                </a:lnTo>
                <a:lnTo>
                  <a:pt x="1058" y="98"/>
                </a:lnTo>
                <a:lnTo>
                  <a:pt x="1058" y="101"/>
                </a:lnTo>
                <a:lnTo>
                  <a:pt x="1058" y="104"/>
                </a:lnTo>
                <a:lnTo>
                  <a:pt x="1058" y="107"/>
                </a:lnTo>
                <a:lnTo>
                  <a:pt x="1058" y="109"/>
                </a:lnTo>
                <a:lnTo>
                  <a:pt x="1058" y="113"/>
                </a:lnTo>
                <a:lnTo>
                  <a:pt x="1059" y="116"/>
                </a:lnTo>
                <a:lnTo>
                  <a:pt x="1059" y="121"/>
                </a:lnTo>
                <a:lnTo>
                  <a:pt x="1059" y="125"/>
                </a:lnTo>
                <a:lnTo>
                  <a:pt x="1059" y="130"/>
                </a:lnTo>
                <a:lnTo>
                  <a:pt x="1059" y="134"/>
                </a:lnTo>
                <a:lnTo>
                  <a:pt x="1059" y="141"/>
                </a:lnTo>
                <a:lnTo>
                  <a:pt x="1059" y="146"/>
                </a:lnTo>
                <a:lnTo>
                  <a:pt x="1059" y="154"/>
                </a:lnTo>
                <a:lnTo>
                  <a:pt x="1059" y="163"/>
                </a:lnTo>
                <a:lnTo>
                  <a:pt x="1060" y="174"/>
                </a:lnTo>
                <a:lnTo>
                  <a:pt x="1060" y="182"/>
                </a:lnTo>
                <a:lnTo>
                  <a:pt x="1060" y="197"/>
                </a:lnTo>
                <a:lnTo>
                  <a:pt x="1060" y="204"/>
                </a:lnTo>
                <a:lnTo>
                  <a:pt x="1060" y="219"/>
                </a:lnTo>
                <a:lnTo>
                  <a:pt x="1060" y="234"/>
                </a:lnTo>
                <a:lnTo>
                  <a:pt x="1060" y="251"/>
                </a:lnTo>
                <a:lnTo>
                  <a:pt x="1060" y="263"/>
                </a:lnTo>
                <a:lnTo>
                  <a:pt x="1060" y="286"/>
                </a:lnTo>
                <a:lnTo>
                  <a:pt x="1061" y="299"/>
                </a:lnTo>
                <a:lnTo>
                  <a:pt x="1061" y="313"/>
                </a:lnTo>
                <a:lnTo>
                  <a:pt x="1061" y="328"/>
                </a:lnTo>
                <a:lnTo>
                  <a:pt x="1061" y="347"/>
                </a:lnTo>
                <a:lnTo>
                  <a:pt x="1061" y="356"/>
                </a:lnTo>
                <a:lnTo>
                  <a:pt x="1061" y="370"/>
                </a:lnTo>
                <a:lnTo>
                  <a:pt x="1061" y="381"/>
                </a:lnTo>
                <a:lnTo>
                  <a:pt x="1061" y="398"/>
                </a:lnTo>
                <a:lnTo>
                  <a:pt x="1061" y="411"/>
                </a:lnTo>
                <a:lnTo>
                  <a:pt x="1062" y="422"/>
                </a:lnTo>
                <a:lnTo>
                  <a:pt x="1062" y="430"/>
                </a:lnTo>
                <a:lnTo>
                  <a:pt x="1062" y="441"/>
                </a:lnTo>
                <a:lnTo>
                  <a:pt x="1062" y="447"/>
                </a:lnTo>
                <a:lnTo>
                  <a:pt x="1062" y="455"/>
                </a:lnTo>
                <a:lnTo>
                  <a:pt x="1062" y="458"/>
                </a:lnTo>
                <a:lnTo>
                  <a:pt x="1062" y="458"/>
                </a:lnTo>
                <a:lnTo>
                  <a:pt x="1062" y="458"/>
                </a:lnTo>
                <a:lnTo>
                  <a:pt x="1062" y="461"/>
                </a:lnTo>
                <a:lnTo>
                  <a:pt x="1063" y="465"/>
                </a:lnTo>
                <a:lnTo>
                  <a:pt x="1063" y="470"/>
                </a:lnTo>
                <a:lnTo>
                  <a:pt x="1063" y="472"/>
                </a:lnTo>
                <a:lnTo>
                  <a:pt x="1063" y="474"/>
                </a:lnTo>
                <a:lnTo>
                  <a:pt x="1063" y="476"/>
                </a:lnTo>
                <a:lnTo>
                  <a:pt x="1063" y="478"/>
                </a:lnTo>
                <a:lnTo>
                  <a:pt x="1063" y="478"/>
                </a:lnTo>
                <a:lnTo>
                  <a:pt x="1063" y="480"/>
                </a:lnTo>
                <a:lnTo>
                  <a:pt x="1063" y="481"/>
                </a:lnTo>
                <a:lnTo>
                  <a:pt x="1063" y="482"/>
                </a:lnTo>
                <a:lnTo>
                  <a:pt x="1063" y="483"/>
                </a:lnTo>
                <a:lnTo>
                  <a:pt x="1063" y="484"/>
                </a:lnTo>
                <a:lnTo>
                  <a:pt x="1064" y="485"/>
                </a:lnTo>
                <a:lnTo>
                  <a:pt x="1064" y="486"/>
                </a:lnTo>
                <a:lnTo>
                  <a:pt x="1064" y="486"/>
                </a:lnTo>
                <a:lnTo>
                  <a:pt x="1064" y="486"/>
                </a:lnTo>
                <a:lnTo>
                  <a:pt x="1064" y="485"/>
                </a:lnTo>
                <a:lnTo>
                  <a:pt x="1064" y="485"/>
                </a:lnTo>
                <a:lnTo>
                  <a:pt x="1064" y="485"/>
                </a:lnTo>
                <a:lnTo>
                  <a:pt x="1064" y="486"/>
                </a:lnTo>
                <a:lnTo>
                  <a:pt x="1064" y="486"/>
                </a:lnTo>
                <a:lnTo>
                  <a:pt x="1065" y="486"/>
                </a:lnTo>
                <a:lnTo>
                  <a:pt x="1065" y="486"/>
                </a:lnTo>
                <a:lnTo>
                  <a:pt x="1065" y="488"/>
                </a:lnTo>
                <a:lnTo>
                  <a:pt x="1065" y="488"/>
                </a:lnTo>
                <a:lnTo>
                  <a:pt x="1065" y="488"/>
                </a:lnTo>
                <a:lnTo>
                  <a:pt x="1065" y="489"/>
                </a:lnTo>
                <a:lnTo>
                  <a:pt x="1065" y="489"/>
                </a:lnTo>
                <a:lnTo>
                  <a:pt x="1065" y="490"/>
                </a:lnTo>
                <a:lnTo>
                  <a:pt x="1065" y="490"/>
                </a:lnTo>
                <a:lnTo>
                  <a:pt x="1066" y="490"/>
                </a:lnTo>
                <a:lnTo>
                  <a:pt x="1066" y="491"/>
                </a:lnTo>
                <a:lnTo>
                  <a:pt x="1066" y="491"/>
                </a:lnTo>
                <a:lnTo>
                  <a:pt x="1066" y="491"/>
                </a:lnTo>
                <a:lnTo>
                  <a:pt x="1066" y="491"/>
                </a:lnTo>
                <a:lnTo>
                  <a:pt x="1066" y="492"/>
                </a:lnTo>
                <a:lnTo>
                  <a:pt x="1066" y="492"/>
                </a:lnTo>
                <a:lnTo>
                  <a:pt x="1066" y="492"/>
                </a:lnTo>
                <a:lnTo>
                  <a:pt x="1066" y="492"/>
                </a:lnTo>
                <a:lnTo>
                  <a:pt x="1067" y="492"/>
                </a:lnTo>
                <a:lnTo>
                  <a:pt x="1067" y="492"/>
                </a:lnTo>
                <a:lnTo>
                  <a:pt x="1067" y="493"/>
                </a:lnTo>
                <a:lnTo>
                  <a:pt x="1067" y="494"/>
                </a:lnTo>
                <a:lnTo>
                  <a:pt x="1067" y="494"/>
                </a:lnTo>
                <a:lnTo>
                  <a:pt x="1067" y="495"/>
                </a:lnTo>
                <a:lnTo>
                  <a:pt x="1067" y="495"/>
                </a:lnTo>
                <a:lnTo>
                  <a:pt x="1067" y="495"/>
                </a:lnTo>
                <a:lnTo>
                  <a:pt x="1067" y="496"/>
                </a:lnTo>
                <a:lnTo>
                  <a:pt x="1068" y="496"/>
                </a:lnTo>
                <a:lnTo>
                  <a:pt x="1068" y="496"/>
                </a:lnTo>
                <a:lnTo>
                  <a:pt x="1068" y="496"/>
                </a:lnTo>
                <a:lnTo>
                  <a:pt x="1068" y="496"/>
                </a:lnTo>
                <a:lnTo>
                  <a:pt x="1068" y="496"/>
                </a:lnTo>
                <a:lnTo>
                  <a:pt x="1068" y="497"/>
                </a:lnTo>
                <a:lnTo>
                  <a:pt x="1068" y="497"/>
                </a:lnTo>
                <a:lnTo>
                  <a:pt x="1068" y="497"/>
                </a:lnTo>
                <a:lnTo>
                  <a:pt x="1068" y="497"/>
                </a:lnTo>
                <a:lnTo>
                  <a:pt x="1068" y="498"/>
                </a:lnTo>
                <a:lnTo>
                  <a:pt x="1068" y="498"/>
                </a:lnTo>
                <a:lnTo>
                  <a:pt x="1069" y="498"/>
                </a:lnTo>
                <a:lnTo>
                  <a:pt x="1069" y="499"/>
                </a:lnTo>
                <a:lnTo>
                  <a:pt x="1069" y="499"/>
                </a:lnTo>
                <a:lnTo>
                  <a:pt x="1069" y="500"/>
                </a:lnTo>
                <a:lnTo>
                  <a:pt x="1069" y="500"/>
                </a:lnTo>
                <a:lnTo>
                  <a:pt x="1069" y="500"/>
                </a:lnTo>
                <a:lnTo>
                  <a:pt x="1069" y="501"/>
                </a:lnTo>
                <a:lnTo>
                  <a:pt x="1069" y="501"/>
                </a:lnTo>
                <a:lnTo>
                  <a:pt x="1069" y="501"/>
                </a:lnTo>
                <a:lnTo>
                  <a:pt x="1070" y="502"/>
                </a:lnTo>
                <a:lnTo>
                  <a:pt x="1070" y="503"/>
                </a:lnTo>
                <a:lnTo>
                  <a:pt x="1070" y="504"/>
                </a:lnTo>
                <a:lnTo>
                  <a:pt x="1070" y="504"/>
                </a:lnTo>
                <a:lnTo>
                  <a:pt x="1070" y="505"/>
                </a:lnTo>
                <a:lnTo>
                  <a:pt x="1070" y="506"/>
                </a:lnTo>
                <a:lnTo>
                  <a:pt x="1070" y="506"/>
                </a:lnTo>
                <a:lnTo>
                  <a:pt x="1070" y="507"/>
                </a:lnTo>
                <a:lnTo>
                  <a:pt x="1070" y="507"/>
                </a:lnTo>
                <a:lnTo>
                  <a:pt x="1071" y="508"/>
                </a:lnTo>
                <a:lnTo>
                  <a:pt x="1071" y="509"/>
                </a:lnTo>
                <a:lnTo>
                  <a:pt x="1071" y="510"/>
                </a:lnTo>
                <a:lnTo>
                  <a:pt x="1071" y="510"/>
                </a:lnTo>
                <a:lnTo>
                  <a:pt x="1071" y="510"/>
                </a:lnTo>
                <a:lnTo>
                  <a:pt x="1071" y="510"/>
                </a:lnTo>
                <a:lnTo>
                  <a:pt x="1071" y="510"/>
                </a:lnTo>
                <a:lnTo>
                  <a:pt x="1071" y="510"/>
                </a:lnTo>
                <a:lnTo>
                  <a:pt x="1071" y="509"/>
                </a:lnTo>
                <a:lnTo>
                  <a:pt x="1072" y="509"/>
                </a:lnTo>
                <a:lnTo>
                  <a:pt x="1072" y="507"/>
                </a:lnTo>
                <a:lnTo>
                  <a:pt x="1072" y="507"/>
                </a:lnTo>
                <a:lnTo>
                  <a:pt x="1072" y="506"/>
                </a:lnTo>
                <a:lnTo>
                  <a:pt x="1072" y="506"/>
                </a:lnTo>
                <a:lnTo>
                  <a:pt x="1072" y="505"/>
                </a:lnTo>
                <a:lnTo>
                  <a:pt x="1072" y="504"/>
                </a:lnTo>
                <a:lnTo>
                  <a:pt x="1072" y="504"/>
                </a:lnTo>
                <a:lnTo>
                  <a:pt x="1072" y="504"/>
                </a:lnTo>
                <a:lnTo>
                  <a:pt x="1073" y="504"/>
                </a:lnTo>
                <a:lnTo>
                  <a:pt x="1073" y="504"/>
                </a:lnTo>
                <a:lnTo>
                  <a:pt x="1073" y="503"/>
                </a:lnTo>
                <a:lnTo>
                  <a:pt x="1073" y="503"/>
                </a:lnTo>
                <a:lnTo>
                  <a:pt x="1073" y="503"/>
                </a:lnTo>
                <a:lnTo>
                  <a:pt x="1073" y="503"/>
                </a:lnTo>
                <a:lnTo>
                  <a:pt x="1073" y="503"/>
                </a:lnTo>
                <a:lnTo>
                  <a:pt x="1073" y="503"/>
                </a:lnTo>
                <a:lnTo>
                  <a:pt x="1073" y="502"/>
                </a:lnTo>
                <a:lnTo>
                  <a:pt x="1073" y="502"/>
                </a:lnTo>
                <a:lnTo>
                  <a:pt x="1073" y="489"/>
                </a:lnTo>
                <a:lnTo>
                  <a:pt x="1074" y="474"/>
                </a:lnTo>
                <a:lnTo>
                  <a:pt x="1074" y="447"/>
                </a:lnTo>
                <a:lnTo>
                  <a:pt x="1074" y="418"/>
                </a:lnTo>
                <a:lnTo>
                  <a:pt x="1074" y="373"/>
                </a:lnTo>
                <a:lnTo>
                  <a:pt x="1074" y="326"/>
                </a:lnTo>
                <a:lnTo>
                  <a:pt x="1074" y="294"/>
                </a:lnTo>
                <a:lnTo>
                  <a:pt x="1074" y="278"/>
                </a:lnTo>
                <a:lnTo>
                  <a:pt x="1074" y="266"/>
                </a:lnTo>
                <a:lnTo>
                  <a:pt x="1074" y="260"/>
                </a:lnTo>
                <a:lnTo>
                  <a:pt x="1075" y="253"/>
                </a:lnTo>
                <a:lnTo>
                  <a:pt x="1075" y="245"/>
                </a:lnTo>
                <a:lnTo>
                  <a:pt x="1075" y="236"/>
                </a:lnTo>
                <a:lnTo>
                  <a:pt x="1075" y="226"/>
                </a:lnTo>
                <a:lnTo>
                  <a:pt x="1075" y="209"/>
                </a:lnTo>
                <a:lnTo>
                  <a:pt x="1075" y="197"/>
                </a:lnTo>
                <a:lnTo>
                  <a:pt x="1075" y="178"/>
                </a:lnTo>
                <a:lnTo>
                  <a:pt x="1075" y="161"/>
                </a:lnTo>
                <a:lnTo>
                  <a:pt x="1075" y="144"/>
                </a:lnTo>
                <a:lnTo>
                  <a:pt x="1076" y="133"/>
                </a:lnTo>
                <a:lnTo>
                  <a:pt x="1076" y="118"/>
                </a:lnTo>
                <a:lnTo>
                  <a:pt x="1076" y="108"/>
                </a:lnTo>
                <a:lnTo>
                  <a:pt x="1076" y="97"/>
                </a:lnTo>
                <a:lnTo>
                  <a:pt x="1076" y="89"/>
                </a:lnTo>
                <a:lnTo>
                  <a:pt x="1076" y="81"/>
                </a:lnTo>
                <a:lnTo>
                  <a:pt x="1076" y="75"/>
                </a:lnTo>
                <a:lnTo>
                  <a:pt x="1076" y="68"/>
                </a:lnTo>
                <a:lnTo>
                  <a:pt x="1076" y="62"/>
                </a:lnTo>
                <a:lnTo>
                  <a:pt x="1077" y="57"/>
                </a:lnTo>
                <a:lnTo>
                  <a:pt x="1077" y="54"/>
                </a:lnTo>
                <a:lnTo>
                  <a:pt x="1077" y="52"/>
                </a:lnTo>
                <a:lnTo>
                  <a:pt x="1077" y="50"/>
                </a:lnTo>
                <a:lnTo>
                  <a:pt x="1077" y="48"/>
                </a:lnTo>
                <a:lnTo>
                  <a:pt x="1077" y="46"/>
                </a:lnTo>
                <a:lnTo>
                  <a:pt x="1077" y="45"/>
                </a:lnTo>
                <a:lnTo>
                  <a:pt x="1077" y="43"/>
                </a:lnTo>
                <a:lnTo>
                  <a:pt x="1077" y="40"/>
                </a:lnTo>
                <a:lnTo>
                  <a:pt x="1078" y="39"/>
                </a:lnTo>
                <a:lnTo>
                  <a:pt x="1078" y="36"/>
                </a:lnTo>
                <a:lnTo>
                  <a:pt x="1078" y="34"/>
                </a:lnTo>
                <a:lnTo>
                  <a:pt x="1078" y="32"/>
                </a:lnTo>
                <a:lnTo>
                  <a:pt x="1078" y="30"/>
                </a:lnTo>
                <a:lnTo>
                  <a:pt x="1078" y="29"/>
                </a:lnTo>
                <a:lnTo>
                  <a:pt x="1078" y="27"/>
                </a:lnTo>
                <a:lnTo>
                  <a:pt x="1078" y="25"/>
                </a:lnTo>
                <a:lnTo>
                  <a:pt x="1078" y="24"/>
                </a:lnTo>
                <a:lnTo>
                  <a:pt x="1078" y="23"/>
                </a:lnTo>
                <a:lnTo>
                  <a:pt x="1078" y="21"/>
                </a:lnTo>
                <a:lnTo>
                  <a:pt x="1078" y="20"/>
                </a:lnTo>
                <a:lnTo>
                  <a:pt x="1079" y="19"/>
                </a:lnTo>
                <a:lnTo>
                  <a:pt x="1079" y="18"/>
                </a:lnTo>
                <a:lnTo>
                  <a:pt x="1079" y="18"/>
                </a:lnTo>
                <a:lnTo>
                  <a:pt x="1079" y="17"/>
                </a:lnTo>
                <a:lnTo>
                  <a:pt x="1079" y="17"/>
                </a:lnTo>
                <a:lnTo>
                  <a:pt x="1079" y="16"/>
                </a:lnTo>
                <a:lnTo>
                  <a:pt x="1079" y="16"/>
                </a:lnTo>
                <a:lnTo>
                  <a:pt x="1079" y="15"/>
                </a:lnTo>
                <a:lnTo>
                  <a:pt x="1079" y="15"/>
                </a:lnTo>
                <a:lnTo>
                  <a:pt x="1080" y="15"/>
                </a:lnTo>
                <a:lnTo>
                  <a:pt x="1080" y="15"/>
                </a:lnTo>
                <a:lnTo>
                  <a:pt x="1080" y="15"/>
                </a:lnTo>
                <a:lnTo>
                  <a:pt x="1080" y="15"/>
                </a:lnTo>
                <a:lnTo>
                  <a:pt x="1080" y="16"/>
                </a:lnTo>
                <a:lnTo>
                  <a:pt x="1080" y="16"/>
                </a:lnTo>
                <a:lnTo>
                  <a:pt x="1080" y="17"/>
                </a:lnTo>
                <a:lnTo>
                  <a:pt x="1080" y="17"/>
                </a:lnTo>
                <a:lnTo>
                  <a:pt x="1080" y="18"/>
                </a:lnTo>
                <a:lnTo>
                  <a:pt x="1081" y="19"/>
                </a:lnTo>
                <a:lnTo>
                  <a:pt x="1081" y="20"/>
                </a:lnTo>
                <a:lnTo>
                  <a:pt x="1081" y="21"/>
                </a:lnTo>
                <a:lnTo>
                  <a:pt x="1081" y="22"/>
                </a:lnTo>
                <a:lnTo>
                  <a:pt x="1081" y="24"/>
                </a:lnTo>
                <a:lnTo>
                  <a:pt x="1081" y="25"/>
                </a:lnTo>
                <a:lnTo>
                  <a:pt x="1081" y="26"/>
                </a:lnTo>
                <a:lnTo>
                  <a:pt x="1081" y="27"/>
                </a:lnTo>
                <a:lnTo>
                  <a:pt x="1081" y="28"/>
                </a:lnTo>
                <a:lnTo>
                  <a:pt x="1082" y="30"/>
                </a:lnTo>
                <a:lnTo>
                  <a:pt x="1082" y="31"/>
                </a:lnTo>
                <a:lnTo>
                  <a:pt x="1082" y="33"/>
                </a:lnTo>
                <a:lnTo>
                  <a:pt x="1082" y="34"/>
                </a:lnTo>
                <a:lnTo>
                  <a:pt x="1082" y="35"/>
                </a:lnTo>
                <a:lnTo>
                  <a:pt x="1082" y="36"/>
                </a:lnTo>
                <a:lnTo>
                  <a:pt x="1082" y="38"/>
                </a:lnTo>
                <a:lnTo>
                  <a:pt x="1082" y="39"/>
                </a:lnTo>
                <a:lnTo>
                  <a:pt x="1082" y="40"/>
                </a:lnTo>
                <a:lnTo>
                  <a:pt x="1083" y="40"/>
                </a:lnTo>
                <a:lnTo>
                  <a:pt x="1083" y="41"/>
                </a:lnTo>
                <a:lnTo>
                  <a:pt x="1083" y="42"/>
                </a:lnTo>
                <a:lnTo>
                  <a:pt x="1083" y="43"/>
                </a:lnTo>
                <a:lnTo>
                  <a:pt x="1083" y="43"/>
                </a:lnTo>
                <a:lnTo>
                  <a:pt x="1083" y="44"/>
                </a:lnTo>
                <a:lnTo>
                  <a:pt x="1083" y="45"/>
                </a:lnTo>
                <a:lnTo>
                  <a:pt x="1083" y="45"/>
                </a:lnTo>
                <a:lnTo>
                  <a:pt x="1083" y="45"/>
                </a:lnTo>
                <a:lnTo>
                  <a:pt x="1084" y="46"/>
                </a:lnTo>
                <a:lnTo>
                  <a:pt x="1084" y="46"/>
                </a:lnTo>
                <a:lnTo>
                  <a:pt x="1084" y="47"/>
                </a:lnTo>
                <a:lnTo>
                  <a:pt x="1084" y="47"/>
                </a:lnTo>
                <a:lnTo>
                  <a:pt x="1084" y="48"/>
                </a:lnTo>
                <a:lnTo>
                  <a:pt x="1084" y="48"/>
                </a:lnTo>
                <a:lnTo>
                  <a:pt x="1084" y="48"/>
                </a:lnTo>
                <a:lnTo>
                  <a:pt x="1084" y="48"/>
                </a:lnTo>
                <a:lnTo>
                  <a:pt x="1084" y="48"/>
                </a:lnTo>
                <a:lnTo>
                  <a:pt x="1084" y="48"/>
                </a:lnTo>
                <a:lnTo>
                  <a:pt x="1084" y="49"/>
                </a:lnTo>
                <a:lnTo>
                  <a:pt x="1085" y="49"/>
                </a:lnTo>
                <a:lnTo>
                  <a:pt x="1085" y="49"/>
                </a:lnTo>
                <a:lnTo>
                  <a:pt x="1085" y="50"/>
                </a:lnTo>
                <a:lnTo>
                  <a:pt x="1085" y="51"/>
                </a:lnTo>
                <a:lnTo>
                  <a:pt x="1085" y="51"/>
                </a:lnTo>
                <a:lnTo>
                  <a:pt x="1085" y="52"/>
                </a:lnTo>
                <a:lnTo>
                  <a:pt x="1085" y="52"/>
                </a:lnTo>
                <a:lnTo>
                  <a:pt x="1085" y="53"/>
                </a:lnTo>
                <a:lnTo>
                  <a:pt x="1085" y="54"/>
                </a:lnTo>
                <a:lnTo>
                  <a:pt x="1086" y="55"/>
                </a:lnTo>
                <a:lnTo>
                  <a:pt x="1086" y="56"/>
                </a:lnTo>
                <a:lnTo>
                  <a:pt x="1086" y="56"/>
                </a:lnTo>
                <a:lnTo>
                  <a:pt x="1086" y="57"/>
                </a:lnTo>
                <a:lnTo>
                  <a:pt x="1086" y="58"/>
                </a:lnTo>
                <a:lnTo>
                  <a:pt x="1086" y="59"/>
                </a:lnTo>
                <a:lnTo>
                  <a:pt x="1086" y="60"/>
                </a:lnTo>
                <a:lnTo>
                  <a:pt x="1086" y="61"/>
                </a:lnTo>
                <a:lnTo>
                  <a:pt x="1086" y="62"/>
                </a:lnTo>
                <a:lnTo>
                  <a:pt x="1087" y="62"/>
                </a:lnTo>
                <a:lnTo>
                  <a:pt x="1087" y="63"/>
                </a:lnTo>
                <a:lnTo>
                  <a:pt x="1087" y="64"/>
                </a:lnTo>
                <a:lnTo>
                  <a:pt x="1087" y="66"/>
                </a:lnTo>
                <a:lnTo>
                  <a:pt x="1087" y="66"/>
                </a:lnTo>
                <a:lnTo>
                  <a:pt x="1087" y="68"/>
                </a:lnTo>
                <a:lnTo>
                  <a:pt x="1087" y="68"/>
                </a:lnTo>
                <a:lnTo>
                  <a:pt x="1087" y="71"/>
                </a:lnTo>
                <a:lnTo>
                  <a:pt x="1087" y="73"/>
                </a:lnTo>
                <a:lnTo>
                  <a:pt x="1088" y="75"/>
                </a:lnTo>
                <a:lnTo>
                  <a:pt x="1088" y="78"/>
                </a:lnTo>
                <a:lnTo>
                  <a:pt x="1088" y="80"/>
                </a:lnTo>
                <a:lnTo>
                  <a:pt x="1088" y="83"/>
                </a:lnTo>
                <a:lnTo>
                  <a:pt x="1088" y="86"/>
                </a:lnTo>
                <a:lnTo>
                  <a:pt x="1088" y="89"/>
                </a:lnTo>
                <a:lnTo>
                  <a:pt x="1088" y="93"/>
                </a:lnTo>
                <a:lnTo>
                  <a:pt x="1088" y="95"/>
                </a:lnTo>
                <a:lnTo>
                  <a:pt x="1088" y="100"/>
                </a:lnTo>
                <a:lnTo>
                  <a:pt x="1089" y="103"/>
                </a:lnTo>
                <a:lnTo>
                  <a:pt x="1089" y="105"/>
                </a:lnTo>
                <a:lnTo>
                  <a:pt x="1089" y="109"/>
                </a:lnTo>
                <a:lnTo>
                  <a:pt x="1089" y="111"/>
                </a:lnTo>
                <a:lnTo>
                  <a:pt x="1089" y="114"/>
                </a:lnTo>
                <a:lnTo>
                  <a:pt x="1089" y="116"/>
                </a:lnTo>
                <a:lnTo>
                  <a:pt x="1089" y="118"/>
                </a:lnTo>
                <a:lnTo>
                  <a:pt x="1089" y="118"/>
                </a:lnTo>
                <a:lnTo>
                  <a:pt x="1089" y="120"/>
                </a:lnTo>
                <a:lnTo>
                  <a:pt x="1089" y="120"/>
                </a:lnTo>
                <a:lnTo>
                  <a:pt x="1089" y="121"/>
                </a:lnTo>
                <a:lnTo>
                  <a:pt x="1090" y="121"/>
                </a:lnTo>
                <a:lnTo>
                  <a:pt x="1090" y="120"/>
                </a:lnTo>
                <a:lnTo>
                  <a:pt x="1090" y="118"/>
                </a:lnTo>
                <a:lnTo>
                  <a:pt x="1090" y="115"/>
                </a:lnTo>
                <a:lnTo>
                  <a:pt x="1090" y="113"/>
                </a:lnTo>
                <a:lnTo>
                  <a:pt x="1090" y="111"/>
                </a:lnTo>
                <a:lnTo>
                  <a:pt x="1090" y="106"/>
                </a:lnTo>
                <a:lnTo>
                  <a:pt x="1090" y="103"/>
                </a:lnTo>
                <a:lnTo>
                  <a:pt x="1090" y="100"/>
                </a:lnTo>
                <a:lnTo>
                  <a:pt x="1091" y="97"/>
                </a:lnTo>
                <a:lnTo>
                  <a:pt x="1091" y="95"/>
                </a:lnTo>
                <a:lnTo>
                  <a:pt x="1091" y="93"/>
                </a:lnTo>
                <a:lnTo>
                  <a:pt x="1091" y="90"/>
                </a:lnTo>
                <a:lnTo>
                  <a:pt x="1091" y="88"/>
                </a:lnTo>
                <a:lnTo>
                  <a:pt x="1091" y="87"/>
                </a:lnTo>
                <a:lnTo>
                  <a:pt x="1091" y="85"/>
                </a:lnTo>
                <a:lnTo>
                  <a:pt x="1091" y="84"/>
                </a:lnTo>
                <a:lnTo>
                  <a:pt x="1091" y="84"/>
                </a:lnTo>
                <a:lnTo>
                  <a:pt x="1092" y="83"/>
                </a:lnTo>
                <a:lnTo>
                  <a:pt x="1092" y="83"/>
                </a:lnTo>
                <a:lnTo>
                  <a:pt x="1092" y="83"/>
                </a:lnTo>
                <a:lnTo>
                  <a:pt x="1092" y="84"/>
                </a:lnTo>
                <a:lnTo>
                  <a:pt x="1092" y="85"/>
                </a:lnTo>
                <a:lnTo>
                  <a:pt x="1092" y="86"/>
                </a:lnTo>
                <a:lnTo>
                  <a:pt x="1092" y="87"/>
                </a:lnTo>
                <a:lnTo>
                  <a:pt x="1092" y="89"/>
                </a:lnTo>
                <a:lnTo>
                  <a:pt x="1092" y="91"/>
                </a:lnTo>
                <a:lnTo>
                  <a:pt x="1093" y="94"/>
                </a:lnTo>
                <a:lnTo>
                  <a:pt x="1093" y="98"/>
                </a:lnTo>
                <a:lnTo>
                  <a:pt x="1093" y="101"/>
                </a:lnTo>
                <a:lnTo>
                  <a:pt x="1093" y="104"/>
                </a:lnTo>
                <a:lnTo>
                  <a:pt x="1093" y="108"/>
                </a:lnTo>
                <a:lnTo>
                  <a:pt x="1093" y="113"/>
                </a:lnTo>
                <a:lnTo>
                  <a:pt x="1093" y="118"/>
                </a:lnTo>
                <a:lnTo>
                  <a:pt x="1093" y="123"/>
                </a:lnTo>
                <a:lnTo>
                  <a:pt x="1093" y="128"/>
                </a:lnTo>
                <a:lnTo>
                  <a:pt x="1094" y="135"/>
                </a:lnTo>
                <a:lnTo>
                  <a:pt x="1094" y="141"/>
                </a:lnTo>
                <a:lnTo>
                  <a:pt x="1094" y="149"/>
                </a:lnTo>
                <a:lnTo>
                  <a:pt x="1094" y="156"/>
                </a:lnTo>
                <a:lnTo>
                  <a:pt x="1094" y="167"/>
                </a:lnTo>
                <a:lnTo>
                  <a:pt x="1094" y="175"/>
                </a:lnTo>
                <a:lnTo>
                  <a:pt x="1094" y="187"/>
                </a:lnTo>
                <a:lnTo>
                  <a:pt x="1094" y="200"/>
                </a:lnTo>
                <a:lnTo>
                  <a:pt x="1094" y="218"/>
                </a:lnTo>
                <a:lnTo>
                  <a:pt x="1094" y="236"/>
                </a:lnTo>
                <a:lnTo>
                  <a:pt x="1094" y="252"/>
                </a:lnTo>
                <a:lnTo>
                  <a:pt x="1094" y="265"/>
                </a:lnTo>
                <a:lnTo>
                  <a:pt x="1095" y="284"/>
                </a:lnTo>
                <a:lnTo>
                  <a:pt x="1095" y="300"/>
                </a:lnTo>
                <a:lnTo>
                  <a:pt x="1095" y="322"/>
                </a:lnTo>
                <a:lnTo>
                  <a:pt x="1095" y="343"/>
                </a:lnTo>
                <a:lnTo>
                  <a:pt x="1095" y="362"/>
                </a:lnTo>
                <a:lnTo>
                  <a:pt x="1095" y="375"/>
                </a:lnTo>
                <a:lnTo>
                  <a:pt x="1095" y="388"/>
                </a:lnTo>
                <a:lnTo>
                  <a:pt x="1095" y="398"/>
                </a:lnTo>
                <a:lnTo>
                  <a:pt x="1095" y="413"/>
                </a:lnTo>
                <a:lnTo>
                  <a:pt x="1096" y="423"/>
                </a:lnTo>
                <a:lnTo>
                  <a:pt x="1096" y="434"/>
                </a:lnTo>
                <a:lnTo>
                  <a:pt x="1096" y="440"/>
                </a:lnTo>
                <a:lnTo>
                  <a:pt x="1096" y="450"/>
                </a:lnTo>
                <a:lnTo>
                  <a:pt x="1096" y="457"/>
                </a:lnTo>
                <a:lnTo>
                  <a:pt x="1096" y="461"/>
                </a:lnTo>
                <a:lnTo>
                  <a:pt x="1096" y="462"/>
                </a:lnTo>
                <a:lnTo>
                  <a:pt x="1096" y="463"/>
                </a:lnTo>
                <a:lnTo>
                  <a:pt x="1096" y="460"/>
                </a:lnTo>
                <a:lnTo>
                  <a:pt x="1097" y="459"/>
                </a:lnTo>
                <a:lnTo>
                  <a:pt x="1097" y="462"/>
                </a:lnTo>
                <a:lnTo>
                  <a:pt x="1097" y="468"/>
                </a:lnTo>
                <a:lnTo>
                  <a:pt x="1097" y="473"/>
                </a:lnTo>
                <a:lnTo>
                  <a:pt x="1097" y="475"/>
                </a:lnTo>
                <a:lnTo>
                  <a:pt x="1097" y="478"/>
                </a:lnTo>
                <a:lnTo>
                  <a:pt x="1097" y="479"/>
                </a:lnTo>
                <a:lnTo>
                  <a:pt x="1097" y="480"/>
                </a:lnTo>
                <a:lnTo>
                  <a:pt x="1097" y="482"/>
                </a:lnTo>
                <a:lnTo>
                  <a:pt x="1098" y="484"/>
                </a:lnTo>
                <a:lnTo>
                  <a:pt x="1098" y="485"/>
                </a:lnTo>
                <a:lnTo>
                  <a:pt x="1098" y="485"/>
                </a:lnTo>
                <a:lnTo>
                  <a:pt x="1098" y="487"/>
                </a:lnTo>
                <a:lnTo>
                  <a:pt x="1098" y="488"/>
                </a:lnTo>
                <a:lnTo>
                  <a:pt x="1098" y="488"/>
                </a:lnTo>
                <a:lnTo>
                  <a:pt x="1098" y="488"/>
                </a:lnTo>
                <a:lnTo>
                  <a:pt x="1098" y="489"/>
                </a:lnTo>
                <a:lnTo>
                  <a:pt x="1098" y="489"/>
                </a:lnTo>
                <a:lnTo>
                  <a:pt x="1099" y="489"/>
                </a:lnTo>
                <a:lnTo>
                  <a:pt x="1099" y="489"/>
                </a:lnTo>
                <a:lnTo>
                  <a:pt x="1099" y="489"/>
                </a:lnTo>
                <a:lnTo>
                  <a:pt x="1099" y="490"/>
                </a:lnTo>
                <a:lnTo>
                  <a:pt x="1099" y="490"/>
                </a:lnTo>
                <a:lnTo>
                  <a:pt x="1099" y="490"/>
                </a:lnTo>
                <a:lnTo>
                  <a:pt x="1099" y="490"/>
                </a:lnTo>
                <a:lnTo>
                  <a:pt x="1099" y="490"/>
                </a:lnTo>
                <a:lnTo>
                  <a:pt x="1099" y="491"/>
                </a:lnTo>
                <a:lnTo>
                  <a:pt x="1099" y="492"/>
                </a:lnTo>
                <a:lnTo>
                  <a:pt x="1099" y="492"/>
                </a:lnTo>
                <a:lnTo>
                  <a:pt x="1100" y="493"/>
                </a:lnTo>
                <a:lnTo>
                  <a:pt x="1100" y="493"/>
                </a:lnTo>
                <a:lnTo>
                  <a:pt x="1100" y="493"/>
                </a:lnTo>
                <a:lnTo>
                  <a:pt x="1100" y="493"/>
                </a:lnTo>
                <a:lnTo>
                  <a:pt x="1100" y="494"/>
                </a:lnTo>
                <a:lnTo>
                  <a:pt x="1100" y="494"/>
                </a:lnTo>
                <a:lnTo>
                  <a:pt x="1100" y="494"/>
                </a:lnTo>
                <a:lnTo>
                  <a:pt x="1100" y="494"/>
                </a:lnTo>
                <a:lnTo>
                  <a:pt x="1100" y="494"/>
                </a:lnTo>
                <a:lnTo>
                  <a:pt x="1101" y="494"/>
                </a:lnTo>
                <a:lnTo>
                  <a:pt x="1101" y="495"/>
                </a:lnTo>
                <a:lnTo>
                  <a:pt x="1101" y="495"/>
                </a:lnTo>
                <a:lnTo>
                  <a:pt x="1101" y="495"/>
                </a:lnTo>
                <a:lnTo>
                  <a:pt x="1101" y="495"/>
                </a:lnTo>
                <a:lnTo>
                  <a:pt x="1101" y="495"/>
                </a:lnTo>
                <a:lnTo>
                  <a:pt x="1101" y="495"/>
                </a:lnTo>
                <a:lnTo>
                  <a:pt x="1101" y="496"/>
                </a:lnTo>
                <a:lnTo>
                  <a:pt x="1101" y="497"/>
                </a:lnTo>
                <a:lnTo>
                  <a:pt x="1102" y="497"/>
                </a:lnTo>
                <a:lnTo>
                  <a:pt x="1102" y="497"/>
                </a:lnTo>
                <a:lnTo>
                  <a:pt x="1102" y="497"/>
                </a:lnTo>
                <a:lnTo>
                  <a:pt x="1102" y="497"/>
                </a:lnTo>
                <a:lnTo>
                  <a:pt x="1102" y="497"/>
                </a:lnTo>
                <a:lnTo>
                  <a:pt x="1102" y="497"/>
                </a:lnTo>
                <a:lnTo>
                  <a:pt x="1102" y="497"/>
                </a:lnTo>
                <a:lnTo>
                  <a:pt x="1102" y="498"/>
                </a:lnTo>
                <a:lnTo>
                  <a:pt x="1102" y="498"/>
                </a:lnTo>
                <a:lnTo>
                  <a:pt x="1103" y="498"/>
                </a:lnTo>
                <a:lnTo>
                  <a:pt x="1103" y="499"/>
                </a:lnTo>
                <a:lnTo>
                  <a:pt x="1103" y="499"/>
                </a:lnTo>
                <a:lnTo>
                  <a:pt x="1103" y="499"/>
                </a:lnTo>
                <a:lnTo>
                  <a:pt x="1103" y="500"/>
                </a:lnTo>
                <a:lnTo>
                  <a:pt x="1103" y="500"/>
                </a:lnTo>
                <a:lnTo>
                  <a:pt x="1103" y="500"/>
                </a:lnTo>
                <a:lnTo>
                  <a:pt x="1103" y="500"/>
                </a:lnTo>
                <a:lnTo>
                  <a:pt x="1103" y="500"/>
                </a:lnTo>
                <a:lnTo>
                  <a:pt x="1104" y="500"/>
                </a:lnTo>
                <a:lnTo>
                  <a:pt x="1104" y="501"/>
                </a:lnTo>
                <a:lnTo>
                  <a:pt x="1104" y="501"/>
                </a:lnTo>
                <a:lnTo>
                  <a:pt x="1104" y="501"/>
                </a:lnTo>
                <a:lnTo>
                  <a:pt x="1104" y="501"/>
                </a:lnTo>
                <a:lnTo>
                  <a:pt x="1104" y="502"/>
                </a:lnTo>
                <a:lnTo>
                  <a:pt x="1104" y="502"/>
                </a:lnTo>
                <a:lnTo>
                  <a:pt x="1104" y="504"/>
                </a:lnTo>
                <a:lnTo>
                  <a:pt x="1104" y="505"/>
                </a:lnTo>
                <a:lnTo>
                  <a:pt x="1104" y="506"/>
                </a:lnTo>
                <a:lnTo>
                  <a:pt x="1104" y="506"/>
                </a:lnTo>
                <a:lnTo>
                  <a:pt x="1105" y="507"/>
                </a:lnTo>
                <a:lnTo>
                  <a:pt x="1105" y="508"/>
                </a:lnTo>
                <a:lnTo>
                  <a:pt x="1105" y="508"/>
                </a:lnTo>
                <a:lnTo>
                  <a:pt x="1105" y="510"/>
                </a:lnTo>
                <a:lnTo>
                  <a:pt x="1105" y="510"/>
                </a:lnTo>
                <a:lnTo>
                  <a:pt x="1105" y="510"/>
                </a:lnTo>
                <a:lnTo>
                  <a:pt x="1105" y="510"/>
                </a:lnTo>
                <a:lnTo>
                  <a:pt x="1105" y="510"/>
                </a:lnTo>
                <a:lnTo>
                  <a:pt x="1105" y="510"/>
                </a:lnTo>
                <a:lnTo>
                  <a:pt x="1106" y="510"/>
                </a:lnTo>
                <a:lnTo>
                  <a:pt x="1106" y="510"/>
                </a:lnTo>
                <a:lnTo>
                  <a:pt x="1106" y="510"/>
                </a:lnTo>
                <a:lnTo>
                  <a:pt x="1106" y="510"/>
                </a:lnTo>
                <a:lnTo>
                  <a:pt x="1106" y="509"/>
                </a:lnTo>
                <a:lnTo>
                  <a:pt x="1106" y="509"/>
                </a:lnTo>
                <a:lnTo>
                  <a:pt x="1106" y="509"/>
                </a:lnTo>
                <a:lnTo>
                  <a:pt x="1106" y="507"/>
                </a:lnTo>
                <a:lnTo>
                  <a:pt x="1106" y="506"/>
                </a:lnTo>
                <a:lnTo>
                  <a:pt x="1107" y="505"/>
                </a:lnTo>
                <a:lnTo>
                  <a:pt x="1107" y="504"/>
                </a:lnTo>
                <a:lnTo>
                  <a:pt x="1107" y="504"/>
                </a:lnTo>
                <a:lnTo>
                  <a:pt x="1107" y="503"/>
                </a:lnTo>
                <a:lnTo>
                  <a:pt x="1107" y="502"/>
                </a:lnTo>
                <a:lnTo>
                  <a:pt x="1107" y="502"/>
                </a:lnTo>
                <a:lnTo>
                  <a:pt x="1107" y="501"/>
                </a:lnTo>
                <a:lnTo>
                  <a:pt x="1107" y="501"/>
                </a:lnTo>
                <a:lnTo>
                  <a:pt x="1107" y="501"/>
                </a:lnTo>
                <a:lnTo>
                  <a:pt x="1108" y="501"/>
                </a:lnTo>
                <a:lnTo>
                  <a:pt x="1108" y="501"/>
                </a:lnTo>
                <a:lnTo>
                  <a:pt x="1108" y="501"/>
                </a:lnTo>
                <a:lnTo>
                  <a:pt x="1108" y="481"/>
                </a:lnTo>
                <a:lnTo>
                  <a:pt x="1108" y="469"/>
                </a:lnTo>
                <a:lnTo>
                  <a:pt x="1108" y="434"/>
                </a:lnTo>
                <a:lnTo>
                  <a:pt x="1108" y="403"/>
                </a:lnTo>
                <a:lnTo>
                  <a:pt x="1108" y="353"/>
                </a:lnTo>
                <a:lnTo>
                  <a:pt x="1108" y="310"/>
                </a:lnTo>
                <a:lnTo>
                  <a:pt x="1109" y="280"/>
                </a:lnTo>
                <a:lnTo>
                  <a:pt x="1109" y="268"/>
                </a:lnTo>
                <a:lnTo>
                  <a:pt x="1109" y="258"/>
                </a:lnTo>
                <a:lnTo>
                  <a:pt x="1109" y="254"/>
                </a:lnTo>
                <a:lnTo>
                  <a:pt x="1109" y="247"/>
                </a:lnTo>
                <a:lnTo>
                  <a:pt x="1109" y="239"/>
                </a:lnTo>
                <a:lnTo>
                  <a:pt x="1109" y="228"/>
                </a:lnTo>
                <a:lnTo>
                  <a:pt x="1109" y="217"/>
                </a:lnTo>
                <a:lnTo>
                  <a:pt x="1109" y="200"/>
                </a:lnTo>
                <a:lnTo>
                  <a:pt x="1110" y="187"/>
                </a:lnTo>
                <a:lnTo>
                  <a:pt x="1110" y="166"/>
                </a:lnTo>
                <a:lnTo>
                  <a:pt x="1110" y="149"/>
                </a:lnTo>
                <a:lnTo>
                  <a:pt x="1110" y="131"/>
                </a:lnTo>
                <a:lnTo>
                  <a:pt x="1110" y="121"/>
                </a:lnTo>
                <a:lnTo>
                  <a:pt x="1110" y="105"/>
                </a:lnTo>
                <a:lnTo>
                  <a:pt x="1110" y="97"/>
                </a:lnTo>
                <a:lnTo>
                  <a:pt x="1110" y="86"/>
                </a:lnTo>
                <a:lnTo>
                  <a:pt x="1110" y="77"/>
                </a:lnTo>
                <a:lnTo>
                  <a:pt x="1110" y="66"/>
                </a:lnTo>
                <a:lnTo>
                  <a:pt x="1110" y="59"/>
                </a:lnTo>
                <a:lnTo>
                  <a:pt x="1110" y="51"/>
                </a:lnTo>
                <a:lnTo>
                  <a:pt x="1111" y="46"/>
                </a:lnTo>
                <a:lnTo>
                  <a:pt x="1111" y="41"/>
                </a:lnTo>
                <a:lnTo>
                  <a:pt x="1111" y="38"/>
                </a:lnTo>
                <a:lnTo>
                  <a:pt x="1111" y="35"/>
                </a:lnTo>
                <a:lnTo>
                  <a:pt x="1111" y="34"/>
                </a:lnTo>
                <a:lnTo>
                  <a:pt x="1111" y="31"/>
                </a:lnTo>
                <a:lnTo>
                  <a:pt x="1111" y="30"/>
                </a:lnTo>
                <a:lnTo>
                  <a:pt x="1111" y="27"/>
                </a:lnTo>
                <a:lnTo>
                  <a:pt x="1111" y="25"/>
                </a:lnTo>
                <a:lnTo>
                  <a:pt x="1112" y="23"/>
                </a:lnTo>
                <a:lnTo>
                  <a:pt x="1112" y="21"/>
                </a:lnTo>
                <a:lnTo>
                  <a:pt x="1112" y="20"/>
                </a:lnTo>
                <a:lnTo>
                  <a:pt x="1112" y="18"/>
                </a:lnTo>
                <a:lnTo>
                  <a:pt x="1112" y="17"/>
                </a:lnTo>
                <a:lnTo>
                  <a:pt x="1112" y="16"/>
                </a:lnTo>
                <a:lnTo>
                  <a:pt x="1112" y="15"/>
                </a:lnTo>
                <a:lnTo>
                  <a:pt x="1112" y="14"/>
                </a:lnTo>
                <a:lnTo>
                  <a:pt x="1112" y="13"/>
                </a:lnTo>
                <a:lnTo>
                  <a:pt x="1113" y="12"/>
                </a:lnTo>
                <a:lnTo>
                  <a:pt x="1113" y="12"/>
                </a:lnTo>
                <a:lnTo>
                  <a:pt x="1113" y="12"/>
                </a:lnTo>
                <a:lnTo>
                  <a:pt x="1113" y="11"/>
                </a:lnTo>
                <a:lnTo>
                  <a:pt x="1113" y="12"/>
                </a:lnTo>
                <a:lnTo>
                  <a:pt x="1113" y="12"/>
                </a:lnTo>
                <a:lnTo>
                  <a:pt x="1113" y="13"/>
                </a:lnTo>
                <a:lnTo>
                  <a:pt x="1113" y="13"/>
                </a:lnTo>
                <a:lnTo>
                  <a:pt x="1113" y="14"/>
                </a:lnTo>
                <a:lnTo>
                  <a:pt x="1114" y="16"/>
                </a:lnTo>
                <a:lnTo>
                  <a:pt x="1114" y="17"/>
                </a:lnTo>
                <a:lnTo>
                  <a:pt x="1114" y="20"/>
                </a:lnTo>
                <a:lnTo>
                  <a:pt x="1114" y="21"/>
                </a:lnTo>
                <a:lnTo>
                  <a:pt x="1114" y="23"/>
                </a:lnTo>
                <a:lnTo>
                  <a:pt x="1114" y="25"/>
                </a:lnTo>
                <a:lnTo>
                  <a:pt x="1114" y="28"/>
                </a:lnTo>
                <a:lnTo>
                  <a:pt x="1114" y="30"/>
                </a:lnTo>
                <a:lnTo>
                  <a:pt x="1114" y="33"/>
                </a:lnTo>
                <a:lnTo>
                  <a:pt x="1115" y="35"/>
                </a:lnTo>
                <a:lnTo>
                  <a:pt x="1115" y="40"/>
                </a:lnTo>
                <a:lnTo>
                  <a:pt x="1115" y="43"/>
                </a:lnTo>
                <a:lnTo>
                  <a:pt x="1115" y="48"/>
                </a:lnTo>
                <a:lnTo>
                  <a:pt x="1115" y="51"/>
                </a:lnTo>
                <a:lnTo>
                  <a:pt x="1115" y="56"/>
                </a:lnTo>
                <a:lnTo>
                  <a:pt x="1115" y="59"/>
                </a:lnTo>
                <a:lnTo>
                  <a:pt x="1115" y="64"/>
                </a:lnTo>
                <a:lnTo>
                  <a:pt x="1115" y="69"/>
                </a:lnTo>
                <a:lnTo>
                  <a:pt x="1115" y="74"/>
                </a:lnTo>
                <a:lnTo>
                  <a:pt x="1115" y="77"/>
                </a:lnTo>
                <a:lnTo>
                  <a:pt x="1116" y="83"/>
                </a:lnTo>
                <a:lnTo>
                  <a:pt x="1116" y="87"/>
                </a:lnTo>
                <a:lnTo>
                  <a:pt x="1116" y="92"/>
                </a:lnTo>
                <a:lnTo>
                  <a:pt x="1116" y="97"/>
                </a:lnTo>
                <a:lnTo>
                  <a:pt x="1116" y="101"/>
                </a:lnTo>
                <a:lnTo>
                  <a:pt x="1116" y="104"/>
                </a:lnTo>
                <a:lnTo>
                  <a:pt x="1116" y="109"/>
                </a:lnTo>
                <a:lnTo>
                  <a:pt x="1116" y="112"/>
                </a:lnTo>
                <a:lnTo>
                  <a:pt x="1116" y="116"/>
                </a:lnTo>
                <a:lnTo>
                  <a:pt x="1117" y="119"/>
                </a:lnTo>
                <a:lnTo>
                  <a:pt x="1117" y="123"/>
                </a:lnTo>
                <a:lnTo>
                  <a:pt x="1117" y="126"/>
                </a:lnTo>
                <a:lnTo>
                  <a:pt x="1117" y="130"/>
                </a:lnTo>
                <a:lnTo>
                  <a:pt x="1117" y="133"/>
                </a:lnTo>
                <a:lnTo>
                  <a:pt x="1117" y="137"/>
                </a:lnTo>
                <a:lnTo>
                  <a:pt x="1117" y="141"/>
                </a:lnTo>
                <a:lnTo>
                  <a:pt x="1117" y="145"/>
                </a:lnTo>
                <a:lnTo>
                  <a:pt x="1117" y="147"/>
                </a:lnTo>
                <a:lnTo>
                  <a:pt x="1118" y="150"/>
                </a:lnTo>
                <a:lnTo>
                  <a:pt x="1118" y="152"/>
                </a:lnTo>
                <a:lnTo>
                  <a:pt x="1118" y="153"/>
                </a:lnTo>
                <a:lnTo>
                  <a:pt x="1118" y="156"/>
                </a:lnTo>
                <a:lnTo>
                  <a:pt x="1118" y="159"/>
                </a:lnTo>
                <a:lnTo>
                  <a:pt x="1118" y="161"/>
                </a:lnTo>
                <a:lnTo>
                  <a:pt x="1118" y="164"/>
                </a:lnTo>
                <a:lnTo>
                  <a:pt x="1118" y="166"/>
                </a:lnTo>
                <a:lnTo>
                  <a:pt x="1118" y="168"/>
                </a:lnTo>
                <a:lnTo>
                  <a:pt x="1119" y="170"/>
                </a:lnTo>
                <a:lnTo>
                  <a:pt x="1119" y="172"/>
                </a:lnTo>
                <a:lnTo>
                  <a:pt x="1119" y="173"/>
                </a:lnTo>
                <a:lnTo>
                  <a:pt x="1119" y="176"/>
                </a:lnTo>
                <a:lnTo>
                  <a:pt x="1119" y="177"/>
                </a:lnTo>
                <a:lnTo>
                  <a:pt x="1119" y="178"/>
                </a:lnTo>
                <a:lnTo>
                  <a:pt x="1119" y="180"/>
                </a:lnTo>
                <a:lnTo>
                  <a:pt x="1119" y="182"/>
                </a:lnTo>
                <a:lnTo>
                  <a:pt x="1119" y="183"/>
                </a:lnTo>
                <a:lnTo>
                  <a:pt x="1120" y="184"/>
                </a:lnTo>
                <a:lnTo>
                  <a:pt x="1120" y="186"/>
                </a:lnTo>
                <a:lnTo>
                  <a:pt x="1120" y="188"/>
                </a:lnTo>
                <a:lnTo>
                  <a:pt x="1120" y="190"/>
                </a:lnTo>
                <a:lnTo>
                  <a:pt x="1120" y="191"/>
                </a:lnTo>
                <a:lnTo>
                  <a:pt x="1120" y="193"/>
                </a:lnTo>
                <a:lnTo>
                  <a:pt x="1120" y="194"/>
                </a:lnTo>
                <a:lnTo>
                  <a:pt x="1120" y="195"/>
                </a:lnTo>
                <a:lnTo>
                  <a:pt x="1120" y="197"/>
                </a:lnTo>
                <a:lnTo>
                  <a:pt x="1120" y="199"/>
                </a:lnTo>
                <a:lnTo>
                  <a:pt x="1120" y="201"/>
                </a:lnTo>
                <a:lnTo>
                  <a:pt x="1121" y="202"/>
                </a:lnTo>
                <a:lnTo>
                  <a:pt x="1121" y="204"/>
                </a:lnTo>
                <a:lnTo>
                  <a:pt x="1121" y="205"/>
                </a:lnTo>
                <a:lnTo>
                  <a:pt x="1121" y="206"/>
                </a:lnTo>
                <a:lnTo>
                  <a:pt x="1121" y="207"/>
                </a:lnTo>
                <a:lnTo>
                  <a:pt x="1121" y="208"/>
                </a:lnTo>
                <a:lnTo>
                  <a:pt x="1121" y="209"/>
                </a:lnTo>
                <a:lnTo>
                  <a:pt x="1121" y="211"/>
                </a:lnTo>
                <a:lnTo>
                  <a:pt x="1121" y="211"/>
                </a:lnTo>
                <a:lnTo>
                  <a:pt x="1122" y="213"/>
                </a:lnTo>
                <a:lnTo>
                  <a:pt x="1122" y="215"/>
                </a:lnTo>
                <a:lnTo>
                  <a:pt x="1122" y="215"/>
                </a:lnTo>
                <a:lnTo>
                  <a:pt x="1122" y="217"/>
                </a:lnTo>
                <a:lnTo>
                  <a:pt x="1122" y="217"/>
                </a:lnTo>
                <a:lnTo>
                  <a:pt x="1122" y="217"/>
                </a:lnTo>
                <a:lnTo>
                  <a:pt x="1122" y="217"/>
                </a:lnTo>
                <a:lnTo>
                  <a:pt x="1122" y="217"/>
                </a:lnTo>
                <a:lnTo>
                  <a:pt x="1122" y="217"/>
                </a:lnTo>
                <a:lnTo>
                  <a:pt x="1123" y="216"/>
                </a:lnTo>
                <a:lnTo>
                  <a:pt x="1123" y="216"/>
                </a:lnTo>
                <a:lnTo>
                  <a:pt x="1123" y="215"/>
                </a:lnTo>
                <a:lnTo>
                  <a:pt x="1123" y="215"/>
                </a:lnTo>
                <a:lnTo>
                  <a:pt x="1123" y="215"/>
                </a:lnTo>
                <a:lnTo>
                  <a:pt x="1123" y="213"/>
                </a:lnTo>
                <a:lnTo>
                  <a:pt x="1123" y="212"/>
                </a:lnTo>
                <a:lnTo>
                  <a:pt x="1123" y="209"/>
                </a:lnTo>
                <a:lnTo>
                  <a:pt x="1123" y="208"/>
                </a:lnTo>
                <a:lnTo>
                  <a:pt x="1124" y="206"/>
                </a:lnTo>
                <a:lnTo>
                  <a:pt x="1124" y="203"/>
                </a:lnTo>
                <a:lnTo>
                  <a:pt x="1124" y="200"/>
                </a:lnTo>
                <a:lnTo>
                  <a:pt x="1124" y="198"/>
                </a:lnTo>
                <a:lnTo>
                  <a:pt x="1124" y="195"/>
                </a:lnTo>
                <a:lnTo>
                  <a:pt x="1124" y="193"/>
                </a:lnTo>
                <a:lnTo>
                  <a:pt x="1124" y="190"/>
                </a:lnTo>
                <a:lnTo>
                  <a:pt x="1124" y="186"/>
                </a:lnTo>
                <a:lnTo>
                  <a:pt x="1124" y="181"/>
                </a:lnTo>
                <a:lnTo>
                  <a:pt x="1125" y="178"/>
                </a:lnTo>
                <a:lnTo>
                  <a:pt x="1125" y="174"/>
                </a:lnTo>
                <a:lnTo>
                  <a:pt x="1125" y="171"/>
                </a:lnTo>
                <a:lnTo>
                  <a:pt x="1125" y="168"/>
                </a:lnTo>
                <a:lnTo>
                  <a:pt x="1125" y="165"/>
                </a:lnTo>
                <a:lnTo>
                  <a:pt x="1125" y="163"/>
                </a:lnTo>
                <a:lnTo>
                  <a:pt x="1125" y="160"/>
                </a:lnTo>
                <a:lnTo>
                  <a:pt x="1125" y="157"/>
                </a:lnTo>
                <a:lnTo>
                  <a:pt x="1125" y="155"/>
                </a:lnTo>
                <a:lnTo>
                  <a:pt x="1125" y="153"/>
                </a:lnTo>
                <a:lnTo>
                  <a:pt x="1125" y="151"/>
                </a:lnTo>
                <a:lnTo>
                  <a:pt x="1126" y="149"/>
                </a:lnTo>
                <a:lnTo>
                  <a:pt x="1126" y="147"/>
                </a:lnTo>
                <a:lnTo>
                  <a:pt x="1126" y="145"/>
                </a:lnTo>
                <a:lnTo>
                  <a:pt x="1126" y="144"/>
                </a:lnTo>
                <a:lnTo>
                  <a:pt x="1126" y="143"/>
                </a:lnTo>
                <a:lnTo>
                  <a:pt x="1126" y="141"/>
                </a:lnTo>
                <a:lnTo>
                  <a:pt x="1126" y="140"/>
                </a:lnTo>
                <a:lnTo>
                  <a:pt x="1126" y="139"/>
                </a:lnTo>
                <a:lnTo>
                  <a:pt x="1126" y="138"/>
                </a:lnTo>
                <a:lnTo>
                  <a:pt x="1127" y="137"/>
                </a:lnTo>
                <a:lnTo>
                  <a:pt x="1127" y="136"/>
                </a:lnTo>
                <a:lnTo>
                  <a:pt x="1127" y="135"/>
                </a:lnTo>
                <a:lnTo>
                  <a:pt x="1127" y="134"/>
                </a:lnTo>
                <a:lnTo>
                  <a:pt x="1127" y="133"/>
                </a:lnTo>
                <a:lnTo>
                  <a:pt x="1127" y="132"/>
                </a:lnTo>
                <a:lnTo>
                  <a:pt x="1127" y="131"/>
                </a:lnTo>
                <a:lnTo>
                  <a:pt x="1127" y="130"/>
                </a:lnTo>
                <a:lnTo>
                  <a:pt x="1127" y="130"/>
                </a:lnTo>
                <a:lnTo>
                  <a:pt x="1128" y="129"/>
                </a:lnTo>
                <a:lnTo>
                  <a:pt x="1128" y="130"/>
                </a:lnTo>
                <a:lnTo>
                  <a:pt x="1128" y="131"/>
                </a:lnTo>
                <a:lnTo>
                  <a:pt x="1128" y="131"/>
                </a:lnTo>
                <a:lnTo>
                  <a:pt x="1128" y="133"/>
                </a:lnTo>
                <a:lnTo>
                  <a:pt x="1128" y="135"/>
                </a:lnTo>
                <a:lnTo>
                  <a:pt x="1128" y="139"/>
                </a:lnTo>
                <a:lnTo>
                  <a:pt x="1128" y="142"/>
                </a:lnTo>
                <a:lnTo>
                  <a:pt x="1128" y="150"/>
                </a:lnTo>
                <a:lnTo>
                  <a:pt x="1129" y="156"/>
                </a:lnTo>
                <a:lnTo>
                  <a:pt x="1129" y="164"/>
                </a:lnTo>
                <a:lnTo>
                  <a:pt x="1129" y="174"/>
                </a:lnTo>
                <a:lnTo>
                  <a:pt x="1129" y="187"/>
                </a:lnTo>
                <a:lnTo>
                  <a:pt x="1129" y="199"/>
                </a:lnTo>
                <a:lnTo>
                  <a:pt x="1129" y="219"/>
                </a:lnTo>
                <a:lnTo>
                  <a:pt x="1129" y="235"/>
                </a:lnTo>
                <a:lnTo>
                  <a:pt x="1129" y="257"/>
                </a:lnTo>
                <a:lnTo>
                  <a:pt x="1129" y="275"/>
                </a:lnTo>
                <a:lnTo>
                  <a:pt x="1130" y="293"/>
                </a:lnTo>
                <a:lnTo>
                  <a:pt x="1130" y="305"/>
                </a:lnTo>
                <a:lnTo>
                  <a:pt x="1130" y="327"/>
                </a:lnTo>
                <a:lnTo>
                  <a:pt x="1130" y="341"/>
                </a:lnTo>
                <a:lnTo>
                  <a:pt x="1130" y="359"/>
                </a:lnTo>
                <a:lnTo>
                  <a:pt x="1130" y="374"/>
                </a:lnTo>
                <a:lnTo>
                  <a:pt x="1130" y="392"/>
                </a:lnTo>
                <a:lnTo>
                  <a:pt x="1130" y="401"/>
                </a:lnTo>
                <a:lnTo>
                  <a:pt x="1130" y="415"/>
                </a:lnTo>
                <a:lnTo>
                  <a:pt x="1130" y="423"/>
                </a:lnTo>
                <a:lnTo>
                  <a:pt x="1130" y="433"/>
                </a:lnTo>
                <a:lnTo>
                  <a:pt x="1130" y="443"/>
                </a:lnTo>
                <a:lnTo>
                  <a:pt x="1131" y="449"/>
                </a:lnTo>
                <a:lnTo>
                  <a:pt x="1131" y="458"/>
                </a:lnTo>
                <a:lnTo>
                  <a:pt x="1131" y="460"/>
                </a:lnTo>
                <a:lnTo>
                  <a:pt x="1131" y="459"/>
                </a:lnTo>
                <a:lnTo>
                  <a:pt x="1131" y="460"/>
                </a:lnTo>
                <a:lnTo>
                  <a:pt x="1131" y="460"/>
                </a:lnTo>
                <a:lnTo>
                  <a:pt x="1131" y="462"/>
                </a:lnTo>
                <a:lnTo>
                  <a:pt x="1131" y="462"/>
                </a:lnTo>
                <a:lnTo>
                  <a:pt x="1131" y="464"/>
                </a:lnTo>
                <a:lnTo>
                  <a:pt x="1132" y="465"/>
                </a:lnTo>
                <a:lnTo>
                  <a:pt x="1132" y="465"/>
                </a:lnTo>
                <a:lnTo>
                  <a:pt x="1132" y="466"/>
                </a:lnTo>
                <a:lnTo>
                  <a:pt x="1132" y="467"/>
                </a:lnTo>
                <a:lnTo>
                  <a:pt x="1132" y="467"/>
                </a:lnTo>
                <a:lnTo>
                  <a:pt x="1132" y="467"/>
                </a:lnTo>
                <a:lnTo>
                  <a:pt x="1132" y="467"/>
                </a:lnTo>
                <a:lnTo>
                  <a:pt x="1132" y="467"/>
                </a:lnTo>
                <a:lnTo>
                  <a:pt x="1132" y="467"/>
                </a:lnTo>
                <a:lnTo>
                  <a:pt x="1133" y="468"/>
                </a:lnTo>
                <a:lnTo>
                  <a:pt x="1133" y="468"/>
                </a:lnTo>
                <a:lnTo>
                  <a:pt x="1133" y="468"/>
                </a:lnTo>
                <a:lnTo>
                  <a:pt x="1133" y="469"/>
                </a:lnTo>
                <a:lnTo>
                  <a:pt x="1133" y="469"/>
                </a:lnTo>
                <a:lnTo>
                  <a:pt x="1133" y="469"/>
                </a:lnTo>
                <a:lnTo>
                  <a:pt x="1133" y="470"/>
                </a:lnTo>
                <a:lnTo>
                  <a:pt x="1133" y="470"/>
                </a:lnTo>
                <a:lnTo>
                  <a:pt x="1133" y="471"/>
                </a:lnTo>
                <a:lnTo>
                  <a:pt x="1134" y="471"/>
                </a:lnTo>
                <a:lnTo>
                  <a:pt x="1134" y="473"/>
                </a:lnTo>
                <a:lnTo>
                  <a:pt x="1134" y="475"/>
                </a:lnTo>
                <a:lnTo>
                  <a:pt x="1134" y="476"/>
                </a:lnTo>
                <a:lnTo>
                  <a:pt x="1134" y="476"/>
                </a:lnTo>
                <a:lnTo>
                  <a:pt x="1134" y="477"/>
                </a:lnTo>
                <a:lnTo>
                  <a:pt x="1134" y="478"/>
                </a:lnTo>
                <a:lnTo>
                  <a:pt x="1134" y="478"/>
                </a:lnTo>
                <a:lnTo>
                  <a:pt x="1134" y="479"/>
                </a:lnTo>
                <a:lnTo>
                  <a:pt x="1135" y="480"/>
                </a:lnTo>
                <a:lnTo>
                  <a:pt x="1135" y="482"/>
                </a:lnTo>
                <a:lnTo>
                  <a:pt x="1135" y="484"/>
                </a:lnTo>
                <a:lnTo>
                  <a:pt x="1135" y="484"/>
                </a:lnTo>
                <a:lnTo>
                  <a:pt x="1135" y="484"/>
                </a:lnTo>
                <a:lnTo>
                  <a:pt x="1135" y="484"/>
                </a:lnTo>
                <a:lnTo>
                  <a:pt x="1135" y="484"/>
                </a:lnTo>
                <a:lnTo>
                  <a:pt x="1135" y="484"/>
                </a:lnTo>
                <a:lnTo>
                  <a:pt x="1135" y="485"/>
                </a:lnTo>
                <a:lnTo>
                  <a:pt x="1136" y="485"/>
                </a:lnTo>
                <a:lnTo>
                  <a:pt x="1136" y="487"/>
                </a:lnTo>
                <a:lnTo>
                  <a:pt x="1136" y="487"/>
                </a:lnTo>
                <a:lnTo>
                  <a:pt x="1136" y="488"/>
                </a:lnTo>
                <a:lnTo>
                  <a:pt x="1136" y="488"/>
                </a:lnTo>
                <a:lnTo>
                  <a:pt x="1136" y="488"/>
                </a:lnTo>
                <a:lnTo>
                  <a:pt x="1136" y="488"/>
                </a:lnTo>
                <a:lnTo>
                  <a:pt x="1136" y="489"/>
                </a:lnTo>
                <a:lnTo>
                  <a:pt x="1136" y="490"/>
                </a:lnTo>
                <a:lnTo>
                  <a:pt x="1136" y="490"/>
                </a:lnTo>
                <a:lnTo>
                  <a:pt x="1136" y="490"/>
                </a:lnTo>
                <a:lnTo>
                  <a:pt x="1137" y="491"/>
                </a:lnTo>
                <a:lnTo>
                  <a:pt x="1137" y="491"/>
                </a:lnTo>
                <a:lnTo>
                  <a:pt x="1137" y="491"/>
                </a:lnTo>
                <a:lnTo>
                  <a:pt x="1137" y="492"/>
                </a:lnTo>
                <a:lnTo>
                  <a:pt x="1137" y="492"/>
                </a:lnTo>
                <a:lnTo>
                  <a:pt x="1137" y="492"/>
                </a:lnTo>
                <a:lnTo>
                  <a:pt x="1137" y="493"/>
                </a:lnTo>
                <a:lnTo>
                  <a:pt x="1137" y="494"/>
                </a:lnTo>
                <a:lnTo>
                  <a:pt x="1137" y="494"/>
                </a:lnTo>
                <a:lnTo>
                  <a:pt x="1138" y="495"/>
                </a:lnTo>
                <a:lnTo>
                  <a:pt x="1138" y="496"/>
                </a:lnTo>
                <a:lnTo>
                  <a:pt x="1138" y="496"/>
                </a:lnTo>
                <a:lnTo>
                  <a:pt x="1138" y="496"/>
                </a:lnTo>
                <a:lnTo>
                  <a:pt x="1138" y="497"/>
                </a:lnTo>
                <a:lnTo>
                  <a:pt x="1138" y="498"/>
                </a:lnTo>
                <a:lnTo>
                  <a:pt x="1138" y="499"/>
                </a:lnTo>
                <a:lnTo>
                  <a:pt x="1138" y="499"/>
                </a:lnTo>
                <a:lnTo>
                  <a:pt x="1138" y="499"/>
                </a:lnTo>
                <a:lnTo>
                  <a:pt x="1139" y="501"/>
                </a:lnTo>
                <a:lnTo>
                  <a:pt x="1139" y="502"/>
                </a:lnTo>
                <a:lnTo>
                  <a:pt x="1139" y="504"/>
                </a:lnTo>
                <a:lnTo>
                  <a:pt x="1139" y="504"/>
                </a:lnTo>
                <a:lnTo>
                  <a:pt x="1139" y="506"/>
                </a:lnTo>
                <a:lnTo>
                  <a:pt x="1139" y="507"/>
                </a:lnTo>
                <a:lnTo>
                  <a:pt x="1139" y="508"/>
                </a:lnTo>
                <a:lnTo>
                  <a:pt x="1139" y="509"/>
                </a:lnTo>
                <a:lnTo>
                  <a:pt x="1139" y="509"/>
                </a:lnTo>
                <a:lnTo>
                  <a:pt x="1140" y="511"/>
                </a:lnTo>
                <a:lnTo>
                  <a:pt x="1140" y="511"/>
                </a:lnTo>
                <a:lnTo>
                  <a:pt x="1140" y="511"/>
                </a:lnTo>
                <a:lnTo>
                  <a:pt x="1140" y="512"/>
                </a:lnTo>
                <a:lnTo>
                  <a:pt x="1140" y="513"/>
                </a:lnTo>
                <a:lnTo>
                  <a:pt x="1140" y="513"/>
                </a:lnTo>
                <a:lnTo>
                  <a:pt x="1140" y="513"/>
                </a:lnTo>
                <a:lnTo>
                  <a:pt x="1140" y="513"/>
                </a:lnTo>
                <a:lnTo>
                  <a:pt x="1140" y="514"/>
                </a:lnTo>
                <a:lnTo>
                  <a:pt x="1141" y="514"/>
                </a:lnTo>
                <a:lnTo>
                  <a:pt x="1141" y="514"/>
                </a:lnTo>
                <a:lnTo>
                  <a:pt x="1141" y="514"/>
                </a:lnTo>
                <a:lnTo>
                  <a:pt x="1141" y="514"/>
                </a:lnTo>
                <a:lnTo>
                  <a:pt x="1141" y="514"/>
                </a:lnTo>
                <a:lnTo>
                  <a:pt x="1141" y="514"/>
                </a:lnTo>
                <a:lnTo>
                  <a:pt x="1141" y="513"/>
                </a:lnTo>
                <a:lnTo>
                  <a:pt x="1141" y="512"/>
                </a:lnTo>
                <a:lnTo>
                  <a:pt x="1141" y="511"/>
                </a:lnTo>
                <a:lnTo>
                  <a:pt x="1141" y="510"/>
                </a:lnTo>
                <a:lnTo>
                  <a:pt x="1141" y="510"/>
                </a:lnTo>
                <a:lnTo>
                  <a:pt x="1142" y="510"/>
                </a:lnTo>
                <a:lnTo>
                  <a:pt x="1142" y="508"/>
                </a:lnTo>
                <a:lnTo>
                  <a:pt x="1142" y="508"/>
                </a:lnTo>
                <a:lnTo>
                  <a:pt x="1142" y="506"/>
                </a:lnTo>
                <a:lnTo>
                  <a:pt x="1142" y="499"/>
                </a:lnTo>
                <a:lnTo>
                  <a:pt x="1142" y="489"/>
                </a:lnTo>
                <a:lnTo>
                  <a:pt x="1142" y="481"/>
                </a:lnTo>
                <a:lnTo>
                  <a:pt x="1142" y="462"/>
                </a:lnTo>
                <a:lnTo>
                  <a:pt x="1142" y="450"/>
                </a:lnTo>
                <a:lnTo>
                  <a:pt x="1143" y="416"/>
                </a:lnTo>
                <a:lnTo>
                  <a:pt x="1143" y="376"/>
                </a:lnTo>
                <a:lnTo>
                  <a:pt x="1143" y="321"/>
                </a:lnTo>
                <a:lnTo>
                  <a:pt x="1143" y="292"/>
                </a:lnTo>
                <a:lnTo>
                  <a:pt x="1143" y="259"/>
                </a:lnTo>
                <a:lnTo>
                  <a:pt x="1143" y="247"/>
                </a:lnTo>
                <a:lnTo>
                  <a:pt x="1143" y="236"/>
                </a:lnTo>
                <a:lnTo>
                  <a:pt x="1143" y="229"/>
                </a:lnTo>
                <a:lnTo>
                  <a:pt x="1143" y="222"/>
                </a:lnTo>
                <a:lnTo>
                  <a:pt x="1144" y="215"/>
                </a:lnTo>
                <a:lnTo>
                  <a:pt x="1144" y="202"/>
                </a:lnTo>
                <a:lnTo>
                  <a:pt x="1144" y="193"/>
                </a:lnTo>
                <a:lnTo>
                  <a:pt x="1144" y="178"/>
                </a:lnTo>
                <a:lnTo>
                  <a:pt x="1144" y="164"/>
                </a:lnTo>
                <a:lnTo>
                  <a:pt x="1144" y="151"/>
                </a:lnTo>
                <a:lnTo>
                  <a:pt x="1144" y="141"/>
                </a:lnTo>
                <a:lnTo>
                  <a:pt x="1144" y="128"/>
                </a:lnTo>
                <a:lnTo>
                  <a:pt x="1144" y="121"/>
                </a:lnTo>
                <a:lnTo>
                  <a:pt x="1145" y="111"/>
                </a:lnTo>
                <a:lnTo>
                  <a:pt x="1145" y="103"/>
                </a:lnTo>
                <a:lnTo>
                  <a:pt x="1145" y="96"/>
                </a:lnTo>
                <a:lnTo>
                  <a:pt x="1145" y="92"/>
                </a:lnTo>
                <a:lnTo>
                  <a:pt x="1145" y="84"/>
                </a:lnTo>
                <a:lnTo>
                  <a:pt x="1145" y="79"/>
                </a:lnTo>
                <a:lnTo>
                  <a:pt x="1145" y="73"/>
                </a:lnTo>
                <a:lnTo>
                  <a:pt x="1145" y="68"/>
                </a:lnTo>
                <a:lnTo>
                  <a:pt x="1145" y="64"/>
                </a:lnTo>
                <a:lnTo>
                  <a:pt x="1146" y="61"/>
                </a:lnTo>
                <a:lnTo>
                  <a:pt x="1146" y="59"/>
                </a:lnTo>
                <a:lnTo>
                  <a:pt x="1146" y="57"/>
                </a:lnTo>
                <a:lnTo>
                  <a:pt x="1146" y="55"/>
                </a:lnTo>
                <a:lnTo>
                  <a:pt x="1146" y="54"/>
                </a:lnTo>
                <a:lnTo>
                  <a:pt x="1146" y="51"/>
                </a:lnTo>
                <a:lnTo>
                  <a:pt x="1146" y="50"/>
                </a:lnTo>
                <a:lnTo>
                  <a:pt x="1146" y="47"/>
                </a:lnTo>
                <a:lnTo>
                  <a:pt x="1146" y="46"/>
                </a:lnTo>
                <a:lnTo>
                  <a:pt x="1146" y="44"/>
                </a:lnTo>
                <a:lnTo>
                  <a:pt x="1146" y="43"/>
                </a:lnTo>
                <a:lnTo>
                  <a:pt x="1146" y="41"/>
                </a:lnTo>
                <a:lnTo>
                  <a:pt x="1147" y="40"/>
                </a:lnTo>
                <a:lnTo>
                  <a:pt x="1147" y="39"/>
                </a:lnTo>
                <a:lnTo>
                  <a:pt x="1147" y="38"/>
                </a:lnTo>
                <a:lnTo>
                  <a:pt x="1147" y="37"/>
                </a:lnTo>
                <a:lnTo>
                  <a:pt x="1147" y="36"/>
                </a:lnTo>
                <a:lnTo>
                  <a:pt x="1147" y="35"/>
                </a:lnTo>
                <a:lnTo>
                  <a:pt x="1147" y="34"/>
                </a:lnTo>
                <a:lnTo>
                  <a:pt x="1147" y="34"/>
                </a:lnTo>
                <a:lnTo>
                  <a:pt x="1147" y="33"/>
                </a:lnTo>
                <a:lnTo>
                  <a:pt x="1148" y="33"/>
                </a:lnTo>
                <a:lnTo>
                  <a:pt x="1148" y="33"/>
                </a:lnTo>
                <a:lnTo>
                  <a:pt x="1148" y="34"/>
                </a:lnTo>
                <a:lnTo>
                  <a:pt x="1148" y="34"/>
                </a:lnTo>
                <a:lnTo>
                  <a:pt x="1148" y="35"/>
                </a:lnTo>
                <a:lnTo>
                  <a:pt x="1148" y="35"/>
                </a:lnTo>
                <a:lnTo>
                  <a:pt x="1148" y="36"/>
                </a:lnTo>
                <a:lnTo>
                  <a:pt x="1148" y="37"/>
                </a:lnTo>
                <a:lnTo>
                  <a:pt x="1148" y="38"/>
                </a:lnTo>
                <a:lnTo>
                  <a:pt x="1149" y="39"/>
                </a:lnTo>
                <a:lnTo>
                  <a:pt x="1149" y="41"/>
                </a:lnTo>
                <a:lnTo>
                  <a:pt x="1149" y="42"/>
                </a:lnTo>
                <a:lnTo>
                  <a:pt x="1149" y="44"/>
                </a:lnTo>
                <a:lnTo>
                  <a:pt x="1149" y="45"/>
                </a:lnTo>
                <a:lnTo>
                  <a:pt x="1149" y="47"/>
                </a:lnTo>
                <a:lnTo>
                  <a:pt x="1149" y="48"/>
                </a:lnTo>
                <a:lnTo>
                  <a:pt x="1149" y="49"/>
                </a:lnTo>
                <a:lnTo>
                  <a:pt x="1149" y="50"/>
                </a:lnTo>
                <a:lnTo>
                  <a:pt x="1150" y="52"/>
                </a:lnTo>
                <a:lnTo>
                  <a:pt x="1150" y="53"/>
                </a:lnTo>
                <a:lnTo>
                  <a:pt x="1150" y="54"/>
                </a:lnTo>
                <a:lnTo>
                  <a:pt x="1150" y="55"/>
                </a:lnTo>
                <a:lnTo>
                  <a:pt x="1150" y="56"/>
                </a:lnTo>
                <a:lnTo>
                  <a:pt x="1150" y="57"/>
                </a:lnTo>
                <a:lnTo>
                  <a:pt x="1150" y="58"/>
                </a:lnTo>
                <a:lnTo>
                  <a:pt x="1150" y="59"/>
                </a:lnTo>
                <a:lnTo>
                  <a:pt x="1150" y="59"/>
                </a:lnTo>
                <a:lnTo>
                  <a:pt x="1151" y="59"/>
                </a:lnTo>
                <a:lnTo>
                  <a:pt x="1151" y="59"/>
                </a:lnTo>
                <a:lnTo>
                  <a:pt x="1151" y="59"/>
                </a:lnTo>
                <a:lnTo>
                  <a:pt x="1151" y="59"/>
                </a:lnTo>
                <a:lnTo>
                  <a:pt x="1151" y="60"/>
                </a:lnTo>
                <a:lnTo>
                  <a:pt x="1151" y="59"/>
                </a:lnTo>
                <a:lnTo>
                  <a:pt x="1151" y="59"/>
                </a:lnTo>
                <a:lnTo>
                  <a:pt x="1151" y="59"/>
                </a:lnTo>
                <a:lnTo>
                  <a:pt x="1151" y="59"/>
                </a:lnTo>
                <a:lnTo>
                  <a:pt x="1151" y="59"/>
                </a:lnTo>
                <a:lnTo>
                  <a:pt x="1151" y="60"/>
                </a:lnTo>
                <a:lnTo>
                  <a:pt x="1152" y="60"/>
                </a:lnTo>
                <a:lnTo>
                  <a:pt x="1152" y="61"/>
                </a:lnTo>
                <a:lnTo>
                  <a:pt x="1152" y="63"/>
                </a:lnTo>
                <a:lnTo>
                  <a:pt x="1152" y="64"/>
                </a:lnTo>
                <a:lnTo>
                  <a:pt x="1152" y="65"/>
                </a:lnTo>
                <a:lnTo>
                  <a:pt x="1152" y="66"/>
                </a:lnTo>
                <a:lnTo>
                  <a:pt x="1152" y="67"/>
                </a:lnTo>
                <a:lnTo>
                  <a:pt x="1152" y="68"/>
                </a:lnTo>
                <a:lnTo>
                  <a:pt x="1152" y="70"/>
                </a:lnTo>
                <a:lnTo>
                  <a:pt x="1153" y="71"/>
                </a:lnTo>
                <a:lnTo>
                  <a:pt x="1153" y="72"/>
                </a:lnTo>
                <a:lnTo>
                  <a:pt x="1153" y="74"/>
                </a:lnTo>
                <a:lnTo>
                  <a:pt x="1153" y="75"/>
                </a:lnTo>
                <a:lnTo>
                  <a:pt x="1153" y="76"/>
                </a:lnTo>
                <a:lnTo>
                  <a:pt x="1153" y="78"/>
                </a:lnTo>
                <a:lnTo>
                  <a:pt x="1153" y="79"/>
                </a:lnTo>
                <a:lnTo>
                  <a:pt x="1153" y="81"/>
                </a:lnTo>
                <a:lnTo>
                  <a:pt x="1153" y="83"/>
                </a:lnTo>
                <a:lnTo>
                  <a:pt x="1154" y="85"/>
                </a:lnTo>
                <a:lnTo>
                  <a:pt x="1154" y="87"/>
                </a:lnTo>
                <a:lnTo>
                  <a:pt x="1154" y="89"/>
                </a:lnTo>
                <a:lnTo>
                  <a:pt x="1154" y="90"/>
                </a:lnTo>
                <a:lnTo>
                  <a:pt x="1154" y="93"/>
                </a:lnTo>
                <a:lnTo>
                  <a:pt x="1154" y="95"/>
                </a:lnTo>
                <a:lnTo>
                  <a:pt x="1154" y="97"/>
                </a:lnTo>
                <a:lnTo>
                  <a:pt x="1154" y="98"/>
                </a:lnTo>
                <a:lnTo>
                  <a:pt x="1154" y="102"/>
                </a:lnTo>
                <a:lnTo>
                  <a:pt x="1155" y="104"/>
                </a:lnTo>
                <a:lnTo>
                  <a:pt x="1155" y="107"/>
                </a:lnTo>
                <a:lnTo>
                  <a:pt x="1155" y="111"/>
                </a:lnTo>
                <a:lnTo>
                  <a:pt x="1155" y="111"/>
                </a:lnTo>
                <a:lnTo>
                  <a:pt x="1155" y="113"/>
                </a:lnTo>
                <a:lnTo>
                  <a:pt x="1155" y="117"/>
                </a:lnTo>
                <a:lnTo>
                  <a:pt x="1155" y="118"/>
                </a:lnTo>
                <a:lnTo>
                  <a:pt x="1155" y="121"/>
                </a:lnTo>
                <a:lnTo>
                  <a:pt x="1155" y="123"/>
                </a:lnTo>
                <a:lnTo>
                  <a:pt x="1156" y="125"/>
                </a:lnTo>
                <a:lnTo>
                  <a:pt x="1156" y="127"/>
                </a:lnTo>
                <a:lnTo>
                  <a:pt x="1156" y="129"/>
                </a:lnTo>
                <a:lnTo>
                  <a:pt x="1156" y="131"/>
                </a:lnTo>
                <a:lnTo>
                  <a:pt x="1156" y="133"/>
                </a:lnTo>
                <a:lnTo>
                  <a:pt x="1156" y="135"/>
                </a:lnTo>
                <a:lnTo>
                  <a:pt x="1156" y="137"/>
                </a:lnTo>
                <a:lnTo>
                  <a:pt x="1156" y="138"/>
                </a:lnTo>
                <a:lnTo>
                  <a:pt x="1156" y="139"/>
                </a:lnTo>
                <a:lnTo>
                  <a:pt x="1156" y="141"/>
                </a:lnTo>
                <a:lnTo>
                  <a:pt x="1156" y="142"/>
                </a:lnTo>
                <a:lnTo>
                  <a:pt x="1157" y="142"/>
                </a:lnTo>
                <a:lnTo>
                  <a:pt x="1157" y="144"/>
                </a:lnTo>
                <a:lnTo>
                  <a:pt x="1157" y="145"/>
                </a:lnTo>
                <a:lnTo>
                  <a:pt x="1157" y="146"/>
                </a:lnTo>
                <a:lnTo>
                  <a:pt x="1157" y="147"/>
                </a:lnTo>
                <a:lnTo>
                  <a:pt x="1157" y="146"/>
                </a:lnTo>
                <a:lnTo>
                  <a:pt x="1157" y="145"/>
                </a:lnTo>
                <a:lnTo>
                  <a:pt x="1157" y="145"/>
                </a:lnTo>
                <a:lnTo>
                  <a:pt x="1157" y="144"/>
                </a:lnTo>
                <a:lnTo>
                  <a:pt x="1158" y="143"/>
                </a:lnTo>
                <a:lnTo>
                  <a:pt x="1158" y="142"/>
                </a:lnTo>
                <a:lnTo>
                  <a:pt x="1158" y="141"/>
                </a:lnTo>
                <a:lnTo>
                  <a:pt x="1158" y="140"/>
                </a:lnTo>
                <a:lnTo>
                  <a:pt x="1158" y="139"/>
                </a:lnTo>
                <a:lnTo>
                  <a:pt x="1158" y="139"/>
                </a:lnTo>
                <a:lnTo>
                  <a:pt x="1158" y="136"/>
                </a:lnTo>
                <a:lnTo>
                  <a:pt x="1158" y="135"/>
                </a:lnTo>
                <a:lnTo>
                  <a:pt x="1158" y="132"/>
                </a:lnTo>
                <a:lnTo>
                  <a:pt x="1159" y="130"/>
                </a:lnTo>
                <a:lnTo>
                  <a:pt x="1159" y="128"/>
                </a:lnTo>
                <a:lnTo>
                  <a:pt x="1159" y="126"/>
                </a:lnTo>
                <a:lnTo>
                  <a:pt x="1159" y="123"/>
                </a:lnTo>
                <a:lnTo>
                  <a:pt x="1159" y="121"/>
                </a:lnTo>
                <a:lnTo>
                  <a:pt x="1159" y="118"/>
                </a:lnTo>
                <a:lnTo>
                  <a:pt x="1159" y="116"/>
                </a:lnTo>
                <a:lnTo>
                  <a:pt x="1159" y="113"/>
                </a:lnTo>
                <a:lnTo>
                  <a:pt x="1159" y="111"/>
                </a:lnTo>
                <a:lnTo>
                  <a:pt x="1160" y="107"/>
                </a:lnTo>
                <a:lnTo>
                  <a:pt x="1160" y="105"/>
                </a:lnTo>
                <a:lnTo>
                  <a:pt x="1160" y="103"/>
                </a:lnTo>
                <a:lnTo>
                  <a:pt x="1160" y="101"/>
                </a:lnTo>
                <a:lnTo>
                  <a:pt x="1160" y="98"/>
                </a:lnTo>
                <a:lnTo>
                  <a:pt x="1160" y="96"/>
                </a:lnTo>
                <a:lnTo>
                  <a:pt x="1160" y="94"/>
                </a:lnTo>
                <a:lnTo>
                  <a:pt x="1160" y="93"/>
                </a:lnTo>
                <a:lnTo>
                  <a:pt x="1160" y="90"/>
                </a:lnTo>
                <a:lnTo>
                  <a:pt x="1161" y="88"/>
                </a:lnTo>
                <a:lnTo>
                  <a:pt x="1161" y="87"/>
                </a:lnTo>
                <a:lnTo>
                  <a:pt x="1161" y="86"/>
                </a:lnTo>
                <a:lnTo>
                  <a:pt x="1161" y="84"/>
                </a:lnTo>
                <a:lnTo>
                  <a:pt x="1161" y="83"/>
                </a:lnTo>
                <a:lnTo>
                  <a:pt x="1161" y="83"/>
                </a:lnTo>
                <a:lnTo>
                  <a:pt x="1161" y="82"/>
                </a:lnTo>
                <a:lnTo>
                  <a:pt x="1161" y="81"/>
                </a:lnTo>
                <a:lnTo>
                  <a:pt x="1161" y="80"/>
                </a:lnTo>
                <a:lnTo>
                  <a:pt x="1161" y="80"/>
                </a:lnTo>
                <a:lnTo>
                  <a:pt x="1161" y="79"/>
                </a:lnTo>
                <a:lnTo>
                  <a:pt x="1161" y="79"/>
                </a:lnTo>
                <a:lnTo>
                  <a:pt x="1162" y="79"/>
                </a:lnTo>
                <a:lnTo>
                  <a:pt x="1162" y="79"/>
                </a:lnTo>
                <a:lnTo>
                  <a:pt x="1162" y="79"/>
                </a:lnTo>
                <a:lnTo>
                  <a:pt x="1162" y="79"/>
                </a:lnTo>
                <a:lnTo>
                  <a:pt x="1162" y="80"/>
                </a:lnTo>
                <a:lnTo>
                  <a:pt x="1162" y="80"/>
                </a:lnTo>
                <a:lnTo>
                  <a:pt x="1162" y="82"/>
                </a:lnTo>
                <a:lnTo>
                  <a:pt x="1162" y="83"/>
                </a:lnTo>
                <a:lnTo>
                  <a:pt x="1162" y="84"/>
                </a:lnTo>
                <a:lnTo>
                  <a:pt x="1163" y="87"/>
                </a:lnTo>
                <a:lnTo>
                  <a:pt x="1163" y="88"/>
                </a:lnTo>
                <a:lnTo>
                  <a:pt x="1163" y="90"/>
                </a:lnTo>
                <a:lnTo>
                  <a:pt x="1163" y="94"/>
                </a:lnTo>
                <a:lnTo>
                  <a:pt x="1163" y="97"/>
                </a:lnTo>
                <a:lnTo>
                  <a:pt x="1163" y="101"/>
                </a:lnTo>
                <a:lnTo>
                  <a:pt x="1163" y="107"/>
                </a:lnTo>
                <a:lnTo>
                  <a:pt x="1163" y="111"/>
                </a:lnTo>
                <a:lnTo>
                  <a:pt x="1163" y="118"/>
                </a:lnTo>
                <a:lnTo>
                  <a:pt x="1164" y="125"/>
                </a:lnTo>
                <a:lnTo>
                  <a:pt x="1164" y="134"/>
                </a:lnTo>
                <a:lnTo>
                  <a:pt x="1164" y="139"/>
                </a:lnTo>
                <a:lnTo>
                  <a:pt x="1164" y="149"/>
                </a:lnTo>
                <a:lnTo>
                  <a:pt x="1164" y="157"/>
                </a:lnTo>
                <a:lnTo>
                  <a:pt x="1164" y="168"/>
                </a:lnTo>
                <a:lnTo>
                  <a:pt x="1164" y="178"/>
                </a:lnTo>
                <a:lnTo>
                  <a:pt x="1164" y="194"/>
                </a:lnTo>
                <a:lnTo>
                  <a:pt x="1164" y="206"/>
                </a:lnTo>
                <a:lnTo>
                  <a:pt x="1165" y="223"/>
                </a:lnTo>
                <a:lnTo>
                  <a:pt x="1165" y="238"/>
                </a:lnTo>
                <a:lnTo>
                  <a:pt x="1165" y="255"/>
                </a:lnTo>
                <a:lnTo>
                  <a:pt x="1165" y="272"/>
                </a:lnTo>
                <a:lnTo>
                  <a:pt x="1165" y="287"/>
                </a:lnTo>
                <a:lnTo>
                  <a:pt x="1165" y="300"/>
                </a:lnTo>
                <a:lnTo>
                  <a:pt x="1165" y="319"/>
                </a:lnTo>
                <a:lnTo>
                  <a:pt x="1165" y="331"/>
                </a:lnTo>
                <a:lnTo>
                  <a:pt x="1165" y="347"/>
                </a:lnTo>
                <a:lnTo>
                  <a:pt x="1166" y="364"/>
                </a:lnTo>
                <a:lnTo>
                  <a:pt x="1166" y="383"/>
                </a:lnTo>
                <a:lnTo>
                  <a:pt x="1166" y="394"/>
                </a:lnTo>
                <a:lnTo>
                  <a:pt x="1166" y="412"/>
                </a:lnTo>
                <a:lnTo>
                  <a:pt x="1166" y="420"/>
                </a:lnTo>
                <a:lnTo>
                  <a:pt x="1166" y="430"/>
                </a:lnTo>
                <a:lnTo>
                  <a:pt x="1166" y="436"/>
                </a:lnTo>
                <a:lnTo>
                  <a:pt x="1166" y="442"/>
                </a:lnTo>
                <a:lnTo>
                  <a:pt x="1166" y="450"/>
                </a:lnTo>
                <a:lnTo>
                  <a:pt x="1167" y="451"/>
                </a:lnTo>
                <a:lnTo>
                  <a:pt x="1167" y="450"/>
                </a:lnTo>
                <a:lnTo>
                  <a:pt x="1167" y="452"/>
                </a:lnTo>
                <a:lnTo>
                  <a:pt x="1167" y="454"/>
                </a:lnTo>
                <a:lnTo>
                  <a:pt x="1167" y="458"/>
                </a:lnTo>
                <a:lnTo>
                  <a:pt x="1167" y="459"/>
                </a:lnTo>
                <a:lnTo>
                  <a:pt x="1167" y="461"/>
                </a:lnTo>
                <a:lnTo>
                  <a:pt x="1167" y="463"/>
                </a:lnTo>
                <a:lnTo>
                  <a:pt x="1167" y="465"/>
                </a:lnTo>
                <a:lnTo>
                  <a:pt x="1167" y="467"/>
                </a:lnTo>
                <a:lnTo>
                  <a:pt x="1167" y="470"/>
                </a:lnTo>
                <a:lnTo>
                  <a:pt x="1168" y="471"/>
                </a:lnTo>
                <a:lnTo>
                  <a:pt x="1168" y="472"/>
                </a:lnTo>
                <a:lnTo>
                  <a:pt x="1168" y="472"/>
                </a:lnTo>
                <a:lnTo>
                  <a:pt x="1168" y="472"/>
                </a:lnTo>
                <a:lnTo>
                  <a:pt x="1168" y="474"/>
                </a:lnTo>
                <a:lnTo>
                  <a:pt x="1168" y="474"/>
                </a:lnTo>
                <a:lnTo>
                  <a:pt x="1168" y="475"/>
                </a:lnTo>
                <a:lnTo>
                  <a:pt x="1168" y="475"/>
                </a:lnTo>
                <a:lnTo>
                  <a:pt x="1168" y="475"/>
                </a:lnTo>
                <a:lnTo>
                  <a:pt x="1169" y="477"/>
                </a:lnTo>
                <a:lnTo>
                  <a:pt x="1169" y="478"/>
                </a:lnTo>
                <a:lnTo>
                  <a:pt x="1169" y="478"/>
                </a:lnTo>
                <a:lnTo>
                  <a:pt x="1169" y="479"/>
                </a:lnTo>
                <a:lnTo>
                  <a:pt x="1169" y="481"/>
                </a:lnTo>
                <a:lnTo>
                  <a:pt x="1169" y="481"/>
                </a:lnTo>
                <a:lnTo>
                  <a:pt x="1169" y="482"/>
                </a:lnTo>
                <a:lnTo>
                  <a:pt x="1169" y="483"/>
                </a:lnTo>
                <a:lnTo>
                  <a:pt x="1169" y="483"/>
                </a:lnTo>
                <a:lnTo>
                  <a:pt x="1170" y="484"/>
                </a:lnTo>
                <a:lnTo>
                  <a:pt x="1170" y="484"/>
                </a:lnTo>
                <a:lnTo>
                  <a:pt x="1170" y="485"/>
                </a:lnTo>
                <a:lnTo>
                  <a:pt x="1170" y="485"/>
                </a:lnTo>
                <a:lnTo>
                  <a:pt x="1170" y="485"/>
                </a:lnTo>
                <a:lnTo>
                  <a:pt x="1170" y="485"/>
                </a:lnTo>
                <a:lnTo>
                  <a:pt x="1170" y="486"/>
                </a:lnTo>
                <a:lnTo>
                  <a:pt x="1170" y="488"/>
                </a:lnTo>
                <a:lnTo>
                  <a:pt x="1170" y="488"/>
                </a:lnTo>
                <a:lnTo>
                  <a:pt x="1171" y="488"/>
                </a:lnTo>
                <a:lnTo>
                  <a:pt x="1171" y="488"/>
                </a:lnTo>
                <a:lnTo>
                  <a:pt x="1171" y="489"/>
                </a:lnTo>
                <a:lnTo>
                  <a:pt x="1171" y="489"/>
                </a:lnTo>
                <a:lnTo>
                  <a:pt x="1171" y="490"/>
                </a:lnTo>
                <a:lnTo>
                  <a:pt x="1171" y="490"/>
                </a:lnTo>
                <a:lnTo>
                  <a:pt x="1171" y="491"/>
                </a:lnTo>
                <a:lnTo>
                  <a:pt x="1171" y="492"/>
                </a:lnTo>
                <a:lnTo>
                  <a:pt x="1171" y="492"/>
                </a:lnTo>
                <a:lnTo>
                  <a:pt x="1172" y="493"/>
                </a:lnTo>
                <a:lnTo>
                  <a:pt x="1172" y="495"/>
                </a:lnTo>
                <a:lnTo>
                  <a:pt x="1172" y="495"/>
                </a:lnTo>
                <a:lnTo>
                  <a:pt x="1172" y="496"/>
                </a:lnTo>
                <a:lnTo>
                  <a:pt x="1172" y="496"/>
                </a:lnTo>
                <a:lnTo>
                  <a:pt x="1172" y="497"/>
                </a:lnTo>
                <a:lnTo>
                  <a:pt x="1172" y="497"/>
                </a:lnTo>
                <a:lnTo>
                  <a:pt x="1172" y="498"/>
                </a:lnTo>
                <a:lnTo>
                  <a:pt x="1172" y="498"/>
                </a:lnTo>
                <a:lnTo>
                  <a:pt x="1172" y="498"/>
                </a:lnTo>
                <a:lnTo>
                  <a:pt x="1172" y="498"/>
                </a:lnTo>
                <a:lnTo>
                  <a:pt x="1173" y="499"/>
                </a:lnTo>
                <a:lnTo>
                  <a:pt x="1173" y="499"/>
                </a:lnTo>
                <a:lnTo>
                  <a:pt x="1173" y="500"/>
                </a:lnTo>
                <a:lnTo>
                  <a:pt x="1173" y="500"/>
                </a:lnTo>
                <a:lnTo>
                  <a:pt x="1173" y="500"/>
                </a:lnTo>
                <a:lnTo>
                  <a:pt x="1173" y="501"/>
                </a:lnTo>
                <a:lnTo>
                  <a:pt x="1173" y="502"/>
                </a:lnTo>
                <a:lnTo>
                  <a:pt x="1173" y="502"/>
                </a:lnTo>
                <a:lnTo>
                  <a:pt x="1173" y="502"/>
                </a:lnTo>
                <a:lnTo>
                  <a:pt x="1174" y="502"/>
                </a:lnTo>
                <a:lnTo>
                  <a:pt x="1174" y="503"/>
                </a:lnTo>
                <a:lnTo>
                  <a:pt x="1174" y="504"/>
                </a:lnTo>
                <a:lnTo>
                  <a:pt x="1174" y="505"/>
                </a:lnTo>
                <a:lnTo>
                  <a:pt x="1174" y="505"/>
                </a:lnTo>
                <a:lnTo>
                  <a:pt x="1174" y="506"/>
                </a:lnTo>
                <a:lnTo>
                  <a:pt x="1174" y="507"/>
                </a:lnTo>
                <a:lnTo>
                  <a:pt x="1174" y="508"/>
                </a:lnTo>
                <a:lnTo>
                  <a:pt x="1174" y="508"/>
                </a:lnTo>
                <a:lnTo>
                  <a:pt x="1175" y="509"/>
                </a:lnTo>
                <a:lnTo>
                  <a:pt x="1175" y="509"/>
                </a:lnTo>
                <a:lnTo>
                  <a:pt x="1175" y="509"/>
                </a:lnTo>
                <a:lnTo>
                  <a:pt x="1175" y="510"/>
                </a:lnTo>
                <a:lnTo>
                  <a:pt x="1175" y="510"/>
                </a:lnTo>
                <a:lnTo>
                  <a:pt x="1175" y="510"/>
                </a:lnTo>
                <a:lnTo>
                  <a:pt x="1175" y="510"/>
                </a:lnTo>
                <a:lnTo>
                  <a:pt x="1175" y="511"/>
                </a:lnTo>
                <a:lnTo>
                  <a:pt x="1175" y="511"/>
                </a:lnTo>
                <a:lnTo>
                  <a:pt x="1176" y="512"/>
                </a:lnTo>
                <a:lnTo>
                  <a:pt x="1176" y="511"/>
                </a:lnTo>
                <a:lnTo>
                  <a:pt x="1176" y="511"/>
                </a:lnTo>
                <a:lnTo>
                  <a:pt x="1176" y="512"/>
                </a:lnTo>
                <a:lnTo>
                  <a:pt x="1176" y="511"/>
                </a:lnTo>
                <a:lnTo>
                  <a:pt x="1176" y="510"/>
                </a:lnTo>
                <a:lnTo>
                  <a:pt x="1176" y="510"/>
                </a:lnTo>
                <a:lnTo>
                  <a:pt x="1176" y="510"/>
                </a:lnTo>
                <a:lnTo>
                  <a:pt x="1176" y="508"/>
                </a:lnTo>
                <a:lnTo>
                  <a:pt x="1177" y="507"/>
                </a:lnTo>
                <a:lnTo>
                  <a:pt x="1177" y="506"/>
                </a:lnTo>
                <a:lnTo>
                  <a:pt x="1177" y="506"/>
                </a:lnTo>
                <a:lnTo>
                  <a:pt x="1177" y="505"/>
                </a:lnTo>
                <a:lnTo>
                  <a:pt x="1177" y="505"/>
                </a:lnTo>
                <a:lnTo>
                  <a:pt x="1177" y="504"/>
                </a:lnTo>
                <a:lnTo>
                  <a:pt x="1177" y="503"/>
                </a:lnTo>
                <a:lnTo>
                  <a:pt x="1177" y="502"/>
                </a:lnTo>
                <a:lnTo>
                  <a:pt x="1177" y="502"/>
                </a:lnTo>
                <a:lnTo>
                  <a:pt x="1177" y="502"/>
                </a:lnTo>
                <a:lnTo>
                  <a:pt x="1177" y="503"/>
                </a:lnTo>
                <a:lnTo>
                  <a:pt x="1177" y="504"/>
                </a:lnTo>
                <a:lnTo>
                  <a:pt x="1178" y="504"/>
                </a:lnTo>
                <a:lnTo>
                  <a:pt x="1178" y="504"/>
                </a:lnTo>
                <a:lnTo>
                  <a:pt x="1178" y="497"/>
                </a:lnTo>
                <a:lnTo>
                  <a:pt x="1178" y="484"/>
                </a:lnTo>
                <a:lnTo>
                  <a:pt x="1178" y="467"/>
                </a:lnTo>
                <a:lnTo>
                  <a:pt x="1178" y="445"/>
                </a:lnTo>
                <a:lnTo>
                  <a:pt x="1178" y="403"/>
                </a:lnTo>
                <a:lnTo>
                  <a:pt x="1178" y="371"/>
                </a:lnTo>
                <a:lnTo>
                  <a:pt x="1178" y="319"/>
                </a:lnTo>
                <a:lnTo>
                  <a:pt x="1179" y="302"/>
                </a:lnTo>
                <a:lnTo>
                  <a:pt x="1179" y="281"/>
                </a:lnTo>
                <a:lnTo>
                  <a:pt x="1179" y="272"/>
                </a:lnTo>
                <a:lnTo>
                  <a:pt x="1179" y="264"/>
                </a:lnTo>
                <a:lnTo>
                  <a:pt x="1179" y="258"/>
                </a:lnTo>
                <a:lnTo>
                  <a:pt x="1179" y="249"/>
                </a:lnTo>
                <a:lnTo>
                  <a:pt x="1179" y="243"/>
                </a:lnTo>
                <a:lnTo>
                  <a:pt x="1179" y="232"/>
                </a:lnTo>
                <a:lnTo>
                  <a:pt x="1179" y="219"/>
                </a:lnTo>
                <a:lnTo>
                  <a:pt x="1180" y="202"/>
                </a:lnTo>
                <a:lnTo>
                  <a:pt x="1180" y="188"/>
                </a:lnTo>
                <a:lnTo>
                  <a:pt x="1180" y="166"/>
                </a:lnTo>
                <a:lnTo>
                  <a:pt x="1180" y="152"/>
                </a:lnTo>
                <a:lnTo>
                  <a:pt x="1180" y="135"/>
                </a:lnTo>
                <a:lnTo>
                  <a:pt x="1180" y="122"/>
                </a:lnTo>
                <a:lnTo>
                  <a:pt x="1180" y="109"/>
                </a:lnTo>
                <a:lnTo>
                  <a:pt x="1180" y="101"/>
                </a:lnTo>
                <a:lnTo>
                  <a:pt x="1180" y="90"/>
                </a:lnTo>
                <a:lnTo>
                  <a:pt x="1181" y="84"/>
                </a:lnTo>
                <a:lnTo>
                  <a:pt x="1181" y="75"/>
                </a:lnTo>
                <a:lnTo>
                  <a:pt x="1181" y="69"/>
                </a:lnTo>
                <a:lnTo>
                  <a:pt x="1181" y="62"/>
                </a:lnTo>
                <a:lnTo>
                  <a:pt x="1181" y="58"/>
                </a:lnTo>
                <a:lnTo>
                  <a:pt x="1181" y="54"/>
                </a:lnTo>
                <a:lnTo>
                  <a:pt x="1181" y="52"/>
                </a:lnTo>
                <a:lnTo>
                  <a:pt x="1181" y="50"/>
                </a:lnTo>
                <a:lnTo>
                  <a:pt x="1181" y="48"/>
                </a:lnTo>
                <a:lnTo>
                  <a:pt x="1182" y="46"/>
                </a:lnTo>
                <a:lnTo>
                  <a:pt x="1182" y="44"/>
                </a:lnTo>
                <a:lnTo>
                  <a:pt x="1182" y="42"/>
                </a:lnTo>
                <a:lnTo>
                  <a:pt x="1182" y="40"/>
                </a:lnTo>
                <a:lnTo>
                  <a:pt x="1182" y="38"/>
                </a:lnTo>
                <a:lnTo>
                  <a:pt x="1182" y="35"/>
                </a:lnTo>
                <a:lnTo>
                  <a:pt x="1182" y="34"/>
                </a:lnTo>
                <a:lnTo>
                  <a:pt x="1182" y="32"/>
                </a:lnTo>
                <a:lnTo>
                  <a:pt x="1182" y="31"/>
                </a:lnTo>
                <a:lnTo>
                  <a:pt x="1182" y="30"/>
                </a:lnTo>
                <a:lnTo>
                  <a:pt x="1182" y="29"/>
                </a:lnTo>
                <a:lnTo>
                  <a:pt x="1183" y="28"/>
                </a:lnTo>
                <a:lnTo>
                  <a:pt x="1183" y="27"/>
                </a:lnTo>
                <a:lnTo>
                  <a:pt x="1183" y="26"/>
                </a:lnTo>
                <a:lnTo>
                  <a:pt x="1183" y="25"/>
                </a:lnTo>
                <a:lnTo>
                  <a:pt x="1183" y="25"/>
                </a:lnTo>
                <a:lnTo>
                  <a:pt x="1183" y="24"/>
                </a:lnTo>
                <a:lnTo>
                  <a:pt x="1183" y="24"/>
                </a:lnTo>
                <a:lnTo>
                  <a:pt x="1183" y="23"/>
                </a:lnTo>
                <a:lnTo>
                  <a:pt x="1183" y="23"/>
                </a:lnTo>
                <a:lnTo>
                  <a:pt x="1184" y="22"/>
                </a:lnTo>
                <a:lnTo>
                  <a:pt x="1184" y="23"/>
                </a:lnTo>
                <a:lnTo>
                  <a:pt x="1184" y="22"/>
                </a:lnTo>
                <a:lnTo>
                  <a:pt x="1184" y="23"/>
                </a:lnTo>
                <a:lnTo>
                  <a:pt x="1184" y="24"/>
                </a:lnTo>
                <a:lnTo>
                  <a:pt x="1184" y="24"/>
                </a:lnTo>
                <a:lnTo>
                  <a:pt x="1184" y="25"/>
                </a:lnTo>
                <a:lnTo>
                  <a:pt x="1184" y="27"/>
                </a:lnTo>
                <a:lnTo>
                  <a:pt x="1184" y="28"/>
                </a:lnTo>
                <a:lnTo>
                  <a:pt x="1185" y="29"/>
                </a:lnTo>
                <a:lnTo>
                  <a:pt x="1185" y="31"/>
                </a:lnTo>
                <a:lnTo>
                  <a:pt x="1185" y="32"/>
                </a:lnTo>
                <a:lnTo>
                  <a:pt x="1185" y="34"/>
                </a:lnTo>
                <a:lnTo>
                  <a:pt x="1185" y="36"/>
                </a:lnTo>
                <a:lnTo>
                  <a:pt x="1185" y="39"/>
                </a:lnTo>
                <a:lnTo>
                  <a:pt x="1185" y="41"/>
                </a:lnTo>
                <a:lnTo>
                  <a:pt x="1185" y="44"/>
                </a:lnTo>
                <a:lnTo>
                  <a:pt x="1185" y="46"/>
                </a:lnTo>
                <a:lnTo>
                  <a:pt x="1186" y="48"/>
                </a:lnTo>
                <a:lnTo>
                  <a:pt x="1186" y="51"/>
                </a:lnTo>
                <a:lnTo>
                  <a:pt x="1186" y="54"/>
                </a:lnTo>
                <a:lnTo>
                  <a:pt x="1186" y="56"/>
                </a:lnTo>
                <a:lnTo>
                  <a:pt x="1186" y="59"/>
                </a:lnTo>
                <a:lnTo>
                  <a:pt x="1186" y="60"/>
                </a:lnTo>
                <a:lnTo>
                  <a:pt x="1186" y="63"/>
                </a:lnTo>
                <a:lnTo>
                  <a:pt x="1186" y="65"/>
                </a:lnTo>
                <a:lnTo>
                  <a:pt x="1186" y="67"/>
                </a:lnTo>
                <a:lnTo>
                  <a:pt x="1187" y="69"/>
                </a:lnTo>
                <a:lnTo>
                  <a:pt x="1187" y="70"/>
                </a:lnTo>
                <a:lnTo>
                  <a:pt x="1187" y="71"/>
                </a:lnTo>
                <a:lnTo>
                  <a:pt x="1187" y="73"/>
                </a:lnTo>
                <a:lnTo>
                  <a:pt x="1187" y="74"/>
                </a:lnTo>
                <a:lnTo>
                  <a:pt x="1187" y="76"/>
                </a:lnTo>
                <a:lnTo>
                  <a:pt x="1187" y="76"/>
                </a:lnTo>
                <a:lnTo>
                  <a:pt x="1187" y="78"/>
                </a:lnTo>
                <a:lnTo>
                  <a:pt x="1187" y="79"/>
                </a:lnTo>
                <a:lnTo>
                  <a:pt x="1187" y="80"/>
                </a:lnTo>
                <a:lnTo>
                  <a:pt x="1187" y="81"/>
                </a:lnTo>
                <a:lnTo>
                  <a:pt x="1188" y="82"/>
                </a:lnTo>
                <a:lnTo>
                  <a:pt x="1188" y="84"/>
                </a:lnTo>
                <a:lnTo>
                  <a:pt x="1188" y="85"/>
                </a:lnTo>
                <a:lnTo>
                  <a:pt x="1188" y="86"/>
                </a:lnTo>
                <a:lnTo>
                  <a:pt x="1188" y="88"/>
                </a:lnTo>
                <a:lnTo>
                  <a:pt x="1188" y="89"/>
                </a:lnTo>
                <a:lnTo>
                  <a:pt x="1188" y="92"/>
                </a:lnTo>
                <a:lnTo>
                  <a:pt x="1188" y="94"/>
                </a:lnTo>
                <a:lnTo>
                  <a:pt x="1188" y="95"/>
                </a:lnTo>
                <a:lnTo>
                  <a:pt x="1189" y="97"/>
                </a:lnTo>
                <a:lnTo>
                  <a:pt x="1189" y="99"/>
                </a:lnTo>
                <a:lnTo>
                  <a:pt x="1189" y="101"/>
                </a:lnTo>
                <a:lnTo>
                  <a:pt x="1189" y="104"/>
                </a:lnTo>
                <a:lnTo>
                  <a:pt x="1189" y="107"/>
                </a:lnTo>
                <a:lnTo>
                  <a:pt x="1189" y="109"/>
                </a:lnTo>
                <a:lnTo>
                  <a:pt x="1189" y="111"/>
                </a:lnTo>
                <a:lnTo>
                  <a:pt x="1189" y="113"/>
                </a:lnTo>
                <a:lnTo>
                  <a:pt x="1189" y="115"/>
                </a:lnTo>
                <a:lnTo>
                  <a:pt x="1190" y="118"/>
                </a:lnTo>
                <a:lnTo>
                  <a:pt x="1190" y="120"/>
                </a:lnTo>
                <a:lnTo>
                  <a:pt x="1190" y="123"/>
                </a:lnTo>
                <a:lnTo>
                  <a:pt x="1190" y="125"/>
                </a:lnTo>
                <a:lnTo>
                  <a:pt x="1190" y="127"/>
                </a:lnTo>
                <a:lnTo>
                  <a:pt x="1190" y="128"/>
                </a:lnTo>
                <a:lnTo>
                  <a:pt x="1190" y="132"/>
                </a:lnTo>
                <a:lnTo>
                  <a:pt x="1190" y="135"/>
                </a:lnTo>
                <a:lnTo>
                  <a:pt x="1190" y="138"/>
                </a:lnTo>
                <a:lnTo>
                  <a:pt x="1191" y="140"/>
                </a:lnTo>
                <a:lnTo>
                  <a:pt x="1191" y="144"/>
                </a:lnTo>
                <a:lnTo>
                  <a:pt x="1191" y="146"/>
                </a:lnTo>
                <a:lnTo>
                  <a:pt x="1191" y="149"/>
                </a:lnTo>
                <a:lnTo>
                  <a:pt x="1191" y="152"/>
                </a:lnTo>
                <a:lnTo>
                  <a:pt x="1191" y="153"/>
                </a:lnTo>
                <a:lnTo>
                  <a:pt x="1191" y="154"/>
                </a:lnTo>
                <a:lnTo>
                  <a:pt x="1191" y="156"/>
                </a:lnTo>
                <a:lnTo>
                  <a:pt x="1191" y="157"/>
                </a:lnTo>
                <a:lnTo>
                  <a:pt x="1192" y="158"/>
                </a:lnTo>
                <a:lnTo>
                  <a:pt x="1192" y="160"/>
                </a:lnTo>
                <a:lnTo>
                  <a:pt x="1192" y="161"/>
                </a:lnTo>
                <a:lnTo>
                  <a:pt x="1192" y="164"/>
                </a:lnTo>
                <a:lnTo>
                  <a:pt x="1192" y="165"/>
                </a:lnTo>
                <a:lnTo>
                  <a:pt x="1192" y="165"/>
                </a:lnTo>
                <a:lnTo>
                  <a:pt x="1192" y="164"/>
                </a:lnTo>
                <a:lnTo>
                  <a:pt x="1192" y="166"/>
                </a:lnTo>
                <a:lnTo>
                  <a:pt x="1192" y="165"/>
                </a:lnTo>
                <a:lnTo>
                  <a:pt x="1193" y="166"/>
                </a:lnTo>
                <a:lnTo>
                  <a:pt x="1193" y="165"/>
                </a:lnTo>
                <a:lnTo>
                  <a:pt x="1193" y="164"/>
                </a:lnTo>
                <a:lnTo>
                  <a:pt x="1193" y="161"/>
                </a:lnTo>
                <a:lnTo>
                  <a:pt x="1193" y="160"/>
                </a:lnTo>
                <a:lnTo>
                  <a:pt x="1193" y="155"/>
                </a:lnTo>
                <a:lnTo>
                  <a:pt x="1193" y="153"/>
                </a:lnTo>
                <a:lnTo>
                  <a:pt x="1193" y="150"/>
                </a:lnTo>
                <a:lnTo>
                  <a:pt x="1193" y="147"/>
                </a:lnTo>
                <a:lnTo>
                  <a:pt x="1193" y="143"/>
                </a:lnTo>
                <a:lnTo>
                  <a:pt x="1193" y="139"/>
                </a:lnTo>
                <a:lnTo>
                  <a:pt x="1194" y="136"/>
                </a:lnTo>
                <a:lnTo>
                  <a:pt x="1194" y="133"/>
                </a:lnTo>
                <a:lnTo>
                  <a:pt x="1194" y="130"/>
                </a:lnTo>
                <a:lnTo>
                  <a:pt x="1194" y="127"/>
                </a:lnTo>
                <a:lnTo>
                  <a:pt x="1194" y="124"/>
                </a:lnTo>
                <a:lnTo>
                  <a:pt x="1194" y="120"/>
                </a:lnTo>
                <a:lnTo>
                  <a:pt x="1194" y="116"/>
                </a:lnTo>
                <a:lnTo>
                  <a:pt x="1194" y="113"/>
                </a:lnTo>
                <a:lnTo>
                  <a:pt x="1194" y="109"/>
                </a:lnTo>
                <a:lnTo>
                  <a:pt x="1195" y="107"/>
                </a:lnTo>
                <a:lnTo>
                  <a:pt x="1195" y="105"/>
                </a:lnTo>
                <a:lnTo>
                  <a:pt x="1195" y="103"/>
                </a:lnTo>
                <a:lnTo>
                  <a:pt x="1195" y="101"/>
                </a:lnTo>
                <a:lnTo>
                  <a:pt x="1195" y="99"/>
                </a:lnTo>
                <a:lnTo>
                  <a:pt x="1195" y="98"/>
                </a:lnTo>
                <a:lnTo>
                  <a:pt x="1195" y="97"/>
                </a:lnTo>
                <a:lnTo>
                  <a:pt x="1195" y="96"/>
                </a:lnTo>
                <a:lnTo>
                  <a:pt x="1195" y="96"/>
                </a:lnTo>
                <a:lnTo>
                  <a:pt x="1195" y="96"/>
                </a:lnTo>
                <a:lnTo>
                  <a:pt x="1196" y="96"/>
                </a:lnTo>
                <a:lnTo>
                  <a:pt x="1196" y="96"/>
                </a:lnTo>
                <a:lnTo>
                  <a:pt x="1196" y="96"/>
                </a:lnTo>
                <a:lnTo>
                  <a:pt x="1196" y="97"/>
                </a:lnTo>
                <a:lnTo>
                  <a:pt x="1196" y="97"/>
                </a:lnTo>
                <a:lnTo>
                  <a:pt x="1196" y="97"/>
                </a:lnTo>
                <a:lnTo>
                  <a:pt x="1196" y="98"/>
                </a:lnTo>
                <a:lnTo>
                  <a:pt x="1196" y="99"/>
                </a:lnTo>
                <a:lnTo>
                  <a:pt x="1196" y="101"/>
                </a:lnTo>
                <a:lnTo>
                  <a:pt x="1197" y="103"/>
                </a:lnTo>
                <a:lnTo>
                  <a:pt x="1197" y="104"/>
                </a:lnTo>
                <a:lnTo>
                  <a:pt x="1197" y="108"/>
                </a:lnTo>
                <a:lnTo>
                  <a:pt x="1197" y="110"/>
                </a:lnTo>
                <a:lnTo>
                  <a:pt x="1197" y="114"/>
                </a:lnTo>
                <a:lnTo>
                  <a:pt x="1197" y="117"/>
                </a:lnTo>
                <a:lnTo>
                  <a:pt x="1197" y="121"/>
                </a:lnTo>
                <a:lnTo>
                  <a:pt x="1197" y="126"/>
                </a:lnTo>
                <a:lnTo>
                  <a:pt x="1197" y="134"/>
                </a:lnTo>
                <a:lnTo>
                  <a:pt x="1198" y="139"/>
                </a:lnTo>
                <a:lnTo>
                  <a:pt x="1198" y="149"/>
                </a:lnTo>
                <a:lnTo>
                  <a:pt x="1198" y="156"/>
                </a:lnTo>
                <a:lnTo>
                  <a:pt x="1198" y="166"/>
                </a:lnTo>
                <a:lnTo>
                  <a:pt x="1198" y="178"/>
                </a:lnTo>
                <a:lnTo>
                  <a:pt x="1198" y="192"/>
                </a:lnTo>
                <a:lnTo>
                  <a:pt x="1198" y="204"/>
                </a:lnTo>
                <a:lnTo>
                  <a:pt x="1198" y="223"/>
                </a:lnTo>
                <a:lnTo>
                  <a:pt x="1198" y="240"/>
                </a:lnTo>
                <a:lnTo>
                  <a:pt x="1198" y="262"/>
                </a:lnTo>
                <a:lnTo>
                  <a:pt x="1198" y="281"/>
                </a:lnTo>
                <a:lnTo>
                  <a:pt x="1199" y="305"/>
                </a:lnTo>
                <a:lnTo>
                  <a:pt x="1199" y="321"/>
                </a:lnTo>
                <a:lnTo>
                  <a:pt x="1199" y="342"/>
                </a:lnTo>
                <a:lnTo>
                  <a:pt x="1199" y="356"/>
                </a:lnTo>
                <a:lnTo>
                  <a:pt x="1199" y="374"/>
                </a:lnTo>
                <a:lnTo>
                  <a:pt x="1199" y="390"/>
                </a:lnTo>
                <a:lnTo>
                  <a:pt x="1199" y="406"/>
                </a:lnTo>
                <a:lnTo>
                  <a:pt x="1199" y="416"/>
                </a:lnTo>
                <a:lnTo>
                  <a:pt x="1199" y="429"/>
                </a:lnTo>
                <a:lnTo>
                  <a:pt x="1200" y="436"/>
                </a:lnTo>
                <a:lnTo>
                  <a:pt x="1200" y="446"/>
                </a:lnTo>
                <a:lnTo>
                  <a:pt x="1200" y="456"/>
                </a:lnTo>
                <a:lnTo>
                  <a:pt x="1200" y="462"/>
                </a:lnTo>
                <a:lnTo>
                  <a:pt x="1200" y="463"/>
                </a:lnTo>
                <a:lnTo>
                  <a:pt x="1200" y="464"/>
                </a:lnTo>
                <a:lnTo>
                  <a:pt x="1200" y="463"/>
                </a:lnTo>
                <a:lnTo>
                  <a:pt x="1200" y="464"/>
                </a:lnTo>
                <a:lnTo>
                  <a:pt x="1200" y="466"/>
                </a:lnTo>
                <a:lnTo>
                  <a:pt x="1201" y="470"/>
                </a:lnTo>
                <a:lnTo>
                  <a:pt x="1201" y="473"/>
                </a:lnTo>
                <a:lnTo>
                  <a:pt x="1201" y="474"/>
                </a:lnTo>
                <a:lnTo>
                  <a:pt x="1201" y="477"/>
                </a:lnTo>
                <a:lnTo>
                  <a:pt x="1201" y="479"/>
                </a:lnTo>
                <a:lnTo>
                  <a:pt x="1201" y="481"/>
                </a:lnTo>
                <a:lnTo>
                  <a:pt x="1201" y="482"/>
                </a:lnTo>
                <a:lnTo>
                  <a:pt x="1201" y="482"/>
                </a:lnTo>
                <a:lnTo>
                  <a:pt x="1201" y="484"/>
                </a:lnTo>
                <a:lnTo>
                  <a:pt x="1202" y="487"/>
                </a:lnTo>
                <a:lnTo>
                  <a:pt x="1202" y="487"/>
                </a:lnTo>
                <a:lnTo>
                  <a:pt x="1202" y="486"/>
                </a:lnTo>
                <a:lnTo>
                  <a:pt x="1202" y="487"/>
                </a:lnTo>
                <a:lnTo>
                  <a:pt x="1202" y="487"/>
                </a:lnTo>
                <a:lnTo>
                  <a:pt x="1202" y="488"/>
                </a:lnTo>
                <a:lnTo>
                  <a:pt x="1202" y="487"/>
                </a:lnTo>
                <a:lnTo>
                  <a:pt x="1202" y="487"/>
                </a:lnTo>
                <a:lnTo>
                  <a:pt x="1202" y="488"/>
                </a:lnTo>
                <a:lnTo>
                  <a:pt x="1203" y="488"/>
                </a:lnTo>
                <a:lnTo>
                  <a:pt x="1203" y="488"/>
                </a:lnTo>
                <a:lnTo>
                  <a:pt x="1203" y="488"/>
                </a:lnTo>
                <a:lnTo>
                  <a:pt x="1203" y="488"/>
                </a:lnTo>
                <a:lnTo>
                  <a:pt x="1203" y="488"/>
                </a:lnTo>
                <a:lnTo>
                  <a:pt x="1203" y="488"/>
                </a:lnTo>
                <a:lnTo>
                  <a:pt x="1203" y="489"/>
                </a:lnTo>
                <a:lnTo>
                  <a:pt x="1203" y="489"/>
                </a:lnTo>
                <a:lnTo>
                  <a:pt x="1203" y="490"/>
                </a:lnTo>
                <a:lnTo>
                  <a:pt x="1203" y="490"/>
                </a:lnTo>
                <a:lnTo>
                  <a:pt x="1203" y="490"/>
                </a:lnTo>
                <a:lnTo>
                  <a:pt x="1204" y="491"/>
                </a:lnTo>
                <a:lnTo>
                  <a:pt x="1204" y="491"/>
                </a:lnTo>
                <a:lnTo>
                  <a:pt x="1204" y="491"/>
                </a:lnTo>
                <a:lnTo>
                  <a:pt x="1204" y="492"/>
                </a:lnTo>
                <a:lnTo>
                  <a:pt x="1204" y="492"/>
                </a:lnTo>
                <a:lnTo>
                  <a:pt x="1204" y="493"/>
                </a:lnTo>
                <a:lnTo>
                  <a:pt x="1204" y="494"/>
                </a:lnTo>
                <a:lnTo>
                  <a:pt x="1204" y="493"/>
                </a:lnTo>
                <a:lnTo>
                  <a:pt x="1204" y="494"/>
                </a:lnTo>
                <a:lnTo>
                  <a:pt x="1205" y="494"/>
                </a:lnTo>
                <a:lnTo>
                  <a:pt x="1205" y="494"/>
                </a:lnTo>
                <a:lnTo>
                  <a:pt x="1205" y="494"/>
                </a:lnTo>
                <a:lnTo>
                  <a:pt x="1205" y="494"/>
                </a:lnTo>
                <a:lnTo>
                  <a:pt x="1205" y="495"/>
                </a:lnTo>
                <a:lnTo>
                  <a:pt x="1205" y="496"/>
                </a:lnTo>
                <a:lnTo>
                  <a:pt x="1205" y="496"/>
                </a:lnTo>
                <a:lnTo>
                  <a:pt x="1205" y="497"/>
                </a:lnTo>
                <a:lnTo>
                  <a:pt x="1205" y="497"/>
                </a:lnTo>
                <a:lnTo>
                  <a:pt x="1206" y="497"/>
                </a:lnTo>
                <a:lnTo>
                  <a:pt x="1206" y="498"/>
                </a:lnTo>
                <a:lnTo>
                  <a:pt x="1206" y="498"/>
                </a:lnTo>
                <a:lnTo>
                  <a:pt x="1206" y="498"/>
                </a:lnTo>
                <a:lnTo>
                  <a:pt x="1206" y="498"/>
                </a:lnTo>
                <a:lnTo>
                  <a:pt x="1206" y="498"/>
                </a:lnTo>
                <a:lnTo>
                  <a:pt x="1206" y="499"/>
                </a:lnTo>
                <a:lnTo>
                  <a:pt x="1206" y="499"/>
                </a:lnTo>
                <a:lnTo>
                  <a:pt x="1206" y="499"/>
                </a:lnTo>
                <a:lnTo>
                  <a:pt x="1207" y="500"/>
                </a:lnTo>
                <a:lnTo>
                  <a:pt x="1207" y="500"/>
                </a:lnTo>
                <a:lnTo>
                  <a:pt x="1207" y="501"/>
                </a:lnTo>
                <a:lnTo>
                  <a:pt x="1207" y="501"/>
                </a:lnTo>
                <a:lnTo>
                  <a:pt x="1207" y="502"/>
                </a:lnTo>
                <a:lnTo>
                  <a:pt x="1207" y="503"/>
                </a:lnTo>
                <a:lnTo>
                  <a:pt x="1207" y="504"/>
                </a:lnTo>
                <a:lnTo>
                  <a:pt x="1207" y="504"/>
                </a:lnTo>
                <a:lnTo>
                  <a:pt x="1207" y="505"/>
                </a:lnTo>
                <a:lnTo>
                  <a:pt x="1208" y="506"/>
                </a:lnTo>
                <a:lnTo>
                  <a:pt x="1208" y="507"/>
                </a:lnTo>
                <a:lnTo>
                  <a:pt x="1208" y="508"/>
                </a:lnTo>
                <a:lnTo>
                  <a:pt x="1208" y="509"/>
                </a:lnTo>
                <a:lnTo>
                  <a:pt x="1208" y="509"/>
                </a:lnTo>
                <a:lnTo>
                  <a:pt x="1208" y="510"/>
                </a:lnTo>
                <a:lnTo>
                  <a:pt x="1208" y="511"/>
                </a:lnTo>
                <a:lnTo>
                  <a:pt x="1208" y="511"/>
                </a:lnTo>
                <a:lnTo>
                  <a:pt x="1208" y="511"/>
                </a:lnTo>
                <a:lnTo>
                  <a:pt x="1208" y="512"/>
                </a:lnTo>
                <a:lnTo>
                  <a:pt x="1208" y="512"/>
                </a:lnTo>
                <a:lnTo>
                  <a:pt x="1209" y="512"/>
                </a:lnTo>
                <a:lnTo>
                  <a:pt x="1209" y="513"/>
                </a:lnTo>
                <a:lnTo>
                  <a:pt x="1209" y="513"/>
                </a:lnTo>
                <a:lnTo>
                  <a:pt x="1209" y="514"/>
                </a:lnTo>
                <a:lnTo>
                  <a:pt x="1209" y="513"/>
                </a:lnTo>
                <a:lnTo>
                  <a:pt x="1209" y="514"/>
                </a:lnTo>
                <a:lnTo>
                  <a:pt x="1209" y="514"/>
                </a:lnTo>
                <a:lnTo>
                  <a:pt x="1209" y="515"/>
                </a:lnTo>
                <a:lnTo>
                  <a:pt x="1209" y="515"/>
                </a:lnTo>
                <a:lnTo>
                  <a:pt x="1210" y="514"/>
                </a:lnTo>
                <a:lnTo>
                  <a:pt x="1210" y="514"/>
                </a:lnTo>
                <a:lnTo>
                  <a:pt x="1210" y="513"/>
                </a:lnTo>
                <a:lnTo>
                  <a:pt x="1210" y="512"/>
                </a:lnTo>
                <a:lnTo>
                  <a:pt x="1210" y="511"/>
                </a:lnTo>
                <a:lnTo>
                  <a:pt x="1210" y="509"/>
                </a:lnTo>
                <a:lnTo>
                  <a:pt x="1210" y="509"/>
                </a:lnTo>
                <a:lnTo>
                  <a:pt x="1210" y="507"/>
                </a:lnTo>
                <a:lnTo>
                  <a:pt x="1210" y="506"/>
                </a:lnTo>
                <a:lnTo>
                  <a:pt x="1211" y="506"/>
                </a:lnTo>
                <a:lnTo>
                  <a:pt x="1211" y="505"/>
                </a:lnTo>
                <a:lnTo>
                  <a:pt x="1211" y="504"/>
                </a:lnTo>
                <a:lnTo>
                  <a:pt x="1211" y="504"/>
                </a:lnTo>
                <a:lnTo>
                  <a:pt x="1211" y="504"/>
                </a:lnTo>
                <a:lnTo>
                  <a:pt x="1211" y="504"/>
                </a:lnTo>
                <a:lnTo>
                  <a:pt x="1211" y="504"/>
                </a:lnTo>
                <a:lnTo>
                  <a:pt x="1211" y="504"/>
                </a:lnTo>
                <a:lnTo>
                  <a:pt x="1211" y="504"/>
                </a:lnTo>
                <a:lnTo>
                  <a:pt x="1212" y="500"/>
                </a:lnTo>
                <a:lnTo>
                  <a:pt x="1212" y="477"/>
                </a:lnTo>
                <a:lnTo>
                  <a:pt x="1212" y="463"/>
                </a:lnTo>
                <a:lnTo>
                  <a:pt x="1212" y="428"/>
                </a:lnTo>
                <a:lnTo>
                  <a:pt x="1212" y="384"/>
                </a:lnTo>
                <a:lnTo>
                  <a:pt x="1212" y="326"/>
                </a:lnTo>
                <a:lnTo>
                  <a:pt x="1212" y="302"/>
                </a:lnTo>
                <a:lnTo>
                  <a:pt x="1212" y="280"/>
                </a:lnTo>
                <a:lnTo>
                  <a:pt x="1212" y="273"/>
                </a:lnTo>
                <a:lnTo>
                  <a:pt x="1213" y="268"/>
                </a:lnTo>
                <a:lnTo>
                  <a:pt x="1213" y="266"/>
                </a:lnTo>
                <a:lnTo>
                  <a:pt x="1213" y="262"/>
                </a:lnTo>
                <a:lnTo>
                  <a:pt x="1213" y="256"/>
                </a:lnTo>
                <a:lnTo>
                  <a:pt x="1213" y="246"/>
                </a:lnTo>
                <a:lnTo>
                  <a:pt x="1213" y="237"/>
                </a:lnTo>
                <a:lnTo>
                  <a:pt x="1213" y="220"/>
                </a:lnTo>
                <a:lnTo>
                  <a:pt x="1213" y="205"/>
                </a:lnTo>
                <a:lnTo>
                  <a:pt x="1213" y="187"/>
                </a:lnTo>
                <a:lnTo>
                  <a:pt x="1213" y="173"/>
                </a:lnTo>
                <a:lnTo>
                  <a:pt x="1213" y="153"/>
                </a:lnTo>
                <a:lnTo>
                  <a:pt x="1213" y="144"/>
                </a:lnTo>
                <a:lnTo>
                  <a:pt x="1214" y="130"/>
                </a:lnTo>
                <a:lnTo>
                  <a:pt x="1214" y="117"/>
                </a:lnTo>
                <a:lnTo>
                  <a:pt x="1214" y="105"/>
                </a:lnTo>
                <a:lnTo>
                  <a:pt x="1214" y="98"/>
                </a:lnTo>
                <a:lnTo>
                  <a:pt x="1214" y="88"/>
                </a:lnTo>
                <a:lnTo>
                  <a:pt x="1214" y="81"/>
                </a:lnTo>
                <a:lnTo>
                  <a:pt x="1214" y="73"/>
                </a:lnTo>
                <a:lnTo>
                  <a:pt x="1214" y="66"/>
                </a:lnTo>
                <a:lnTo>
                  <a:pt x="1214" y="61"/>
                </a:lnTo>
                <a:lnTo>
                  <a:pt x="1215" y="58"/>
                </a:lnTo>
                <a:lnTo>
                  <a:pt x="1215" y="56"/>
                </a:lnTo>
                <a:lnTo>
                  <a:pt x="1215" y="54"/>
                </a:lnTo>
                <a:lnTo>
                  <a:pt x="1215" y="53"/>
                </a:lnTo>
                <a:lnTo>
                  <a:pt x="1215" y="51"/>
                </a:lnTo>
                <a:lnTo>
                  <a:pt x="1215" y="49"/>
                </a:lnTo>
                <a:lnTo>
                  <a:pt x="1215" y="47"/>
                </a:lnTo>
                <a:lnTo>
                  <a:pt x="1215" y="45"/>
                </a:lnTo>
                <a:lnTo>
                  <a:pt x="1215" y="43"/>
                </a:lnTo>
                <a:lnTo>
                  <a:pt x="1216" y="40"/>
                </a:lnTo>
                <a:lnTo>
                  <a:pt x="1216" y="37"/>
                </a:lnTo>
                <a:lnTo>
                  <a:pt x="1216" y="35"/>
                </a:lnTo>
                <a:lnTo>
                  <a:pt x="1216" y="33"/>
                </a:lnTo>
                <a:lnTo>
                  <a:pt x="1216" y="31"/>
                </a:lnTo>
                <a:lnTo>
                  <a:pt x="1216" y="29"/>
                </a:lnTo>
                <a:lnTo>
                  <a:pt x="1216" y="28"/>
                </a:lnTo>
                <a:lnTo>
                  <a:pt x="1216" y="26"/>
                </a:lnTo>
                <a:lnTo>
                  <a:pt x="1216" y="25"/>
                </a:lnTo>
                <a:lnTo>
                  <a:pt x="1217" y="25"/>
                </a:lnTo>
                <a:lnTo>
                  <a:pt x="1217" y="24"/>
                </a:lnTo>
                <a:lnTo>
                  <a:pt x="1217" y="24"/>
                </a:lnTo>
                <a:lnTo>
                  <a:pt x="1217" y="23"/>
                </a:lnTo>
                <a:lnTo>
                  <a:pt x="1217" y="23"/>
                </a:lnTo>
                <a:lnTo>
                  <a:pt x="1217" y="23"/>
                </a:lnTo>
                <a:lnTo>
                  <a:pt x="1217" y="23"/>
                </a:lnTo>
                <a:lnTo>
                  <a:pt x="1217" y="23"/>
                </a:lnTo>
                <a:lnTo>
                  <a:pt x="1217" y="23"/>
                </a:lnTo>
                <a:lnTo>
                  <a:pt x="1218" y="24"/>
                </a:lnTo>
                <a:lnTo>
                  <a:pt x="1218" y="25"/>
                </a:lnTo>
                <a:lnTo>
                  <a:pt x="1218" y="26"/>
                </a:lnTo>
                <a:lnTo>
                  <a:pt x="1218" y="28"/>
                </a:lnTo>
                <a:lnTo>
                  <a:pt x="1218" y="30"/>
                </a:lnTo>
                <a:lnTo>
                  <a:pt x="1218" y="32"/>
                </a:lnTo>
                <a:lnTo>
                  <a:pt x="1218" y="34"/>
                </a:lnTo>
                <a:lnTo>
                  <a:pt x="1218" y="37"/>
                </a:lnTo>
                <a:lnTo>
                  <a:pt x="1218" y="39"/>
                </a:lnTo>
                <a:lnTo>
                  <a:pt x="1219" y="41"/>
                </a:lnTo>
                <a:lnTo>
                  <a:pt x="1219" y="44"/>
                </a:lnTo>
                <a:lnTo>
                  <a:pt x="1219" y="46"/>
                </a:lnTo>
                <a:lnTo>
                  <a:pt x="1219" y="50"/>
                </a:lnTo>
                <a:lnTo>
                  <a:pt x="1219" y="53"/>
                </a:lnTo>
                <a:lnTo>
                  <a:pt x="1219" y="56"/>
                </a:lnTo>
                <a:lnTo>
                  <a:pt x="1219" y="60"/>
                </a:lnTo>
                <a:lnTo>
                  <a:pt x="1219" y="63"/>
                </a:lnTo>
                <a:lnTo>
                  <a:pt x="1219" y="65"/>
                </a:lnTo>
                <a:lnTo>
                  <a:pt x="1219" y="69"/>
                </a:lnTo>
                <a:lnTo>
                  <a:pt x="1219" y="72"/>
                </a:lnTo>
                <a:lnTo>
                  <a:pt x="1220" y="75"/>
                </a:lnTo>
                <a:lnTo>
                  <a:pt x="1220" y="78"/>
                </a:lnTo>
                <a:lnTo>
                  <a:pt x="1220" y="82"/>
                </a:lnTo>
                <a:lnTo>
                  <a:pt x="1220" y="84"/>
                </a:lnTo>
                <a:lnTo>
                  <a:pt x="1220" y="88"/>
                </a:lnTo>
                <a:lnTo>
                  <a:pt x="1220" y="92"/>
                </a:lnTo>
                <a:lnTo>
                  <a:pt x="1220" y="96"/>
                </a:lnTo>
                <a:lnTo>
                  <a:pt x="1220" y="99"/>
                </a:lnTo>
                <a:lnTo>
                  <a:pt x="1220" y="102"/>
                </a:lnTo>
                <a:lnTo>
                  <a:pt x="1221" y="104"/>
                </a:lnTo>
                <a:lnTo>
                  <a:pt x="1221" y="107"/>
                </a:lnTo>
                <a:lnTo>
                  <a:pt x="1221" y="109"/>
                </a:lnTo>
                <a:lnTo>
                  <a:pt x="1221" y="112"/>
                </a:lnTo>
                <a:lnTo>
                  <a:pt x="1221" y="115"/>
                </a:lnTo>
                <a:lnTo>
                  <a:pt x="1221" y="118"/>
                </a:lnTo>
                <a:lnTo>
                  <a:pt x="1221" y="119"/>
                </a:lnTo>
                <a:lnTo>
                  <a:pt x="1221" y="121"/>
                </a:lnTo>
                <a:lnTo>
                  <a:pt x="1221" y="123"/>
                </a:lnTo>
                <a:lnTo>
                  <a:pt x="1222" y="125"/>
                </a:lnTo>
                <a:lnTo>
                  <a:pt x="1222" y="125"/>
                </a:lnTo>
                <a:lnTo>
                  <a:pt x="1222" y="127"/>
                </a:lnTo>
                <a:lnTo>
                  <a:pt x="1222" y="128"/>
                </a:lnTo>
                <a:lnTo>
                  <a:pt x="1222" y="129"/>
                </a:lnTo>
                <a:lnTo>
                  <a:pt x="1222" y="129"/>
                </a:lnTo>
                <a:lnTo>
                  <a:pt x="1222" y="130"/>
                </a:lnTo>
                <a:lnTo>
                  <a:pt x="1222" y="130"/>
                </a:lnTo>
                <a:lnTo>
                  <a:pt x="1222" y="130"/>
                </a:lnTo>
                <a:lnTo>
                  <a:pt x="1223" y="130"/>
                </a:lnTo>
                <a:lnTo>
                  <a:pt x="1223" y="130"/>
                </a:lnTo>
                <a:lnTo>
                  <a:pt x="1223" y="130"/>
                </a:lnTo>
                <a:lnTo>
                  <a:pt x="1223" y="130"/>
                </a:lnTo>
                <a:lnTo>
                  <a:pt x="1223" y="129"/>
                </a:lnTo>
                <a:lnTo>
                  <a:pt x="1223" y="129"/>
                </a:lnTo>
                <a:lnTo>
                  <a:pt x="1223" y="129"/>
                </a:lnTo>
                <a:lnTo>
                  <a:pt x="1223" y="129"/>
                </a:lnTo>
                <a:lnTo>
                  <a:pt x="1223" y="129"/>
                </a:lnTo>
                <a:lnTo>
                  <a:pt x="1224" y="130"/>
                </a:lnTo>
                <a:lnTo>
                  <a:pt x="1224" y="130"/>
                </a:lnTo>
                <a:lnTo>
                  <a:pt x="1224" y="130"/>
                </a:lnTo>
                <a:lnTo>
                  <a:pt x="1224" y="130"/>
                </a:lnTo>
                <a:lnTo>
                  <a:pt x="1224" y="131"/>
                </a:lnTo>
                <a:lnTo>
                  <a:pt x="1224" y="132"/>
                </a:lnTo>
                <a:lnTo>
                  <a:pt x="1224" y="132"/>
                </a:lnTo>
                <a:lnTo>
                  <a:pt x="1224" y="132"/>
                </a:lnTo>
                <a:lnTo>
                  <a:pt x="1224" y="133"/>
                </a:lnTo>
                <a:lnTo>
                  <a:pt x="1224" y="133"/>
                </a:lnTo>
                <a:lnTo>
                  <a:pt x="1224" y="133"/>
                </a:lnTo>
                <a:lnTo>
                  <a:pt x="1225" y="134"/>
                </a:lnTo>
                <a:lnTo>
                  <a:pt x="1225" y="134"/>
                </a:lnTo>
                <a:lnTo>
                  <a:pt x="1225" y="134"/>
                </a:lnTo>
                <a:lnTo>
                  <a:pt x="1225" y="134"/>
                </a:lnTo>
                <a:lnTo>
                  <a:pt x="1225" y="134"/>
                </a:lnTo>
                <a:lnTo>
                  <a:pt x="1225" y="134"/>
                </a:lnTo>
                <a:lnTo>
                  <a:pt x="1225" y="135"/>
                </a:lnTo>
                <a:lnTo>
                  <a:pt x="1225" y="134"/>
                </a:lnTo>
                <a:lnTo>
                  <a:pt x="1225" y="134"/>
                </a:lnTo>
                <a:lnTo>
                  <a:pt x="1226" y="134"/>
                </a:lnTo>
                <a:lnTo>
                  <a:pt x="1226" y="135"/>
                </a:lnTo>
                <a:lnTo>
                  <a:pt x="1226" y="136"/>
                </a:lnTo>
                <a:lnTo>
                  <a:pt x="1226" y="137"/>
                </a:lnTo>
                <a:lnTo>
                  <a:pt x="1226" y="137"/>
                </a:lnTo>
                <a:lnTo>
                  <a:pt x="1226" y="137"/>
                </a:lnTo>
                <a:lnTo>
                  <a:pt x="1226" y="138"/>
                </a:lnTo>
                <a:lnTo>
                  <a:pt x="1226" y="140"/>
                </a:lnTo>
                <a:lnTo>
                  <a:pt x="1226" y="141"/>
                </a:lnTo>
                <a:lnTo>
                  <a:pt x="1227" y="141"/>
                </a:lnTo>
                <a:lnTo>
                  <a:pt x="1227" y="143"/>
                </a:lnTo>
                <a:lnTo>
                  <a:pt x="1227" y="144"/>
                </a:lnTo>
                <a:lnTo>
                  <a:pt x="1227" y="146"/>
                </a:lnTo>
                <a:lnTo>
                  <a:pt x="1227" y="146"/>
                </a:lnTo>
                <a:lnTo>
                  <a:pt x="1227" y="147"/>
                </a:lnTo>
                <a:lnTo>
                  <a:pt x="1227" y="146"/>
                </a:lnTo>
                <a:lnTo>
                  <a:pt x="1227" y="146"/>
                </a:lnTo>
                <a:lnTo>
                  <a:pt x="1227" y="147"/>
                </a:lnTo>
                <a:lnTo>
                  <a:pt x="1228" y="147"/>
                </a:lnTo>
                <a:lnTo>
                  <a:pt x="1228" y="148"/>
                </a:lnTo>
                <a:lnTo>
                  <a:pt x="1228" y="147"/>
                </a:lnTo>
                <a:lnTo>
                  <a:pt x="1228" y="147"/>
                </a:lnTo>
                <a:lnTo>
                  <a:pt x="1228" y="145"/>
                </a:lnTo>
                <a:lnTo>
                  <a:pt x="1228" y="143"/>
                </a:lnTo>
                <a:lnTo>
                  <a:pt x="1228" y="142"/>
                </a:lnTo>
                <a:lnTo>
                  <a:pt x="1228" y="141"/>
                </a:lnTo>
                <a:lnTo>
                  <a:pt x="1228" y="139"/>
                </a:lnTo>
                <a:lnTo>
                  <a:pt x="1229" y="137"/>
                </a:lnTo>
                <a:lnTo>
                  <a:pt x="1229" y="134"/>
                </a:lnTo>
                <a:lnTo>
                  <a:pt x="1229" y="132"/>
                </a:lnTo>
                <a:lnTo>
                  <a:pt x="1229" y="128"/>
                </a:lnTo>
                <a:lnTo>
                  <a:pt x="1229" y="126"/>
                </a:lnTo>
                <a:lnTo>
                  <a:pt x="1229" y="123"/>
                </a:lnTo>
                <a:lnTo>
                  <a:pt x="1229" y="120"/>
                </a:lnTo>
                <a:lnTo>
                  <a:pt x="1229" y="119"/>
                </a:lnTo>
                <a:lnTo>
                  <a:pt x="1229" y="118"/>
                </a:lnTo>
                <a:lnTo>
                  <a:pt x="1229" y="115"/>
                </a:lnTo>
                <a:lnTo>
                  <a:pt x="1229" y="114"/>
                </a:lnTo>
                <a:lnTo>
                  <a:pt x="1229" y="113"/>
                </a:lnTo>
                <a:lnTo>
                  <a:pt x="1230" y="112"/>
                </a:lnTo>
                <a:lnTo>
                  <a:pt x="1230" y="111"/>
                </a:lnTo>
                <a:lnTo>
                  <a:pt x="1230" y="109"/>
                </a:lnTo>
                <a:lnTo>
                  <a:pt x="1230" y="108"/>
                </a:lnTo>
                <a:lnTo>
                  <a:pt x="1230" y="107"/>
                </a:lnTo>
                <a:lnTo>
                  <a:pt x="1230" y="106"/>
                </a:lnTo>
                <a:lnTo>
                  <a:pt x="1230" y="106"/>
                </a:lnTo>
                <a:lnTo>
                  <a:pt x="1230" y="106"/>
                </a:lnTo>
                <a:lnTo>
                  <a:pt x="1230" y="106"/>
                </a:lnTo>
                <a:lnTo>
                  <a:pt x="1231" y="106"/>
                </a:lnTo>
                <a:lnTo>
                  <a:pt x="1231" y="107"/>
                </a:lnTo>
                <a:lnTo>
                  <a:pt x="1231" y="108"/>
                </a:lnTo>
                <a:lnTo>
                  <a:pt x="1231" y="109"/>
                </a:lnTo>
                <a:lnTo>
                  <a:pt x="1231" y="110"/>
                </a:lnTo>
                <a:lnTo>
                  <a:pt x="1231" y="112"/>
                </a:lnTo>
                <a:lnTo>
                  <a:pt x="1231" y="115"/>
                </a:lnTo>
                <a:lnTo>
                  <a:pt x="1231" y="117"/>
                </a:lnTo>
                <a:lnTo>
                  <a:pt x="1231" y="119"/>
                </a:lnTo>
                <a:lnTo>
                  <a:pt x="1232" y="122"/>
                </a:lnTo>
                <a:lnTo>
                  <a:pt x="1232" y="124"/>
                </a:lnTo>
                <a:lnTo>
                  <a:pt x="1232" y="126"/>
                </a:lnTo>
                <a:lnTo>
                  <a:pt x="1232" y="131"/>
                </a:lnTo>
                <a:lnTo>
                  <a:pt x="1232" y="134"/>
                </a:lnTo>
                <a:lnTo>
                  <a:pt x="1232" y="138"/>
                </a:lnTo>
                <a:lnTo>
                  <a:pt x="1232" y="144"/>
                </a:lnTo>
                <a:lnTo>
                  <a:pt x="1232" y="149"/>
                </a:lnTo>
                <a:lnTo>
                  <a:pt x="1232" y="154"/>
                </a:lnTo>
                <a:lnTo>
                  <a:pt x="1233" y="163"/>
                </a:lnTo>
                <a:lnTo>
                  <a:pt x="1233" y="169"/>
                </a:lnTo>
                <a:lnTo>
                  <a:pt x="1233" y="179"/>
                </a:lnTo>
                <a:lnTo>
                  <a:pt x="1233" y="187"/>
                </a:lnTo>
                <a:lnTo>
                  <a:pt x="1233" y="197"/>
                </a:lnTo>
                <a:lnTo>
                  <a:pt x="1233" y="206"/>
                </a:lnTo>
                <a:lnTo>
                  <a:pt x="1233" y="221"/>
                </a:lnTo>
                <a:lnTo>
                  <a:pt x="1233" y="233"/>
                </a:lnTo>
                <a:lnTo>
                  <a:pt x="1233" y="250"/>
                </a:lnTo>
                <a:lnTo>
                  <a:pt x="1234" y="265"/>
                </a:lnTo>
                <a:lnTo>
                  <a:pt x="1234" y="282"/>
                </a:lnTo>
                <a:lnTo>
                  <a:pt x="1234" y="294"/>
                </a:lnTo>
                <a:lnTo>
                  <a:pt x="1234" y="317"/>
                </a:lnTo>
                <a:lnTo>
                  <a:pt x="1234" y="330"/>
                </a:lnTo>
                <a:lnTo>
                  <a:pt x="1234" y="348"/>
                </a:lnTo>
                <a:lnTo>
                  <a:pt x="1234" y="364"/>
                </a:lnTo>
                <a:lnTo>
                  <a:pt x="1234" y="377"/>
                </a:lnTo>
                <a:lnTo>
                  <a:pt x="1234" y="386"/>
                </a:lnTo>
                <a:lnTo>
                  <a:pt x="1234" y="398"/>
                </a:lnTo>
                <a:lnTo>
                  <a:pt x="1234" y="411"/>
                </a:lnTo>
                <a:lnTo>
                  <a:pt x="1235" y="423"/>
                </a:lnTo>
                <a:lnTo>
                  <a:pt x="1235" y="430"/>
                </a:lnTo>
                <a:lnTo>
                  <a:pt x="1235" y="440"/>
                </a:lnTo>
                <a:lnTo>
                  <a:pt x="1235" y="444"/>
                </a:lnTo>
                <a:lnTo>
                  <a:pt x="1235" y="455"/>
                </a:lnTo>
                <a:lnTo>
                  <a:pt x="1235" y="461"/>
                </a:lnTo>
                <a:lnTo>
                  <a:pt x="1235" y="466"/>
                </a:lnTo>
                <a:lnTo>
                  <a:pt x="1235" y="470"/>
                </a:lnTo>
                <a:lnTo>
                  <a:pt x="1235" y="471"/>
                </a:lnTo>
                <a:lnTo>
                  <a:pt x="1236" y="471"/>
                </a:lnTo>
                <a:lnTo>
                  <a:pt x="1236" y="475"/>
                </a:lnTo>
                <a:lnTo>
                  <a:pt x="1236" y="475"/>
                </a:lnTo>
                <a:lnTo>
                  <a:pt x="1236" y="477"/>
                </a:lnTo>
                <a:lnTo>
                  <a:pt x="1236" y="479"/>
                </a:lnTo>
                <a:lnTo>
                  <a:pt x="1236" y="482"/>
                </a:lnTo>
                <a:lnTo>
                  <a:pt x="1236" y="484"/>
                </a:lnTo>
                <a:lnTo>
                  <a:pt x="1236" y="486"/>
                </a:lnTo>
                <a:lnTo>
                  <a:pt x="1236" y="488"/>
                </a:lnTo>
                <a:lnTo>
                  <a:pt x="1237" y="491"/>
                </a:lnTo>
                <a:lnTo>
                  <a:pt x="1237" y="491"/>
                </a:lnTo>
                <a:lnTo>
                  <a:pt x="1237" y="491"/>
                </a:lnTo>
                <a:lnTo>
                  <a:pt x="1237" y="491"/>
                </a:lnTo>
                <a:lnTo>
                  <a:pt x="1237" y="493"/>
                </a:lnTo>
                <a:lnTo>
                  <a:pt x="1237" y="493"/>
                </a:lnTo>
                <a:lnTo>
                  <a:pt x="1237" y="493"/>
                </a:lnTo>
                <a:lnTo>
                  <a:pt x="1237" y="493"/>
                </a:lnTo>
                <a:lnTo>
                  <a:pt x="1237" y="493"/>
                </a:lnTo>
                <a:lnTo>
                  <a:pt x="1238" y="492"/>
                </a:lnTo>
                <a:lnTo>
                  <a:pt x="1238" y="493"/>
                </a:lnTo>
                <a:lnTo>
                  <a:pt x="1238" y="493"/>
                </a:lnTo>
                <a:lnTo>
                  <a:pt x="1238" y="494"/>
                </a:lnTo>
                <a:lnTo>
                  <a:pt x="1238" y="494"/>
                </a:lnTo>
                <a:lnTo>
                  <a:pt x="1238" y="496"/>
                </a:lnTo>
                <a:lnTo>
                  <a:pt x="1238" y="496"/>
                </a:lnTo>
                <a:lnTo>
                  <a:pt x="1238" y="496"/>
                </a:lnTo>
                <a:lnTo>
                  <a:pt x="1238" y="497"/>
                </a:lnTo>
                <a:lnTo>
                  <a:pt x="1239" y="497"/>
                </a:lnTo>
                <a:lnTo>
                  <a:pt x="1239" y="497"/>
                </a:lnTo>
                <a:lnTo>
                  <a:pt x="1239" y="497"/>
                </a:lnTo>
                <a:lnTo>
                  <a:pt x="1239" y="497"/>
                </a:lnTo>
                <a:lnTo>
                  <a:pt x="1239" y="496"/>
                </a:lnTo>
                <a:lnTo>
                  <a:pt x="1239" y="497"/>
                </a:lnTo>
                <a:lnTo>
                  <a:pt x="1239" y="497"/>
                </a:lnTo>
                <a:lnTo>
                  <a:pt x="1239" y="497"/>
                </a:lnTo>
                <a:lnTo>
                  <a:pt x="1239" y="497"/>
                </a:lnTo>
                <a:lnTo>
                  <a:pt x="1239" y="497"/>
                </a:lnTo>
                <a:lnTo>
                  <a:pt x="1239" y="497"/>
                </a:lnTo>
                <a:lnTo>
                  <a:pt x="1240" y="497"/>
                </a:lnTo>
                <a:lnTo>
                  <a:pt x="1240" y="498"/>
                </a:lnTo>
                <a:lnTo>
                  <a:pt x="1240" y="497"/>
                </a:lnTo>
                <a:lnTo>
                  <a:pt x="1240" y="497"/>
                </a:lnTo>
                <a:lnTo>
                  <a:pt x="1240" y="498"/>
                </a:lnTo>
                <a:lnTo>
                  <a:pt x="1240" y="498"/>
                </a:lnTo>
                <a:lnTo>
                  <a:pt x="1240" y="498"/>
                </a:lnTo>
                <a:lnTo>
                  <a:pt x="1240" y="498"/>
                </a:lnTo>
                <a:lnTo>
                  <a:pt x="1240" y="498"/>
                </a:lnTo>
                <a:lnTo>
                  <a:pt x="1241" y="498"/>
                </a:lnTo>
                <a:lnTo>
                  <a:pt x="1241" y="499"/>
                </a:lnTo>
                <a:lnTo>
                  <a:pt x="1241" y="499"/>
                </a:lnTo>
                <a:lnTo>
                  <a:pt x="1241" y="499"/>
                </a:lnTo>
                <a:lnTo>
                  <a:pt x="1241" y="499"/>
                </a:lnTo>
                <a:lnTo>
                  <a:pt x="1241" y="499"/>
                </a:lnTo>
                <a:lnTo>
                  <a:pt x="1241" y="499"/>
                </a:lnTo>
                <a:lnTo>
                  <a:pt x="1241" y="500"/>
                </a:lnTo>
                <a:lnTo>
                  <a:pt x="1241" y="500"/>
                </a:lnTo>
                <a:lnTo>
                  <a:pt x="1242" y="499"/>
                </a:lnTo>
                <a:lnTo>
                  <a:pt x="1242" y="499"/>
                </a:lnTo>
                <a:lnTo>
                  <a:pt x="1242" y="499"/>
                </a:lnTo>
                <a:lnTo>
                  <a:pt x="1242" y="499"/>
                </a:lnTo>
                <a:lnTo>
                  <a:pt x="1242" y="500"/>
                </a:lnTo>
                <a:lnTo>
                  <a:pt x="1242" y="500"/>
                </a:lnTo>
                <a:lnTo>
                  <a:pt x="1242" y="500"/>
                </a:lnTo>
                <a:lnTo>
                  <a:pt x="1242" y="500"/>
                </a:lnTo>
                <a:lnTo>
                  <a:pt x="1242" y="500"/>
                </a:lnTo>
                <a:lnTo>
                  <a:pt x="1243" y="501"/>
                </a:lnTo>
                <a:lnTo>
                  <a:pt x="1243" y="502"/>
                </a:lnTo>
                <a:lnTo>
                  <a:pt x="1243" y="501"/>
                </a:lnTo>
                <a:lnTo>
                  <a:pt x="1243" y="502"/>
                </a:lnTo>
                <a:lnTo>
                  <a:pt x="1243" y="502"/>
                </a:lnTo>
                <a:lnTo>
                  <a:pt x="1243" y="503"/>
                </a:lnTo>
                <a:lnTo>
                  <a:pt x="1243" y="504"/>
                </a:lnTo>
                <a:lnTo>
                  <a:pt x="1243" y="505"/>
                </a:lnTo>
                <a:lnTo>
                  <a:pt x="1243" y="505"/>
                </a:lnTo>
                <a:lnTo>
                  <a:pt x="1244" y="506"/>
                </a:lnTo>
                <a:lnTo>
                  <a:pt x="1244" y="507"/>
                </a:lnTo>
                <a:lnTo>
                  <a:pt x="1244" y="507"/>
                </a:lnTo>
                <a:lnTo>
                  <a:pt x="1244" y="507"/>
                </a:lnTo>
                <a:lnTo>
                  <a:pt x="1244" y="509"/>
                </a:lnTo>
                <a:lnTo>
                  <a:pt x="1244" y="509"/>
                </a:lnTo>
                <a:lnTo>
                  <a:pt x="1244" y="510"/>
                </a:lnTo>
                <a:lnTo>
                  <a:pt x="1244" y="511"/>
                </a:lnTo>
                <a:lnTo>
                  <a:pt x="1244" y="511"/>
                </a:lnTo>
                <a:lnTo>
                  <a:pt x="1245" y="512"/>
                </a:lnTo>
                <a:lnTo>
                  <a:pt x="1245" y="512"/>
                </a:lnTo>
                <a:lnTo>
                  <a:pt x="1245" y="512"/>
                </a:lnTo>
                <a:lnTo>
                  <a:pt x="1245" y="512"/>
                </a:lnTo>
                <a:lnTo>
                  <a:pt x="1245" y="512"/>
                </a:lnTo>
                <a:lnTo>
                  <a:pt x="1245" y="512"/>
                </a:lnTo>
                <a:lnTo>
                  <a:pt x="1245" y="512"/>
                </a:lnTo>
                <a:lnTo>
                  <a:pt x="1245" y="513"/>
                </a:lnTo>
                <a:lnTo>
                  <a:pt x="1245" y="512"/>
                </a:lnTo>
                <a:lnTo>
                  <a:pt x="1245" y="511"/>
                </a:lnTo>
                <a:lnTo>
                  <a:pt x="1245" y="510"/>
                </a:lnTo>
                <a:lnTo>
                  <a:pt x="1245" y="509"/>
                </a:lnTo>
                <a:lnTo>
                  <a:pt x="1246" y="507"/>
                </a:lnTo>
                <a:lnTo>
                  <a:pt x="1246" y="506"/>
                </a:lnTo>
                <a:lnTo>
                  <a:pt x="1246" y="505"/>
                </a:lnTo>
                <a:lnTo>
                  <a:pt x="1246" y="505"/>
                </a:lnTo>
                <a:lnTo>
                  <a:pt x="1246" y="505"/>
                </a:lnTo>
                <a:lnTo>
                  <a:pt x="1246" y="504"/>
                </a:lnTo>
                <a:lnTo>
                  <a:pt x="1246" y="504"/>
                </a:lnTo>
                <a:lnTo>
                  <a:pt x="1246" y="504"/>
                </a:lnTo>
                <a:lnTo>
                  <a:pt x="1246" y="503"/>
                </a:lnTo>
                <a:lnTo>
                  <a:pt x="1247" y="503"/>
                </a:lnTo>
                <a:lnTo>
                  <a:pt x="1247" y="502"/>
                </a:lnTo>
                <a:lnTo>
                  <a:pt x="1247" y="502"/>
                </a:lnTo>
                <a:lnTo>
                  <a:pt x="1247" y="502"/>
                </a:lnTo>
                <a:lnTo>
                  <a:pt x="1247" y="501"/>
                </a:lnTo>
                <a:lnTo>
                  <a:pt x="1247" y="479"/>
                </a:lnTo>
                <a:lnTo>
                  <a:pt x="1247" y="464"/>
                </a:lnTo>
                <a:lnTo>
                  <a:pt x="1247" y="428"/>
                </a:lnTo>
                <a:lnTo>
                  <a:pt x="1247" y="386"/>
                </a:lnTo>
                <a:lnTo>
                  <a:pt x="1248" y="324"/>
                </a:lnTo>
                <a:lnTo>
                  <a:pt x="1248" y="296"/>
                </a:lnTo>
                <a:lnTo>
                  <a:pt x="1248" y="265"/>
                </a:lnTo>
                <a:lnTo>
                  <a:pt x="1248" y="252"/>
                </a:lnTo>
                <a:lnTo>
                  <a:pt x="1248" y="241"/>
                </a:lnTo>
                <a:lnTo>
                  <a:pt x="1248" y="234"/>
                </a:lnTo>
                <a:lnTo>
                  <a:pt x="1248" y="225"/>
                </a:lnTo>
                <a:lnTo>
                  <a:pt x="1248" y="218"/>
                </a:lnTo>
                <a:lnTo>
                  <a:pt x="1248" y="202"/>
                </a:lnTo>
                <a:lnTo>
                  <a:pt x="1249" y="191"/>
                </a:lnTo>
                <a:lnTo>
                  <a:pt x="1249" y="173"/>
                </a:lnTo>
                <a:lnTo>
                  <a:pt x="1249" y="156"/>
                </a:lnTo>
                <a:lnTo>
                  <a:pt x="1249" y="138"/>
                </a:lnTo>
                <a:lnTo>
                  <a:pt x="1249" y="126"/>
                </a:lnTo>
                <a:lnTo>
                  <a:pt x="1249" y="111"/>
                </a:lnTo>
                <a:lnTo>
                  <a:pt x="1249" y="102"/>
                </a:lnTo>
                <a:lnTo>
                  <a:pt x="1249" y="93"/>
                </a:lnTo>
                <a:lnTo>
                  <a:pt x="1249" y="86"/>
                </a:lnTo>
                <a:lnTo>
                  <a:pt x="1250" y="78"/>
                </a:lnTo>
                <a:lnTo>
                  <a:pt x="1250" y="72"/>
                </a:lnTo>
                <a:lnTo>
                  <a:pt x="1250" y="65"/>
                </a:lnTo>
                <a:lnTo>
                  <a:pt x="1250" y="60"/>
                </a:lnTo>
                <a:lnTo>
                  <a:pt x="1250" y="55"/>
                </a:lnTo>
                <a:lnTo>
                  <a:pt x="1250" y="50"/>
                </a:lnTo>
                <a:lnTo>
                  <a:pt x="1250" y="47"/>
                </a:lnTo>
                <a:lnTo>
                  <a:pt x="1250" y="45"/>
                </a:lnTo>
                <a:lnTo>
                  <a:pt x="1250" y="42"/>
                </a:lnTo>
                <a:lnTo>
                  <a:pt x="1250" y="40"/>
                </a:lnTo>
                <a:lnTo>
                  <a:pt x="1250" y="39"/>
                </a:lnTo>
                <a:lnTo>
                  <a:pt x="1251" y="37"/>
                </a:lnTo>
                <a:lnTo>
                  <a:pt x="1251" y="35"/>
                </a:lnTo>
                <a:lnTo>
                  <a:pt x="1251" y="33"/>
                </a:lnTo>
                <a:lnTo>
                  <a:pt x="1251" y="32"/>
                </a:lnTo>
                <a:lnTo>
                  <a:pt x="1251" y="30"/>
                </a:lnTo>
                <a:lnTo>
                  <a:pt x="1251" y="29"/>
                </a:lnTo>
                <a:lnTo>
                  <a:pt x="1251" y="28"/>
                </a:lnTo>
                <a:lnTo>
                  <a:pt x="1251" y="26"/>
                </a:lnTo>
                <a:lnTo>
                  <a:pt x="1251" y="25"/>
                </a:lnTo>
                <a:lnTo>
                  <a:pt x="1252" y="23"/>
                </a:lnTo>
                <a:lnTo>
                  <a:pt x="1252" y="22"/>
                </a:lnTo>
                <a:lnTo>
                  <a:pt x="1252" y="20"/>
                </a:lnTo>
                <a:lnTo>
                  <a:pt x="1252" y="20"/>
                </a:lnTo>
                <a:lnTo>
                  <a:pt x="1252" y="19"/>
                </a:lnTo>
                <a:lnTo>
                  <a:pt x="1252" y="18"/>
                </a:lnTo>
                <a:lnTo>
                  <a:pt x="1252" y="17"/>
                </a:lnTo>
                <a:lnTo>
                  <a:pt x="1252" y="17"/>
                </a:lnTo>
                <a:lnTo>
                  <a:pt x="1252" y="17"/>
                </a:lnTo>
                <a:lnTo>
                  <a:pt x="1253" y="17"/>
                </a:lnTo>
                <a:lnTo>
                  <a:pt x="1253" y="16"/>
                </a:lnTo>
                <a:lnTo>
                  <a:pt x="1253" y="16"/>
                </a:lnTo>
                <a:lnTo>
                  <a:pt x="1253" y="16"/>
                </a:lnTo>
                <a:lnTo>
                  <a:pt x="1253" y="16"/>
                </a:lnTo>
                <a:lnTo>
                  <a:pt x="1253" y="17"/>
                </a:lnTo>
                <a:lnTo>
                  <a:pt x="1253" y="17"/>
                </a:lnTo>
                <a:lnTo>
                  <a:pt x="1253" y="18"/>
                </a:lnTo>
                <a:lnTo>
                  <a:pt x="1253" y="18"/>
                </a:lnTo>
                <a:lnTo>
                  <a:pt x="1254" y="19"/>
                </a:lnTo>
                <a:lnTo>
                  <a:pt x="1254" y="20"/>
                </a:lnTo>
                <a:lnTo>
                  <a:pt x="1254" y="22"/>
                </a:lnTo>
                <a:lnTo>
                  <a:pt x="1254" y="24"/>
                </a:lnTo>
                <a:lnTo>
                  <a:pt x="1254" y="26"/>
                </a:lnTo>
                <a:lnTo>
                  <a:pt x="1254" y="28"/>
                </a:lnTo>
                <a:lnTo>
                  <a:pt x="1254" y="30"/>
                </a:lnTo>
                <a:lnTo>
                  <a:pt x="1254" y="31"/>
                </a:lnTo>
                <a:lnTo>
                  <a:pt x="1254" y="33"/>
                </a:lnTo>
                <a:lnTo>
                  <a:pt x="1255" y="35"/>
                </a:lnTo>
                <a:lnTo>
                  <a:pt x="1255" y="38"/>
                </a:lnTo>
                <a:lnTo>
                  <a:pt x="1255" y="40"/>
                </a:lnTo>
                <a:lnTo>
                  <a:pt x="1255" y="43"/>
                </a:lnTo>
                <a:lnTo>
                  <a:pt x="1255" y="45"/>
                </a:lnTo>
                <a:lnTo>
                  <a:pt x="1255" y="47"/>
                </a:lnTo>
                <a:lnTo>
                  <a:pt x="1255" y="49"/>
                </a:lnTo>
                <a:lnTo>
                  <a:pt x="1255" y="51"/>
                </a:lnTo>
                <a:lnTo>
                  <a:pt x="1255" y="52"/>
                </a:lnTo>
                <a:lnTo>
                  <a:pt x="1255" y="54"/>
                </a:lnTo>
                <a:lnTo>
                  <a:pt x="1255" y="55"/>
                </a:lnTo>
                <a:lnTo>
                  <a:pt x="1256" y="56"/>
                </a:lnTo>
                <a:lnTo>
                  <a:pt x="1256" y="58"/>
                </a:lnTo>
                <a:lnTo>
                  <a:pt x="1256" y="59"/>
                </a:lnTo>
                <a:lnTo>
                  <a:pt x="1256" y="59"/>
                </a:lnTo>
                <a:lnTo>
                  <a:pt x="1256" y="60"/>
                </a:lnTo>
                <a:lnTo>
                  <a:pt x="1256" y="60"/>
                </a:lnTo>
                <a:lnTo>
                  <a:pt x="1256" y="61"/>
                </a:lnTo>
                <a:lnTo>
                  <a:pt x="1256" y="61"/>
                </a:lnTo>
                <a:lnTo>
                  <a:pt x="1256" y="61"/>
                </a:lnTo>
                <a:lnTo>
                  <a:pt x="1257" y="61"/>
                </a:lnTo>
                <a:lnTo>
                  <a:pt x="1257" y="61"/>
                </a:lnTo>
                <a:lnTo>
                  <a:pt x="1257" y="61"/>
                </a:lnTo>
                <a:lnTo>
                  <a:pt x="1257" y="61"/>
                </a:lnTo>
                <a:lnTo>
                  <a:pt x="1257" y="61"/>
                </a:lnTo>
                <a:lnTo>
                  <a:pt x="1257" y="60"/>
                </a:lnTo>
                <a:lnTo>
                  <a:pt x="1257" y="60"/>
                </a:lnTo>
                <a:lnTo>
                  <a:pt x="1257" y="60"/>
                </a:lnTo>
                <a:lnTo>
                  <a:pt x="1257" y="60"/>
                </a:lnTo>
                <a:lnTo>
                  <a:pt x="1258" y="60"/>
                </a:lnTo>
                <a:lnTo>
                  <a:pt x="1258" y="60"/>
                </a:lnTo>
                <a:lnTo>
                  <a:pt x="1258" y="59"/>
                </a:lnTo>
                <a:lnTo>
                  <a:pt x="1258" y="59"/>
                </a:lnTo>
                <a:lnTo>
                  <a:pt x="1258" y="59"/>
                </a:lnTo>
                <a:lnTo>
                  <a:pt x="1258" y="59"/>
                </a:lnTo>
                <a:lnTo>
                  <a:pt x="1258" y="59"/>
                </a:lnTo>
                <a:lnTo>
                  <a:pt x="1258" y="59"/>
                </a:lnTo>
                <a:lnTo>
                  <a:pt x="1258" y="59"/>
                </a:lnTo>
                <a:lnTo>
                  <a:pt x="1259" y="59"/>
                </a:lnTo>
                <a:lnTo>
                  <a:pt x="1259" y="59"/>
                </a:lnTo>
                <a:lnTo>
                  <a:pt x="1259" y="59"/>
                </a:lnTo>
                <a:lnTo>
                  <a:pt x="1259" y="59"/>
                </a:lnTo>
                <a:lnTo>
                  <a:pt x="1259" y="60"/>
                </a:lnTo>
                <a:lnTo>
                  <a:pt x="1259" y="61"/>
                </a:lnTo>
                <a:lnTo>
                  <a:pt x="1259" y="61"/>
                </a:lnTo>
                <a:lnTo>
                  <a:pt x="1259" y="62"/>
                </a:lnTo>
                <a:lnTo>
                  <a:pt x="1259" y="62"/>
                </a:lnTo>
                <a:lnTo>
                  <a:pt x="1260" y="63"/>
                </a:lnTo>
                <a:lnTo>
                  <a:pt x="1260" y="63"/>
                </a:lnTo>
                <a:lnTo>
                  <a:pt x="1260" y="64"/>
                </a:lnTo>
                <a:lnTo>
                  <a:pt x="1260" y="65"/>
                </a:lnTo>
                <a:lnTo>
                  <a:pt x="1260" y="66"/>
                </a:lnTo>
                <a:lnTo>
                  <a:pt x="1260" y="67"/>
                </a:lnTo>
                <a:lnTo>
                  <a:pt x="1260" y="68"/>
                </a:lnTo>
                <a:lnTo>
                  <a:pt x="1260" y="69"/>
                </a:lnTo>
                <a:lnTo>
                  <a:pt x="1260" y="70"/>
                </a:lnTo>
                <a:lnTo>
                  <a:pt x="1260" y="71"/>
                </a:lnTo>
                <a:lnTo>
                  <a:pt x="1260" y="73"/>
                </a:lnTo>
                <a:lnTo>
                  <a:pt x="1260" y="74"/>
                </a:lnTo>
                <a:lnTo>
                  <a:pt x="1261" y="76"/>
                </a:lnTo>
                <a:lnTo>
                  <a:pt x="1261" y="78"/>
                </a:lnTo>
                <a:lnTo>
                  <a:pt x="1261" y="80"/>
                </a:lnTo>
                <a:lnTo>
                  <a:pt x="1261" y="82"/>
                </a:lnTo>
                <a:lnTo>
                  <a:pt x="1261" y="84"/>
                </a:lnTo>
                <a:lnTo>
                  <a:pt x="1261" y="87"/>
                </a:lnTo>
                <a:lnTo>
                  <a:pt x="1261" y="90"/>
                </a:lnTo>
                <a:lnTo>
                  <a:pt x="1261" y="94"/>
                </a:lnTo>
                <a:lnTo>
                  <a:pt x="1261" y="97"/>
                </a:lnTo>
                <a:lnTo>
                  <a:pt x="1262" y="99"/>
                </a:lnTo>
                <a:lnTo>
                  <a:pt x="1262" y="101"/>
                </a:lnTo>
                <a:lnTo>
                  <a:pt x="1262" y="104"/>
                </a:lnTo>
                <a:lnTo>
                  <a:pt x="1262" y="107"/>
                </a:lnTo>
                <a:lnTo>
                  <a:pt x="1262" y="111"/>
                </a:lnTo>
                <a:lnTo>
                  <a:pt x="1262" y="115"/>
                </a:lnTo>
                <a:lnTo>
                  <a:pt x="1262" y="118"/>
                </a:lnTo>
                <a:lnTo>
                  <a:pt x="1262" y="124"/>
                </a:lnTo>
                <a:lnTo>
                  <a:pt x="1262" y="125"/>
                </a:lnTo>
                <a:lnTo>
                  <a:pt x="1263" y="129"/>
                </a:lnTo>
                <a:lnTo>
                  <a:pt x="1263" y="132"/>
                </a:lnTo>
                <a:lnTo>
                  <a:pt x="1263" y="135"/>
                </a:lnTo>
                <a:lnTo>
                  <a:pt x="1263" y="138"/>
                </a:lnTo>
                <a:lnTo>
                  <a:pt x="1263" y="142"/>
                </a:lnTo>
                <a:lnTo>
                  <a:pt x="1263" y="145"/>
                </a:lnTo>
                <a:lnTo>
                  <a:pt x="1263" y="146"/>
                </a:lnTo>
                <a:lnTo>
                  <a:pt x="1263" y="148"/>
                </a:lnTo>
                <a:lnTo>
                  <a:pt x="1263" y="147"/>
                </a:lnTo>
                <a:lnTo>
                  <a:pt x="1264" y="147"/>
                </a:lnTo>
                <a:lnTo>
                  <a:pt x="1264" y="146"/>
                </a:lnTo>
                <a:lnTo>
                  <a:pt x="1264" y="146"/>
                </a:lnTo>
                <a:lnTo>
                  <a:pt x="1264" y="142"/>
                </a:lnTo>
                <a:lnTo>
                  <a:pt x="1264" y="141"/>
                </a:lnTo>
                <a:lnTo>
                  <a:pt x="1264" y="138"/>
                </a:lnTo>
                <a:lnTo>
                  <a:pt x="1264" y="136"/>
                </a:lnTo>
                <a:lnTo>
                  <a:pt x="1264" y="132"/>
                </a:lnTo>
                <a:lnTo>
                  <a:pt x="1264" y="129"/>
                </a:lnTo>
                <a:lnTo>
                  <a:pt x="1265" y="125"/>
                </a:lnTo>
                <a:lnTo>
                  <a:pt x="1265" y="122"/>
                </a:lnTo>
                <a:lnTo>
                  <a:pt x="1265" y="119"/>
                </a:lnTo>
                <a:lnTo>
                  <a:pt x="1265" y="118"/>
                </a:lnTo>
                <a:lnTo>
                  <a:pt x="1265" y="115"/>
                </a:lnTo>
                <a:lnTo>
                  <a:pt x="1265" y="113"/>
                </a:lnTo>
                <a:lnTo>
                  <a:pt x="1265" y="112"/>
                </a:lnTo>
                <a:lnTo>
                  <a:pt x="1265" y="112"/>
                </a:lnTo>
                <a:lnTo>
                  <a:pt x="1265" y="111"/>
                </a:lnTo>
                <a:lnTo>
                  <a:pt x="1265" y="110"/>
                </a:lnTo>
                <a:lnTo>
                  <a:pt x="1265" y="109"/>
                </a:lnTo>
                <a:lnTo>
                  <a:pt x="1266" y="109"/>
                </a:lnTo>
                <a:lnTo>
                  <a:pt x="1266" y="109"/>
                </a:lnTo>
                <a:lnTo>
                  <a:pt x="1266" y="109"/>
                </a:lnTo>
                <a:lnTo>
                  <a:pt x="1266" y="110"/>
                </a:lnTo>
                <a:lnTo>
                  <a:pt x="1266" y="110"/>
                </a:lnTo>
                <a:lnTo>
                  <a:pt x="1266" y="111"/>
                </a:lnTo>
                <a:lnTo>
                  <a:pt x="1266" y="112"/>
                </a:lnTo>
                <a:lnTo>
                  <a:pt x="1266" y="114"/>
                </a:lnTo>
                <a:lnTo>
                  <a:pt x="1266" y="115"/>
                </a:lnTo>
                <a:lnTo>
                  <a:pt x="1267" y="117"/>
                </a:lnTo>
                <a:lnTo>
                  <a:pt x="1267" y="119"/>
                </a:lnTo>
                <a:lnTo>
                  <a:pt x="1267" y="123"/>
                </a:lnTo>
                <a:lnTo>
                  <a:pt x="1267" y="127"/>
                </a:lnTo>
                <a:lnTo>
                  <a:pt x="1267" y="132"/>
                </a:lnTo>
                <a:lnTo>
                  <a:pt x="1267" y="138"/>
                </a:lnTo>
                <a:lnTo>
                  <a:pt x="1267" y="145"/>
                </a:lnTo>
                <a:lnTo>
                  <a:pt x="1267" y="152"/>
                </a:lnTo>
                <a:lnTo>
                  <a:pt x="1267" y="162"/>
                </a:lnTo>
                <a:lnTo>
                  <a:pt x="1268" y="170"/>
                </a:lnTo>
                <a:lnTo>
                  <a:pt x="1268" y="182"/>
                </a:lnTo>
                <a:lnTo>
                  <a:pt x="1268" y="195"/>
                </a:lnTo>
                <a:lnTo>
                  <a:pt x="1268" y="210"/>
                </a:lnTo>
                <a:lnTo>
                  <a:pt x="1268" y="222"/>
                </a:lnTo>
                <a:lnTo>
                  <a:pt x="1268" y="244"/>
                </a:lnTo>
                <a:lnTo>
                  <a:pt x="1268" y="261"/>
                </a:lnTo>
                <a:lnTo>
                  <a:pt x="1268" y="281"/>
                </a:lnTo>
                <a:lnTo>
                  <a:pt x="1268" y="299"/>
                </a:lnTo>
                <a:lnTo>
                  <a:pt x="1269" y="317"/>
                </a:lnTo>
                <a:lnTo>
                  <a:pt x="1269" y="331"/>
                </a:lnTo>
                <a:lnTo>
                  <a:pt x="1269" y="350"/>
                </a:lnTo>
                <a:lnTo>
                  <a:pt x="1269" y="363"/>
                </a:lnTo>
                <a:lnTo>
                  <a:pt x="1269" y="376"/>
                </a:lnTo>
                <a:lnTo>
                  <a:pt x="1269" y="389"/>
                </a:lnTo>
                <a:lnTo>
                  <a:pt x="1269" y="404"/>
                </a:lnTo>
                <a:lnTo>
                  <a:pt x="1269" y="415"/>
                </a:lnTo>
                <a:lnTo>
                  <a:pt x="1269" y="427"/>
                </a:lnTo>
                <a:lnTo>
                  <a:pt x="1270" y="433"/>
                </a:lnTo>
                <a:lnTo>
                  <a:pt x="1270" y="441"/>
                </a:lnTo>
                <a:lnTo>
                  <a:pt x="1270" y="451"/>
                </a:lnTo>
                <a:lnTo>
                  <a:pt x="1270" y="459"/>
                </a:lnTo>
                <a:lnTo>
                  <a:pt x="1270" y="461"/>
                </a:lnTo>
                <a:lnTo>
                  <a:pt x="1270" y="463"/>
                </a:lnTo>
                <a:lnTo>
                  <a:pt x="1270" y="463"/>
                </a:lnTo>
                <a:lnTo>
                  <a:pt x="1270" y="462"/>
                </a:lnTo>
                <a:lnTo>
                  <a:pt x="1270" y="462"/>
                </a:lnTo>
                <a:lnTo>
                  <a:pt x="1271" y="465"/>
                </a:lnTo>
                <a:lnTo>
                  <a:pt x="1271" y="469"/>
                </a:lnTo>
                <a:lnTo>
                  <a:pt x="1271" y="472"/>
                </a:lnTo>
                <a:lnTo>
                  <a:pt x="1271" y="474"/>
                </a:lnTo>
                <a:lnTo>
                  <a:pt x="1271" y="476"/>
                </a:lnTo>
                <a:lnTo>
                  <a:pt x="1271" y="476"/>
                </a:lnTo>
                <a:lnTo>
                  <a:pt x="1271" y="477"/>
                </a:lnTo>
                <a:lnTo>
                  <a:pt x="1271" y="478"/>
                </a:lnTo>
                <a:lnTo>
                  <a:pt x="1271" y="480"/>
                </a:lnTo>
                <a:lnTo>
                  <a:pt x="1271" y="481"/>
                </a:lnTo>
                <a:lnTo>
                  <a:pt x="1271" y="483"/>
                </a:lnTo>
                <a:lnTo>
                  <a:pt x="1272" y="484"/>
                </a:lnTo>
                <a:lnTo>
                  <a:pt x="1272" y="484"/>
                </a:lnTo>
                <a:lnTo>
                  <a:pt x="1272" y="484"/>
                </a:lnTo>
                <a:lnTo>
                  <a:pt x="1272" y="485"/>
                </a:lnTo>
                <a:lnTo>
                  <a:pt x="1272" y="485"/>
                </a:lnTo>
                <a:lnTo>
                  <a:pt x="1272" y="485"/>
                </a:lnTo>
                <a:lnTo>
                  <a:pt x="1272" y="485"/>
                </a:lnTo>
                <a:lnTo>
                  <a:pt x="1272" y="486"/>
                </a:lnTo>
                <a:lnTo>
                  <a:pt x="1272" y="486"/>
                </a:lnTo>
                <a:lnTo>
                  <a:pt x="1273" y="487"/>
                </a:lnTo>
                <a:lnTo>
                  <a:pt x="1273" y="487"/>
                </a:lnTo>
                <a:lnTo>
                  <a:pt x="1273" y="488"/>
                </a:lnTo>
                <a:lnTo>
                  <a:pt x="1273" y="488"/>
                </a:lnTo>
                <a:lnTo>
                  <a:pt x="1273" y="490"/>
                </a:lnTo>
                <a:lnTo>
                  <a:pt x="1273" y="490"/>
                </a:lnTo>
                <a:lnTo>
                  <a:pt x="1273" y="490"/>
                </a:lnTo>
                <a:lnTo>
                  <a:pt x="1273" y="490"/>
                </a:lnTo>
                <a:lnTo>
                  <a:pt x="1273" y="490"/>
                </a:lnTo>
                <a:lnTo>
                  <a:pt x="1274" y="491"/>
                </a:lnTo>
                <a:lnTo>
                  <a:pt x="1274" y="491"/>
                </a:lnTo>
                <a:lnTo>
                  <a:pt x="1274" y="491"/>
                </a:lnTo>
                <a:lnTo>
                  <a:pt x="1274" y="492"/>
                </a:lnTo>
                <a:lnTo>
                  <a:pt x="1274" y="493"/>
                </a:lnTo>
                <a:lnTo>
                  <a:pt x="1274" y="493"/>
                </a:lnTo>
                <a:lnTo>
                  <a:pt x="1274" y="493"/>
                </a:lnTo>
                <a:lnTo>
                  <a:pt x="1274" y="494"/>
                </a:lnTo>
                <a:lnTo>
                  <a:pt x="1274" y="494"/>
                </a:lnTo>
                <a:lnTo>
                  <a:pt x="1275" y="495"/>
                </a:lnTo>
                <a:lnTo>
                  <a:pt x="1275" y="495"/>
                </a:lnTo>
                <a:lnTo>
                  <a:pt x="1275" y="495"/>
                </a:lnTo>
                <a:lnTo>
                  <a:pt x="1275" y="495"/>
                </a:lnTo>
                <a:lnTo>
                  <a:pt x="1275" y="495"/>
                </a:lnTo>
                <a:lnTo>
                  <a:pt x="1275" y="496"/>
                </a:lnTo>
                <a:lnTo>
                  <a:pt x="1275" y="496"/>
                </a:lnTo>
                <a:lnTo>
                  <a:pt x="1275" y="496"/>
                </a:lnTo>
                <a:lnTo>
                  <a:pt x="1275" y="497"/>
                </a:lnTo>
                <a:lnTo>
                  <a:pt x="1276" y="497"/>
                </a:lnTo>
                <a:lnTo>
                  <a:pt x="1276" y="497"/>
                </a:lnTo>
                <a:lnTo>
                  <a:pt x="1276" y="498"/>
                </a:lnTo>
                <a:lnTo>
                  <a:pt x="1276" y="498"/>
                </a:lnTo>
                <a:lnTo>
                  <a:pt x="1276" y="498"/>
                </a:lnTo>
                <a:lnTo>
                  <a:pt x="1276" y="499"/>
                </a:lnTo>
                <a:lnTo>
                  <a:pt x="1276" y="499"/>
                </a:lnTo>
                <a:lnTo>
                  <a:pt x="1276" y="499"/>
                </a:lnTo>
                <a:lnTo>
                  <a:pt x="1276" y="499"/>
                </a:lnTo>
                <a:lnTo>
                  <a:pt x="1276" y="500"/>
                </a:lnTo>
                <a:lnTo>
                  <a:pt x="1276" y="500"/>
                </a:lnTo>
                <a:lnTo>
                  <a:pt x="1277" y="501"/>
                </a:lnTo>
                <a:lnTo>
                  <a:pt x="1277" y="501"/>
                </a:lnTo>
                <a:lnTo>
                  <a:pt x="1277" y="502"/>
                </a:lnTo>
                <a:lnTo>
                  <a:pt x="1277" y="502"/>
                </a:lnTo>
                <a:lnTo>
                  <a:pt x="1277" y="502"/>
                </a:lnTo>
                <a:lnTo>
                  <a:pt x="1277" y="503"/>
                </a:lnTo>
                <a:lnTo>
                  <a:pt x="1277" y="503"/>
                </a:lnTo>
                <a:lnTo>
                  <a:pt x="1277" y="503"/>
                </a:lnTo>
                <a:lnTo>
                  <a:pt x="1277" y="504"/>
                </a:lnTo>
                <a:lnTo>
                  <a:pt x="1278" y="504"/>
                </a:lnTo>
                <a:lnTo>
                  <a:pt x="1278" y="505"/>
                </a:lnTo>
                <a:lnTo>
                  <a:pt x="1278" y="506"/>
                </a:lnTo>
                <a:lnTo>
                  <a:pt x="1278" y="507"/>
                </a:lnTo>
                <a:lnTo>
                  <a:pt x="1278" y="507"/>
                </a:lnTo>
                <a:lnTo>
                  <a:pt x="1278" y="508"/>
                </a:lnTo>
                <a:lnTo>
                  <a:pt x="1278" y="509"/>
                </a:lnTo>
                <a:lnTo>
                  <a:pt x="1278" y="509"/>
                </a:lnTo>
                <a:lnTo>
                  <a:pt x="1278" y="510"/>
                </a:lnTo>
                <a:lnTo>
                  <a:pt x="1279" y="511"/>
                </a:lnTo>
                <a:lnTo>
                  <a:pt x="1279" y="511"/>
                </a:lnTo>
                <a:lnTo>
                  <a:pt x="1279" y="512"/>
                </a:lnTo>
                <a:lnTo>
                  <a:pt x="1279" y="512"/>
                </a:lnTo>
                <a:lnTo>
                  <a:pt x="1279" y="513"/>
                </a:lnTo>
                <a:lnTo>
                  <a:pt x="1279" y="513"/>
                </a:lnTo>
                <a:lnTo>
                  <a:pt x="1279" y="513"/>
                </a:lnTo>
                <a:lnTo>
                  <a:pt x="1279" y="513"/>
                </a:lnTo>
                <a:lnTo>
                  <a:pt x="1279" y="513"/>
                </a:lnTo>
                <a:lnTo>
                  <a:pt x="1279" y="514"/>
                </a:lnTo>
                <a:lnTo>
                  <a:pt x="1280" y="514"/>
                </a:lnTo>
                <a:lnTo>
                  <a:pt x="1280" y="514"/>
                </a:lnTo>
                <a:lnTo>
                  <a:pt x="1280" y="514"/>
                </a:lnTo>
                <a:lnTo>
                  <a:pt x="1280" y="513"/>
                </a:lnTo>
                <a:lnTo>
                  <a:pt x="1280" y="513"/>
                </a:lnTo>
                <a:lnTo>
                  <a:pt x="1280" y="512"/>
                </a:lnTo>
                <a:lnTo>
                  <a:pt x="1280" y="512"/>
                </a:lnTo>
                <a:lnTo>
                  <a:pt x="1280" y="511"/>
                </a:lnTo>
                <a:lnTo>
                  <a:pt x="1280" y="509"/>
                </a:lnTo>
                <a:lnTo>
                  <a:pt x="1281" y="508"/>
                </a:lnTo>
                <a:lnTo>
                  <a:pt x="1281" y="507"/>
                </a:lnTo>
                <a:lnTo>
                  <a:pt x="1281" y="506"/>
                </a:lnTo>
                <a:lnTo>
                  <a:pt x="1281" y="505"/>
                </a:lnTo>
                <a:lnTo>
                  <a:pt x="1281" y="504"/>
                </a:lnTo>
                <a:lnTo>
                  <a:pt x="1281" y="504"/>
                </a:lnTo>
                <a:lnTo>
                  <a:pt x="1281" y="504"/>
                </a:lnTo>
                <a:lnTo>
                  <a:pt x="1281" y="503"/>
                </a:lnTo>
                <a:lnTo>
                  <a:pt x="1281" y="503"/>
                </a:lnTo>
                <a:lnTo>
                  <a:pt x="1281" y="502"/>
                </a:lnTo>
                <a:lnTo>
                  <a:pt x="1281" y="502"/>
                </a:lnTo>
                <a:lnTo>
                  <a:pt x="1282" y="502"/>
                </a:lnTo>
                <a:lnTo>
                  <a:pt x="1282" y="502"/>
                </a:lnTo>
                <a:lnTo>
                  <a:pt x="1282" y="503"/>
                </a:lnTo>
                <a:lnTo>
                  <a:pt x="1282" y="495"/>
                </a:lnTo>
                <a:lnTo>
                  <a:pt x="1282" y="469"/>
                </a:lnTo>
                <a:lnTo>
                  <a:pt x="1282" y="451"/>
                </a:lnTo>
                <a:lnTo>
                  <a:pt x="1282" y="405"/>
                </a:lnTo>
                <a:lnTo>
                  <a:pt x="1282" y="357"/>
                </a:lnTo>
                <a:lnTo>
                  <a:pt x="1282" y="309"/>
                </a:lnTo>
                <a:lnTo>
                  <a:pt x="1283" y="288"/>
                </a:lnTo>
                <a:lnTo>
                  <a:pt x="1283" y="269"/>
                </a:lnTo>
                <a:lnTo>
                  <a:pt x="1283" y="263"/>
                </a:lnTo>
                <a:lnTo>
                  <a:pt x="1283" y="257"/>
                </a:lnTo>
                <a:lnTo>
                  <a:pt x="1283" y="250"/>
                </a:lnTo>
                <a:lnTo>
                  <a:pt x="1283" y="242"/>
                </a:lnTo>
                <a:lnTo>
                  <a:pt x="1283" y="234"/>
                </a:lnTo>
                <a:lnTo>
                  <a:pt x="1283" y="219"/>
                </a:lnTo>
                <a:lnTo>
                  <a:pt x="1283" y="207"/>
                </a:lnTo>
                <a:lnTo>
                  <a:pt x="1284" y="189"/>
                </a:lnTo>
                <a:lnTo>
                  <a:pt x="1284" y="172"/>
                </a:lnTo>
                <a:lnTo>
                  <a:pt x="1284" y="155"/>
                </a:lnTo>
                <a:lnTo>
                  <a:pt x="1284" y="144"/>
                </a:lnTo>
                <a:lnTo>
                  <a:pt x="1284" y="128"/>
                </a:lnTo>
                <a:lnTo>
                  <a:pt x="1284" y="119"/>
                </a:lnTo>
                <a:lnTo>
                  <a:pt x="1284" y="106"/>
                </a:lnTo>
                <a:lnTo>
                  <a:pt x="1284" y="96"/>
                </a:lnTo>
                <a:lnTo>
                  <a:pt x="1284" y="86"/>
                </a:lnTo>
                <a:lnTo>
                  <a:pt x="1285" y="79"/>
                </a:lnTo>
                <a:lnTo>
                  <a:pt x="1285" y="69"/>
                </a:lnTo>
                <a:lnTo>
                  <a:pt x="1285" y="63"/>
                </a:lnTo>
                <a:lnTo>
                  <a:pt x="1285" y="58"/>
                </a:lnTo>
                <a:lnTo>
                  <a:pt x="1285" y="54"/>
                </a:lnTo>
                <a:lnTo>
                  <a:pt x="1285" y="52"/>
                </a:lnTo>
                <a:lnTo>
                  <a:pt x="1285" y="52"/>
                </a:lnTo>
                <a:lnTo>
                  <a:pt x="1285" y="50"/>
                </a:lnTo>
                <a:lnTo>
                  <a:pt x="1285" y="49"/>
                </a:lnTo>
                <a:lnTo>
                  <a:pt x="1286" y="48"/>
                </a:lnTo>
                <a:lnTo>
                  <a:pt x="1286" y="45"/>
                </a:lnTo>
                <a:lnTo>
                  <a:pt x="1286" y="43"/>
                </a:lnTo>
                <a:lnTo>
                  <a:pt x="1286" y="42"/>
                </a:lnTo>
                <a:lnTo>
                  <a:pt x="1286" y="39"/>
                </a:lnTo>
                <a:lnTo>
                  <a:pt x="1286" y="37"/>
                </a:lnTo>
                <a:lnTo>
                  <a:pt x="1286" y="35"/>
                </a:lnTo>
                <a:lnTo>
                  <a:pt x="1286" y="33"/>
                </a:lnTo>
                <a:lnTo>
                  <a:pt x="1286" y="30"/>
                </a:lnTo>
                <a:lnTo>
                  <a:pt x="1286" y="29"/>
                </a:lnTo>
                <a:lnTo>
                  <a:pt x="1286" y="26"/>
                </a:lnTo>
                <a:lnTo>
                  <a:pt x="1287" y="25"/>
                </a:lnTo>
                <a:lnTo>
                  <a:pt x="1287" y="23"/>
                </a:lnTo>
                <a:lnTo>
                  <a:pt x="1287" y="21"/>
                </a:lnTo>
                <a:lnTo>
                  <a:pt x="1287" y="20"/>
                </a:lnTo>
                <a:lnTo>
                  <a:pt x="1287" y="19"/>
                </a:lnTo>
                <a:lnTo>
                  <a:pt x="1287" y="18"/>
                </a:lnTo>
                <a:lnTo>
                  <a:pt x="1287" y="17"/>
                </a:lnTo>
                <a:lnTo>
                  <a:pt x="1287" y="16"/>
                </a:lnTo>
                <a:lnTo>
                  <a:pt x="1287" y="15"/>
                </a:lnTo>
                <a:lnTo>
                  <a:pt x="1288" y="14"/>
                </a:lnTo>
                <a:lnTo>
                  <a:pt x="1288" y="14"/>
                </a:lnTo>
                <a:lnTo>
                  <a:pt x="1288" y="13"/>
                </a:lnTo>
                <a:lnTo>
                  <a:pt x="1288" y="13"/>
                </a:lnTo>
                <a:lnTo>
                  <a:pt x="1288" y="13"/>
                </a:lnTo>
                <a:lnTo>
                  <a:pt x="1288" y="14"/>
                </a:lnTo>
                <a:lnTo>
                  <a:pt x="1288" y="14"/>
                </a:lnTo>
                <a:lnTo>
                  <a:pt x="1288" y="15"/>
                </a:lnTo>
                <a:lnTo>
                  <a:pt x="1288" y="17"/>
                </a:lnTo>
                <a:lnTo>
                  <a:pt x="1289" y="18"/>
                </a:lnTo>
                <a:lnTo>
                  <a:pt x="1289" y="21"/>
                </a:lnTo>
                <a:lnTo>
                  <a:pt x="1289" y="24"/>
                </a:lnTo>
                <a:lnTo>
                  <a:pt x="1289" y="26"/>
                </a:lnTo>
                <a:lnTo>
                  <a:pt x="1289" y="29"/>
                </a:lnTo>
                <a:lnTo>
                  <a:pt x="1289" y="32"/>
                </a:lnTo>
                <a:lnTo>
                  <a:pt x="1289" y="35"/>
                </a:lnTo>
                <a:lnTo>
                  <a:pt x="1289" y="39"/>
                </a:lnTo>
                <a:lnTo>
                  <a:pt x="1289" y="42"/>
                </a:lnTo>
                <a:lnTo>
                  <a:pt x="1290" y="46"/>
                </a:lnTo>
                <a:lnTo>
                  <a:pt x="1290" y="49"/>
                </a:lnTo>
                <a:lnTo>
                  <a:pt x="1290" y="53"/>
                </a:lnTo>
                <a:lnTo>
                  <a:pt x="1290" y="56"/>
                </a:lnTo>
                <a:lnTo>
                  <a:pt x="1290" y="60"/>
                </a:lnTo>
                <a:lnTo>
                  <a:pt x="1290" y="64"/>
                </a:lnTo>
                <a:lnTo>
                  <a:pt x="1290" y="68"/>
                </a:lnTo>
                <a:lnTo>
                  <a:pt x="1290" y="70"/>
                </a:lnTo>
                <a:lnTo>
                  <a:pt x="1290" y="74"/>
                </a:lnTo>
                <a:lnTo>
                  <a:pt x="1291" y="77"/>
                </a:lnTo>
                <a:lnTo>
                  <a:pt x="1291" y="81"/>
                </a:lnTo>
                <a:lnTo>
                  <a:pt x="1291" y="84"/>
                </a:lnTo>
                <a:lnTo>
                  <a:pt x="1291" y="88"/>
                </a:lnTo>
                <a:lnTo>
                  <a:pt x="1291" y="90"/>
                </a:lnTo>
                <a:lnTo>
                  <a:pt x="1291" y="95"/>
                </a:lnTo>
                <a:lnTo>
                  <a:pt x="1291" y="97"/>
                </a:lnTo>
                <a:lnTo>
                  <a:pt x="1291" y="101"/>
                </a:lnTo>
                <a:lnTo>
                  <a:pt x="1291" y="103"/>
                </a:lnTo>
                <a:lnTo>
                  <a:pt x="1291" y="105"/>
                </a:lnTo>
                <a:lnTo>
                  <a:pt x="1291" y="108"/>
                </a:lnTo>
                <a:lnTo>
                  <a:pt x="1292" y="110"/>
                </a:lnTo>
                <a:lnTo>
                  <a:pt x="1292" y="112"/>
                </a:lnTo>
                <a:lnTo>
                  <a:pt x="1292" y="115"/>
                </a:lnTo>
                <a:lnTo>
                  <a:pt x="1292" y="117"/>
                </a:lnTo>
                <a:lnTo>
                  <a:pt x="1292" y="119"/>
                </a:lnTo>
                <a:lnTo>
                  <a:pt x="1292" y="121"/>
                </a:lnTo>
                <a:lnTo>
                  <a:pt x="1292" y="123"/>
                </a:lnTo>
                <a:lnTo>
                  <a:pt x="1292" y="125"/>
                </a:lnTo>
                <a:lnTo>
                  <a:pt x="1292" y="125"/>
                </a:lnTo>
                <a:lnTo>
                  <a:pt x="1293" y="128"/>
                </a:lnTo>
                <a:lnTo>
                  <a:pt x="1293" y="130"/>
                </a:lnTo>
                <a:lnTo>
                  <a:pt x="1293" y="132"/>
                </a:lnTo>
                <a:lnTo>
                  <a:pt x="1293" y="133"/>
                </a:lnTo>
                <a:lnTo>
                  <a:pt x="1293" y="135"/>
                </a:lnTo>
                <a:lnTo>
                  <a:pt x="1293" y="136"/>
                </a:lnTo>
                <a:lnTo>
                  <a:pt x="1293" y="138"/>
                </a:lnTo>
                <a:lnTo>
                  <a:pt x="1293" y="140"/>
                </a:lnTo>
                <a:lnTo>
                  <a:pt x="1293" y="141"/>
                </a:lnTo>
                <a:lnTo>
                  <a:pt x="1294" y="143"/>
                </a:lnTo>
                <a:lnTo>
                  <a:pt x="1294" y="144"/>
                </a:lnTo>
                <a:lnTo>
                  <a:pt x="1294" y="144"/>
                </a:lnTo>
                <a:lnTo>
                  <a:pt x="1294" y="145"/>
                </a:lnTo>
                <a:lnTo>
                  <a:pt x="1294" y="146"/>
                </a:lnTo>
                <a:lnTo>
                  <a:pt x="1294" y="146"/>
                </a:lnTo>
                <a:lnTo>
                  <a:pt x="1294" y="147"/>
                </a:lnTo>
                <a:lnTo>
                  <a:pt x="1294" y="148"/>
                </a:lnTo>
                <a:lnTo>
                  <a:pt x="1294" y="149"/>
                </a:lnTo>
                <a:lnTo>
                  <a:pt x="1295" y="151"/>
                </a:lnTo>
                <a:lnTo>
                  <a:pt x="1295" y="151"/>
                </a:lnTo>
                <a:lnTo>
                  <a:pt x="1295" y="152"/>
                </a:lnTo>
                <a:lnTo>
                  <a:pt x="1295" y="154"/>
                </a:lnTo>
                <a:lnTo>
                  <a:pt x="1295" y="154"/>
                </a:lnTo>
                <a:lnTo>
                  <a:pt x="1295" y="156"/>
                </a:lnTo>
                <a:lnTo>
                  <a:pt x="1295" y="156"/>
                </a:lnTo>
                <a:lnTo>
                  <a:pt x="1295" y="158"/>
                </a:lnTo>
                <a:lnTo>
                  <a:pt x="1295" y="159"/>
                </a:lnTo>
                <a:lnTo>
                  <a:pt x="1296" y="159"/>
                </a:lnTo>
                <a:lnTo>
                  <a:pt x="1296" y="160"/>
                </a:lnTo>
                <a:lnTo>
                  <a:pt x="1296" y="161"/>
                </a:lnTo>
                <a:lnTo>
                  <a:pt x="1296" y="162"/>
                </a:lnTo>
                <a:lnTo>
                  <a:pt x="1296" y="162"/>
                </a:lnTo>
                <a:lnTo>
                  <a:pt x="1296" y="163"/>
                </a:lnTo>
                <a:lnTo>
                  <a:pt x="1296" y="162"/>
                </a:lnTo>
                <a:lnTo>
                  <a:pt x="1296" y="162"/>
                </a:lnTo>
                <a:lnTo>
                  <a:pt x="1296" y="161"/>
                </a:lnTo>
                <a:lnTo>
                  <a:pt x="1297" y="162"/>
                </a:lnTo>
                <a:lnTo>
                  <a:pt x="1297" y="163"/>
                </a:lnTo>
                <a:lnTo>
                  <a:pt x="1297" y="162"/>
                </a:lnTo>
                <a:lnTo>
                  <a:pt x="1297" y="161"/>
                </a:lnTo>
                <a:lnTo>
                  <a:pt x="1297" y="161"/>
                </a:lnTo>
                <a:lnTo>
                  <a:pt x="1297" y="161"/>
                </a:lnTo>
                <a:lnTo>
                  <a:pt x="1297" y="160"/>
                </a:lnTo>
                <a:lnTo>
                  <a:pt x="1297" y="159"/>
                </a:lnTo>
                <a:lnTo>
                  <a:pt x="1297" y="157"/>
                </a:lnTo>
                <a:lnTo>
                  <a:pt x="1297" y="155"/>
                </a:lnTo>
                <a:lnTo>
                  <a:pt x="1297" y="153"/>
                </a:lnTo>
                <a:lnTo>
                  <a:pt x="1297" y="152"/>
                </a:lnTo>
                <a:lnTo>
                  <a:pt x="1298" y="150"/>
                </a:lnTo>
                <a:lnTo>
                  <a:pt x="1298" y="148"/>
                </a:lnTo>
                <a:lnTo>
                  <a:pt x="1298" y="146"/>
                </a:lnTo>
                <a:lnTo>
                  <a:pt x="1298" y="143"/>
                </a:lnTo>
                <a:lnTo>
                  <a:pt x="1298" y="140"/>
                </a:lnTo>
                <a:lnTo>
                  <a:pt x="1298" y="137"/>
                </a:lnTo>
                <a:lnTo>
                  <a:pt x="1298" y="135"/>
                </a:lnTo>
                <a:lnTo>
                  <a:pt x="1298" y="133"/>
                </a:lnTo>
                <a:lnTo>
                  <a:pt x="1298" y="131"/>
                </a:lnTo>
                <a:lnTo>
                  <a:pt x="1299" y="128"/>
                </a:lnTo>
                <a:lnTo>
                  <a:pt x="1299" y="127"/>
                </a:lnTo>
                <a:lnTo>
                  <a:pt x="1299" y="125"/>
                </a:lnTo>
                <a:lnTo>
                  <a:pt x="1299" y="124"/>
                </a:lnTo>
                <a:lnTo>
                  <a:pt x="1299" y="121"/>
                </a:lnTo>
                <a:lnTo>
                  <a:pt x="1299" y="120"/>
                </a:lnTo>
                <a:lnTo>
                  <a:pt x="1299" y="119"/>
                </a:lnTo>
                <a:lnTo>
                  <a:pt x="1299" y="119"/>
                </a:lnTo>
                <a:lnTo>
                  <a:pt x="1299" y="119"/>
                </a:lnTo>
                <a:lnTo>
                  <a:pt x="1300" y="118"/>
                </a:lnTo>
                <a:lnTo>
                  <a:pt x="1300" y="118"/>
                </a:lnTo>
                <a:lnTo>
                  <a:pt x="1300" y="118"/>
                </a:lnTo>
                <a:lnTo>
                  <a:pt x="1300" y="118"/>
                </a:lnTo>
                <a:lnTo>
                  <a:pt x="1300" y="119"/>
                </a:lnTo>
                <a:lnTo>
                  <a:pt x="1300" y="120"/>
                </a:lnTo>
                <a:lnTo>
                  <a:pt x="1300" y="121"/>
                </a:lnTo>
                <a:lnTo>
                  <a:pt x="1300" y="122"/>
                </a:lnTo>
                <a:lnTo>
                  <a:pt x="1300" y="123"/>
                </a:lnTo>
                <a:lnTo>
                  <a:pt x="1301" y="124"/>
                </a:lnTo>
                <a:lnTo>
                  <a:pt x="1301" y="125"/>
                </a:lnTo>
                <a:lnTo>
                  <a:pt x="1301" y="128"/>
                </a:lnTo>
                <a:lnTo>
                  <a:pt x="1301" y="129"/>
                </a:lnTo>
                <a:lnTo>
                  <a:pt x="1301" y="132"/>
                </a:lnTo>
                <a:lnTo>
                  <a:pt x="1301" y="133"/>
                </a:lnTo>
                <a:lnTo>
                  <a:pt x="1301" y="137"/>
                </a:lnTo>
                <a:lnTo>
                  <a:pt x="1301" y="139"/>
                </a:lnTo>
                <a:lnTo>
                  <a:pt x="1301" y="144"/>
                </a:lnTo>
                <a:lnTo>
                  <a:pt x="1302" y="147"/>
                </a:lnTo>
                <a:lnTo>
                  <a:pt x="1302" y="153"/>
                </a:lnTo>
                <a:lnTo>
                  <a:pt x="1302" y="157"/>
                </a:lnTo>
                <a:lnTo>
                  <a:pt x="1302" y="163"/>
                </a:lnTo>
                <a:lnTo>
                  <a:pt x="1302" y="168"/>
                </a:lnTo>
                <a:lnTo>
                  <a:pt x="1302" y="177"/>
                </a:lnTo>
                <a:lnTo>
                  <a:pt x="1302" y="186"/>
                </a:lnTo>
                <a:lnTo>
                  <a:pt x="1302" y="194"/>
                </a:lnTo>
                <a:lnTo>
                  <a:pt x="1302" y="201"/>
                </a:lnTo>
                <a:lnTo>
                  <a:pt x="1302" y="212"/>
                </a:lnTo>
                <a:lnTo>
                  <a:pt x="1302" y="223"/>
                </a:lnTo>
                <a:lnTo>
                  <a:pt x="1303" y="236"/>
                </a:lnTo>
                <a:lnTo>
                  <a:pt x="1303" y="251"/>
                </a:lnTo>
                <a:lnTo>
                  <a:pt x="1303" y="270"/>
                </a:lnTo>
                <a:lnTo>
                  <a:pt x="1303" y="286"/>
                </a:lnTo>
                <a:lnTo>
                  <a:pt x="1303" y="308"/>
                </a:lnTo>
                <a:lnTo>
                  <a:pt x="1303" y="322"/>
                </a:lnTo>
                <a:lnTo>
                  <a:pt x="1303" y="341"/>
                </a:lnTo>
                <a:lnTo>
                  <a:pt x="1303" y="355"/>
                </a:lnTo>
                <a:lnTo>
                  <a:pt x="1303" y="373"/>
                </a:lnTo>
                <a:lnTo>
                  <a:pt x="1304" y="386"/>
                </a:lnTo>
                <a:lnTo>
                  <a:pt x="1304" y="401"/>
                </a:lnTo>
                <a:lnTo>
                  <a:pt x="1304" y="412"/>
                </a:lnTo>
                <a:lnTo>
                  <a:pt x="1304" y="422"/>
                </a:lnTo>
                <a:lnTo>
                  <a:pt x="1304" y="430"/>
                </a:lnTo>
                <a:lnTo>
                  <a:pt x="1304" y="438"/>
                </a:lnTo>
                <a:lnTo>
                  <a:pt x="1304" y="445"/>
                </a:lnTo>
                <a:lnTo>
                  <a:pt x="1304" y="455"/>
                </a:lnTo>
                <a:lnTo>
                  <a:pt x="1304" y="462"/>
                </a:lnTo>
                <a:lnTo>
                  <a:pt x="1305" y="468"/>
                </a:lnTo>
                <a:lnTo>
                  <a:pt x="1305" y="471"/>
                </a:lnTo>
                <a:lnTo>
                  <a:pt x="1305" y="475"/>
                </a:lnTo>
                <a:lnTo>
                  <a:pt x="1305" y="476"/>
                </a:lnTo>
                <a:lnTo>
                  <a:pt x="1305" y="478"/>
                </a:lnTo>
                <a:lnTo>
                  <a:pt x="1305" y="479"/>
                </a:lnTo>
                <a:lnTo>
                  <a:pt x="1305" y="479"/>
                </a:lnTo>
                <a:lnTo>
                  <a:pt x="1305" y="482"/>
                </a:lnTo>
                <a:lnTo>
                  <a:pt x="1305" y="485"/>
                </a:lnTo>
                <a:lnTo>
                  <a:pt x="1306" y="487"/>
                </a:lnTo>
                <a:lnTo>
                  <a:pt x="1306" y="489"/>
                </a:lnTo>
                <a:lnTo>
                  <a:pt x="1306" y="490"/>
                </a:lnTo>
                <a:lnTo>
                  <a:pt x="1306" y="492"/>
                </a:lnTo>
                <a:lnTo>
                  <a:pt x="1306" y="492"/>
                </a:lnTo>
                <a:lnTo>
                  <a:pt x="1306" y="494"/>
                </a:lnTo>
                <a:lnTo>
                  <a:pt x="1306" y="493"/>
                </a:lnTo>
                <a:lnTo>
                  <a:pt x="1306" y="494"/>
                </a:lnTo>
                <a:lnTo>
                  <a:pt x="1306" y="494"/>
                </a:lnTo>
                <a:lnTo>
                  <a:pt x="1307" y="495"/>
                </a:lnTo>
                <a:lnTo>
                  <a:pt x="1307" y="495"/>
                </a:lnTo>
                <a:lnTo>
                  <a:pt x="1307" y="496"/>
                </a:lnTo>
                <a:lnTo>
                  <a:pt x="1307" y="496"/>
                </a:lnTo>
                <a:lnTo>
                  <a:pt x="1307" y="497"/>
                </a:lnTo>
                <a:lnTo>
                  <a:pt x="1307" y="497"/>
                </a:lnTo>
                <a:lnTo>
                  <a:pt x="1307" y="498"/>
                </a:lnTo>
                <a:lnTo>
                  <a:pt x="1307" y="499"/>
                </a:lnTo>
                <a:lnTo>
                  <a:pt x="1307" y="499"/>
                </a:lnTo>
                <a:lnTo>
                  <a:pt x="1307" y="499"/>
                </a:lnTo>
                <a:lnTo>
                  <a:pt x="1307" y="498"/>
                </a:lnTo>
                <a:lnTo>
                  <a:pt x="1308" y="498"/>
                </a:lnTo>
                <a:lnTo>
                  <a:pt x="1308" y="498"/>
                </a:lnTo>
                <a:lnTo>
                  <a:pt x="1308" y="498"/>
                </a:lnTo>
                <a:lnTo>
                  <a:pt x="1308" y="499"/>
                </a:lnTo>
                <a:lnTo>
                  <a:pt x="1308" y="499"/>
                </a:lnTo>
                <a:lnTo>
                  <a:pt x="1308" y="500"/>
                </a:lnTo>
                <a:lnTo>
                  <a:pt x="1308" y="500"/>
                </a:lnTo>
                <a:lnTo>
                  <a:pt x="1308" y="501"/>
                </a:lnTo>
                <a:lnTo>
                  <a:pt x="1308" y="501"/>
                </a:lnTo>
                <a:lnTo>
                  <a:pt x="1309" y="501"/>
                </a:lnTo>
                <a:lnTo>
                  <a:pt x="1309" y="501"/>
                </a:lnTo>
                <a:lnTo>
                  <a:pt x="1309" y="501"/>
                </a:lnTo>
                <a:lnTo>
                  <a:pt x="1309" y="501"/>
                </a:lnTo>
                <a:lnTo>
                  <a:pt x="1309" y="501"/>
                </a:lnTo>
                <a:lnTo>
                  <a:pt x="1309" y="502"/>
                </a:lnTo>
                <a:lnTo>
                  <a:pt x="1309" y="501"/>
                </a:lnTo>
                <a:lnTo>
                  <a:pt x="1309" y="501"/>
                </a:lnTo>
                <a:lnTo>
                  <a:pt x="1309" y="501"/>
                </a:lnTo>
                <a:lnTo>
                  <a:pt x="1310" y="501"/>
                </a:lnTo>
                <a:lnTo>
                  <a:pt x="1310" y="501"/>
                </a:lnTo>
                <a:lnTo>
                  <a:pt x="1310" y="501"/>
                </a:lnTo>
                <a:lnTo>
                  <a:pt x="1310" y="501"/>
                </a:lnTo>
                <a:lnTo>
                  <a:pt x="1310" y="502"/>
                </a:lnTo>
                <a:lnTo>
                  <a:pt x="1310" y="502"/>
                </a:lnTo>
                <a:lnTo>
                  <a:pt x="1310" y="502"/>
                </a:lnTo>
                <a:lnTo>
                  <a:pt x="1310" y="502"/>
                </a:lnTo>
                <a:lnTo>
                  <a:pt x="1310" y="502"/>
                </a:lnTo>
                <a:lnTo>
                  <a:pt x="1311" y="502"/>
                </a:lnTo>
                <a:lnTo>
                  <a:pt x="1311" y="502"/>
                </a:lnTo>
                <a:lnTo>
                  <a:pt x="1311" y="502"/>
                </a:lnTo>
                <a:lnTo>
                  <a:pt x="1311" y="502"/>
                </a:lnTo>
                <a:lnTo>
                  <a:pt x="1311" y="503"/>
                </a:lnTo>
                <a:lnTo>
                  <a:pt x="1311" y="503"/>
                </a:lnTo>
                <a:lnTo>
                  <a:pt x="1311" y="503"/>
                </a:lnTo>
                <a:lnTo>
                  <a:pt x="1311" y="503"/>
                </a:lnTo>
                <a:lnTo>
                  <a:pt x="1311" y="503"/>
                </a:lnTo>
                <a:lnTo>
                  <a:pt x="1312" y="504"/>
                </a:lnTo>
                <a:lnTo>
                  <a:pt x="1312" y="504"/>
                </a:lnTo>
                <a:lnTo>
                  <a:pt x="1312" y="504"/>
                </a:lnTo>
                <a:lnTo>
                  <a:pt x="1312" y="504"/>
                </a:lnTo>
                <a:lnTo>
                  <a:pt x="1312" y="504"/>
                </a:lnTo>
                <a:lnTo>
                  <a:pt x="1312" y="505"/>
                </a:lnTo>
                <a:lnTo>
                  <a:pt x="1312" y="505"/>
                </a:lnTo>
                <a:lnTo>
                  <a:pt x="1312" y="505"/>
                </a:lnTo>
                <a:lnTo>
                  <a:pt x="1312" y="506"/>
                </a:lnTo>
                <a:lnTo>
                  <a:pt x="1312" y="506"/>
                </a:lnTo>
                <a:lnTo>
                  <a:pt x="1312" y="506"/>
                </a:lnTo>
                <a:lnTo>
                  <a:pt x="1312" y="507"/>
                </a:lnTo>
                <a:lnTo>
                  <a:pt x="1313" y="507"/>
                </a:lnTo>
                <a:lnTo>
                  <a:pt x="1313" y="507"/>
                </a:lnTo>
                <a:lnTo>
                  <a:pt x="1313" y="508"/>
                </a:lnTo>
                <a:lnTo>
                  <a:pt x="1313" y="509"/>
                </a:lnTo>
                <a:lnTo>
                  <a:pt x="1313" y="510"/>
                </a:lnTo>
                <a:lnTo>
                  <a:pt x="1313" y="510"/>
                </a:lnTo>
                <a:lnTo>
                  <a:pt x="1313" y="511"/>
                </a:lnTo>
                <a:lnTo>
                  <a:pt x="1313" y="511"/>
                </a:lnTo>
                <a:lnTo>
                  <a:pt x="1313" y="512"/>
                </a:lnTo>
                <a:lnTo>
                  <a:pt x="1314" y="512"/>
                </a:lnTo>
                <a:lnTo>
                  <a:pt x="1314" y="513"/>
                </a:lnTo>
                <a:lnTo>
                  <a:pt x="1314" y="513"/>
                </a:lnTo>
                <a:lnTo>
                  <a:pt x="1314" y="514"/>
                </a:lnTo>
                <a:lnTo>
                  <a:pt x="1314" y="514"/>
                </a:lnTo>
                <a:lnTo>
                  <a:pt x="1314" y="514"/>
                </a:lnTo>
                <a:lnTo>
                  <a:pt x="1314" y="514"/>
                </a:lnTo>
                <a:lnTo>
                  <a:pt x="1314" y="514"/>
                </a:lnTo>
                <a:lnTo>
                  <a:pt x="1314" y="514"/>
                </a:lnTo>
                <a:lnTo>
                  <a:pt x="1315" y="513"/>
                </a:lnTo>
                <a:lnTo>
                  <a:pt x="1315" y="513"/>
                </a:lnTo>
                <a:lnTo>
                  <a:pt x="1315" y="513"/>
                </a:lnTo>
                <a:lnTo>
                  <a:pt x="1315" y="513"/>
                </a:lnTo>
                <a:lnTo>
                  <a:pt x="1315" y="511"/>
                </a:lnTo>
                <a:lnTo>
                  <a:pt x="1315" y="510"/>
                </a:lnTo>
                <a:lnTo>
                  <a:pt x="1315" y="510"/>
                </a:lnTo>
                <a:lnTo>
                  <a:pt x="1315" y="510"/>
                </a:lnTo>
                <a:lnTo>
                  <a:pt x="1315" y="509"/>
                </a:lnTo>
                <a:lnTo>
                  <a:pt x="1316" y="510"/>
                </a:lnTo>
                <a:lnTo>
                  <a:pt x="1316" y="509"/>
                </a:lnTo>
                <a:lnTo>
                  <a:pt x="1316" y="509"/>
                </a:lnTo>
                <a:lnTo>
                  <a:pt x="1316" y="508"/>
                </a:lnTo>
                <a:lnTo>
                  <a:pt x="1316" y="508"/>
                </a:lnTo>
                <a:lnTo>
                  <a:pt x="1316" y="508"/>
                </a:lnTo>
                <a:lnTo>
                  <a:pt x="1316" y="508"/>
                </a:lnTo>
                <a:lnTo>
                  <a:pt x="1316" y="508"/>
                </a:lnTo>
                <a:lnTo>
                  <a:pt x="1316" y="504"/>
                </a:lnTo>
                <a:lnTo>
                  <a:pt x="1317" y="494"/>
                </a:lnTo>
                <a:lnTo>
                  <a:pt x="1317" y="479"/>
                </a:lnTo>
                <a:lnTo>
                  <a:pt x="1317" y="461"/>
                </a:lnTo>
                <a:lnTo>
                  <a:pt x="1317" y="436"/>
                </a:lnTo>
                <a:lnTo>
                  <a:pt x="1317" y="403"/>
                </a:lnTo>
                <a:lnTo>
                  <a:pt x="1317" y="346"/>
                </a:lnTo>
                <a:lnTo>
                  <a:pt x="1317" y="311"/>
                </a:lnTo>
                <a:lnTo>
                  <a:pt x="1317" y="277"/>
                </a:lnTo>
                <a:lnTo>
                  <a:pt x="1317" y="259"/>
                </a:lnTo>
                <a:lnTo>
                  <a:pt x="1317" y="243"/>
                </a:lnTo>
                <a:lnTo>
                  <a:pt x="1317" y="236"/>
                </a:lnTo>
                <a:lnTo>
                  <a:pt x="1318" y="225"/>
                </a:lnTo>
                <a:lnTo>
                  <a:pt x="1318" y="215"/>
                </a:lnTo>
                <a:lnTo>
                  <a:pt x="1318" y="201"/>
                </a:lnTo>
                <a:lnTo>
                  <a:pt x="1318" y="187"/>
                </a:lnTo>
                <a:lnTo>
                  <a:pt x="1318" y="168"/>
                </a:lnTo>
                <a:lnTo>
                  <a:pt x="1318" y="155"/>
                </a:lnTo>
                <a:lnTo>
                  <a:pt x="1318" y="137"/>
                </a:lnTo>
                <a:lnTo>
                  <a:pt x="1318" y="125"/>
                </a:lnTo>
                <a:lnTo>
                  <a:pt x="1318" y="110"/>
                </a:lnTo>
                <a:lnTo>
                  <a:pt x="1319" y="100"/>
                </a:lnTo>
                <a:lnTo>
                  <a:pt x="1319" y="90"/>
                </a:lnTo>
                <a:lnTo>
                  <a:pt x="1319" y="83"/>
                </a:lnTo>
                <a:lnTo>
                  <a:pt x="1319" y="74"/>
                </a:lnTo>
                <a:lnTo>
                  <a:pt x="1319" y="68"/>
                </a:lnTo>
                <a:lnTo>
                  <a:pt x="1319" y="60"/>
                </a:lnTo>
                <a:lnTo>
                  <a:pt x="1319" y="55"/>
                </a:lnTo>
                <a:lnTo>
                  <a:pt x="1319" y="51"/>
                </a:lnTo>
                <a:lnTo>
                  <a:pt x="1319" y="49"/>
                </a:lnTo>
                <a:lnTo>
                  <a:pt x="1320" y="47"/>
                </a:lnTo>
                <a:lnTo>
                  <a:pt x="1320" y="46"/>
                </a:lnTo>
                <a:lnTo>
                  <a:pt x="1320" y="45"/>
                </a:lnTo>
                <a:lnTo>
                  <a:pt x="1320" y="45"/>
                </a:lnTo>
                <a:lnTo>
                  <a:pt x="1320" y="43"/>
                </a:lnTo>
                <a:lnTo>
                  <a:pt x="1320" y="42"/>
                </a:lnTo>
                <a:lnTo>
                  <a:pt x="1320" y="41"/>
                </a:lnTo>
                <a:lnTo>
                  <a:pt x="1320" y="40"/>
                </a:lnTo>
                <a:lnTo>
                  <a:pt x="1320" y="38"/>
                </a:lnTo>
                <a:lnTo>
                  <a:pt x="1321" y="37"/>
                </a:lnTo>
                <a:lnTo>
                  <a:pt x="1321" y="35"/>
                </a:lnTo>
                <a:lnTo>
                  <a:pt x="1321" y="33"/>
                </a:lnTo>
                <a:lnTo>
                  <a:pt x="1321" y="31"/>
                </a:lnTo>
                <a:lnTo>
                  <a:pt x="1321" y="30"/>
                </a:lnTo>
                <a:lnTo>
                  <a:pt x="1321" y="29"/>
                </a:lnTo>
                <a:lnTo>
                  <a:pt x="1321" y="27"/>
                </a:lnTo>
                <a:lnTo>
                  <a:pt x="1321" y="27"/>
                </a:lnTo>
                <a:lnTo>
                  <a:pt x="1321" y="26"/>
                </a:lnTo>
                <a:lnTo>
                  <a:pt x="1322" y="26"/>
                </a:lnTo>
                <a:lnTo>
                  <a:pt x="1322" y="26"/>
                </a:lnTo>
                <a:lnTo>
                  <a:pt x="1322" y="26"/>
                </a:lnTo>
                <a:lnTo>
                  <a:pt x="1322" y="26"/>
                </a:lnTo>
                <a:lnTo>
                  <a:pt x="1322" y="26"/>
                </a:lnTo>
                <a:lnTo>
                  <a:pt x="1322" y="27"/>
                </a:lnTo>
                <a:lnTo>
                  <a:pt x="1322" y="27"/>
                </a:lnTo>
                <a:lnTo>
                  <a:pt x="1322" y="28"/>
                </a:lnTo>
                <a:lnTo>
                  <a:pt x="1322" y="29"/>
                </a:lnTo>
                <a:lnTo>
                  <a:pt x="1323" y="30"/>
                </a:lnTo>
                <a:lnTo>
                  <a:pt x="1323" y="31"/>
                </a:lnTo>
                <a:lnTo>
                  <a:pt x="1323" y="32"/>
                </a:lnTo>
                <a:lnTo>
                  <a:pt x="1323" y="34"/>
                </a:lnTo>
                <a:lnTo>
                  <a:pt x="1323" y="36"/>
                </a:lnTo>
                <a:lnTo>
                  <a:pt x="1323" y="38"/>
                </a:lnTo>
                <a:lnTo>
                  <a:pt x="1323" y="40"/>
                </a:lnTo>
                <a:lnTo>
                  <a:pt x="1323" y="42"/>
                </a:lnTo>
                <a:lnTo>
                  <a:pt x="1323" y="45"/>
                </a:lnTo>
                <a:lnTo>
                  <a:pt x="1323" y="47"/>
                </a:lnTo>
                <a:lnTo>
                  <a:pt x="1323" y="50"/>
                </a:lnTo>
                <a:lnTo>
                  <a:pt x="1324" y="53"/>
                </a:lnTo>
                <a:lnTo>
                  <a:pt x="1324" y="56"/>
                </a:lnTo>
                <a:lnTo>
                  <a:pt x="1324" y="59"/>
                </a:lnTo>
                <a:lnTo>
                  <a:pt x="1324" y="61"/>
                </a:lnTo>
                <a:lnTo>
                  <a:pt x="1324" y="65"/>
                </a:lnTo>
                <a:lnTo>
                  <a:pt x="1324" y="67"/>
                </a:lnTo>
                <a:lnTo>
                  <a:pt x="1324" y="70"/>
                </a:lnTo>
                <a:lnTo>
                  <a:pt x="1324" y="73"/>
                </a:lnTo>
                <a:lnTo>
                  <a:pt x="1324" y="76"/>
                </a:lnTo>
                <a:lnTo>
                  <a:pt x="1325" y="78"/>
                </a:lnTo>
                <a:lnTo>
                  <a:pt x="1325" y="80"/>
                </a:lnTo>
                <a:lnTo>
                  <a:pt x="1325" y="82"/>
                </a:lnTo>
                <a:lnTo>
                  <a:pt x="1325" y="84"/>
                </a:lnTo>
                <a:lnTo>
                  <a:pt x="1325" y="85"/>
                </a:lnTo>
                <a:lnTo>
                  <a:pt x="1325" y="87"/>
                </a:lnTo>
                <a:lnTo>
                  <a:pt x="1325" y="88"/>
                </a:lnTo>
                <a:lnTo>
                  <a:pt x="1325" y="89"/>
                </a:lnTo>
                <a:lnTo>
                  <a:pt x="1325" y="90"/>
                </a:lnTo>
                <a:lnTo>
                  <a:pt x="1326" y="91"/>
                </a:lnTo>
                <a:lnTo>
                  <a:pt x="1326" y="92"/>
                </a:lnTo>
                <a:lnTo>
                  <a:pt x="1326" y="92"/>
                </a:lnTo>
                <a:lnTo>
                  <a:pt x="1326" y="93"/>
                </a:lnTo>
                <a:lnTo>
                  <a:pt x="1326" y="93"/>
                </a:lnTo>
                <a:lnTo>
                  <a:pt x="1326" y="94"/>
                </a:lnTo>
                <a:lnTo>
                  <a:pt x="1326" y="94"/>
                </a:lnTo>
                <a:lnTo>
                  <a:pt x="1326" y="95"/>
                </a:lnTo>
                <a:lnTo>
                  <a:pt x="1326" y="96"/>
                </a:lnTo>
                <a:lnTo>
                  <a:pt x="1327" y="97"/>
                </a:lnTo>
                <a:lnTo>
                  <a:pt x="1327" y="97"/>
                </a:lnTo>
                <a:lnTo>
                  <a:pt x="1327" y="97"/>
                </a:lnTo>
                <a:lnTo>
                  <a:pt x="1327" y="98"/>
                </a:lnTo>
                <a:lnTo>
                  <a:pt x="1327" y="98"/>
                </a:lnTo>
                <a:lnTo>
                  <a:pt x="1327" y="99"/>
                </a:lnTo>
                <a:lnTo>
                  <a:pt x="1327" y="99"/>
                </a:lnTo>
                <a:lnTo>
                  <a:pt x="1327" y="100"/>
                </a:lnTo>
                <a:lnTo>
                  <a:pt x="1327" y="100"/>
                </a:lnTo>
                <a:lnTo>
                  <a:pt x="1328" y="101"/>
                </a:lnTo>
                <a:lnTo>
                  <a:pt x="1328" y="101"/>
                </a:lnTo>
                <a:lnTo>
                  <a:pt x="1328" y="101"/>
                </a:lnTo>
                <a:lnTo>
                  <a:pt x="1328" y="102"/>
                </a:lnTo>
                <a:lnTo>
                  <a:pt x="1328" y="104"/>
                </a:lnTo>
                <a:lnTo>
                  <a:pt x="1328" y="104"/>
                </a:lnTo>
                <a:lnTo>
                  <a:pt x="1328" y="104"/>
                </a:lnTo>
                <a:lnTo>
                  <a:pt x="1328" y="105"/>
                </a:lnTo>
                <a:lnTo>
                  <a:pt x="1328" y="107"/>
                </a:lnTo>
                <a:lnTo>
                  <a:pt x="1328" y="107"/>
                </a:lnTo>
                <a:lnTo>
                  <a:pt x="1328" y="108"/>
                </a:lnTo>
                <a:lnTo>
                  <a:pt x="1328" y="109"/>
                </a:lnTo>
                <a:lnTo>
                  <a:pt x="1329" y="110"/>
                </a:lnTo>
                <a:lnTo>
                  <a:pt x="1329" y="111"/>
                </a:lnTo>
                <a:lnTo>
                  <a:pt x="1329" y="112"/>
                </a:lnTo>
                <a:lnTo>
                  <a:pt x="1329" y="112"/>
                </a:lnTo>
                <a:lnTo>
                  <a:pt x="1329" y="113"/>
                </a:lnTo>
                <a:lnTo>
                  <a:pt x="1329" y="114"/>
                </a:lnTo>
                <a:lnTo>
                  <a:pt x="1329" y="115"/>
                </a:lnTo>
                <a:lnTo>
                  <a:pt x="1329" y="116"/>
                </a:lnTo>
                <a:lnTo>
                  <a:pt x="1329" y="117"/>
                </a:lnTo>
                <a:lnTo>
                  <a:pt x="1330" y="118"/>
                </a:lnTo>
                <a:lnTo>
                  <a:pt x="1330" y="120"/>
                </a:lnTo>
                <a:lnTo>
                  <a:pt x="1330" y="120"/>
                </a:lnTo>
                <a:lnTo>
                  <a:pt x="1330" y="121"/>
                </a:lnTo>
                <a:lnTo>
                  <a:pt x="1330" y="122"/>
                </a:lnTo>
                <a:lnTo>
                  <a:pt x="1330" y="124"/>
                </a:lnTo>
                <a:lnTo>
                  <a:pt x="1330" y="124"/>
                </a:lnTo>
                <a:lnTo>
                  <a:pt x="1330" y="124"/>
                </a:lnTo>
                <a:lnTo>
                  <a:pt x="1330" y="124"/>
                </a:lnTo>
                <a:lnTo>
                  <a:pt x="1331" y="124"/>
                </a:lnTo>
                <a:lnTo>
                  <a:pt x="1331" y="125"/>
                </a:lnTo>
                <a:lnTo>
                  <a:pt x="1331" y="124"/>
                </a:lnTo>
                <a:lnTo>
                  <a:pt x="1331" y="124"/>
                </a:lnTo>
                <a:lnTo>
                  <a:pt x="1331" y="122"/>
                </a:lnTo>
                <a:lnTo>
                  <a:pt x="1331" y="122"/>
                </a:lnTo>
                <a:lnTo>
                  <a:pt x="1331" y="121"/>
                </a:lnTo>
                <a:lnTo>
                  <a:pt x="1331" y="120"/>
                </a:lnTo>
                <a:lnTo>
                  <a:pt x="1331" y="118"/>
                </a:lnTo>
                <a:lnTo>
                  <a:pt x="1332" y="117"/>
                </a:lnTo>
                <a:lnTo>
                  <a:pt x="1332" y="114"/>
                </a:lnTo>
                <a:lnTo>
                  <a:pt x="1332" y="112"/>
                </a:lnTo>
                <a:lnTo>
                  <a:pt x="1332" y="109"/>
                </a:lnTo>
                <a:lnTo>
                  <a:pt x="1332" y="108"/>
                </a:lnTo>
                <a:lnTo>
                  <a:pt x="1332" y="105"/>
                </a:lnTo>
                <a:lnTo>
                  <a:pt x="1332" y="104"/>
                </a:lnTo>
                <a:lnTo>
                  <a:pt x="1332" y="101"/>
                </a:lnTo>
                <a:lnTo>
                  <a:pt x="1332" y="101"/>
                </a:lnTo>
                <a:lnTo>
                  <a:pt x="1333" y="99"/>
                </a:lnTo>
                <a:lnTo>
                  <a:pt x="1333" y="97"/>
                </a:lnTo>
                <a:lnTo>
                  <a:pt x="1333" y="95"/>
                </a:lnTo>
                <a:lnTo>
                  <a:pt x="1333" y="94"/>
                </a:lnTo>
                <a:lnTo>
                  <a:pt x="1333" y="92"/>
                </a:lnTo>
                <a:lnTo>
                  <a:pt x="1333" y="91"/>
                </a:lnTo>
                <a:lnTo>
                  <a:pt x="1333" y="90"/>
                </a:lnTo>
                <a:lnTo>
                  <a:pt x="1333" y="90"/>
                </a:lnTo>
                <a:lnTo>
                  <a:pt x="1333" y="90"/>
                </a:lnTo>
                <a:lnTo>
                  <a:pt x="1333" y="89"/>
                </a:lnTo>
                <a:lnTo>
                  <a:pt x="1333" y="89"/>
                </a:lnTo>
                <a:lnTo>
                  <a:pt x="1334" y="90"/>
                </a:lnTo>
                <a:lnTo>
                  <a:pt x="1334" y="91"/>
                </a:lnTo>
                <a:lnTo>
                  <a:pt x="1334" y="92"/>
                </a:lnTo>
                <a:lnTo>
                  <a:pt x="1334" y="93"/>
                </a:lnTo>
                <a:lnTo>
                  <a:pt x="1334" y="94"/>
                </a:lnTo>
                <a:lnTo>
                  <a:pt x="1334" y="97"/>
                </a:lnTo>
                <a:lnTo>
                  <a:pt x="1334" y="98"/>
                </a:lnTo>
                <a:lnTo>
                  <a:pt x="1334" y="101"/>
                </a:lnTo>
                <a:lnTo>
                  <a:pt x="1334" y="105"/>
                </a:lnTo>
                <a:lnTo>
                  <a:pt x="1335" y="108"/>
                </a:lnTo>
                <a:lnTo>
                  <a:pt x="1335" y="111"/>
                </a:lnTo>
                <a:lnTo>
                  <a:pt x="1335" y="117"/>
                </a:lnTo>
                <a:lnTo>
                  <a:pt x="1335" y="121"/>
                </a:lnTo>
                <a:lnTo>
                  <a:pt x="1335" y="127"/>
                </a:lnTo>
                <a:lnTo>
                  <a:pt x="1335" y="133"/>
                </a:lnTo>
                <a:lnTo>
                  <a:pt x="1335" y="139"/>
                </a:lnTo>
                <a:lnTo>
                  <a:pt x="1335" y="144"/>
                </a:lnTo>
                <a:lnTo>
                  <a:pt x="1335" y="154"/>
                </a:lnTo>
                <a:lnTo>
                  <a:pt x="1336" y="160"/>
                </a:lnTo>
                <a:lnTo>
                  <a:pt x="1336" y="169"/>
                </a:lnTo>
                <a:lnTo>
                  <a:pt x="1336" y="178"/>
                </a:lnTo>
                <a:lnTo>
                  <a:pt x="1336" y="187"/>
                </a:lnTo>
                <a:lnTo>
                  <a:pt x="1336" y="195"/>
                </a:lnTo>
                <a:lnTo>
                  <a:pt x="1336" y="206"/>
                </a:lnTo>
                <a:lnTo>
                  <a:pt x="1336" y="217"/>
                </a:lnTo>
                <a:lnTo>
                  <a:pt x="1336" y="230"/>
                </a:lnTo>
                <a:lnTo>
                  <a:pt x="1336" y="243"/>
                </a:lnTo>
                <a:lnTo>
                  <a:pt x="1337" y="261"/>
                </a:lnTo>
                <a:lnTo>
                  <a:pt x="1337" y="273"/>
                </a:lnTo>
                <a:lnTo>
                  <a:pt x="1337" y="291"/>
                </a:lnTo>
                <a:lnTo>
                  <a:pt x="1337" y="304"/>
                </a:lnTo>
                <a:lnTo>
                  <a:pt x="1337" y="317"/>
                </a:lnTo>
                <a:lnTo>
                  <a:pt x="1337" y="336"/>
                </a:lnTo>
                <a:lnTo>
                  <a:pt x="1337" y="354"/>
                </a:lnTo>
                <a:lnTo>
                  <a:pt x="1337" y="367"/>
                </a:lnTo>
                <a:lnTo>
                  <a:pt x="1337" y="384"/>
                </a:lnTo>
                <a:lnTo>
                  <a:pt x="1338" y="393"/>
                </a:lnTo>
                <a:lnTo>
                  <a:pt x="1338" y="404"/>
                </a:lnTo>
                <a:lnTo>
                  <a:pt x="1338" y="415"/>
                </a:lnTo>
                <a:lnTo>
                  <a:pt x="1338" y="430"/>
                </a:lnTo>
                <a:lnTo>
                  <a:pt x="1338" y="439"/>
                </a:lnTo>
                <a:lnTo>
                  <a:pt x="1338" y="450"/>
                </a:lnTo>
                <a:lnTo>
                  <a:pt x="1338" y="453"/>
                </a:lnTo>
                <a:lnTo>
                  <a:pt x="1338" y="460"/>
                </a:lnTo>
                <a:lnTo>
                  <a:pt x="1338" y="468"/>
                </a:lnTo>
                <a:lnTo>
                  <a:pt x="1338" y="469"/>
                </a:lnTo>
                <a:lnTo>
                  <a:pt x="1338" y="469"/>
                </a:lnTo>
                <a:lnTo>
                  <a:pt x="1339" y="466"/>
                </a:lnTo>
                <a:lnTo>
                  <a:pt x="1339" y="464"/>
                </a:lnTo>
                <a:lnTo>
                  <a:pt x="1339" y="464"/>
                </a:lnTo>
                <a:lnTo>
                  <a:pt x="1339" y="466"/>
                </a:lnTo>
                <a:lnTo>
                  <a:pt x="1339" y="469"/>
                </a:lnTo>
                <a:lnTo>
                  <a:pt x="1339" y="472"/>
                </a:lnTo>
                <a:lnTo>
                  <a:pt x="1339" y="476"/>
                </a:lnTo>
                <a:lnTo>
                  <a:pt x="1339" y="478"/>
                </a:lnTo>
                <a:lnTo>
                  <a:pt x="1339" y="480"/>
                </a:lnTo>
                <a:lnTo>
                  <a:pt x="1340" y="481"/>
                </a:lnTo>
                <a:lnTo>
                  <a:pt x="1340" y="482"/>
                </a:lnTo>
                <a:lnTo>
                  <a:pt x="1340" y="482"/>
                </a:lnTo>
                <a:lnTo>
                  <a:pt x="1340" y="484"/>
                </a:lnTo>
                <a:lnTo>
                  <a:pt x="1340" y="484"/>
                </a:lnTo>
                <a:lnTo>
                  <a:pt x="1340" y="484"/>
                </a:lnTo>
                <a:lnTo>
                  <a:pt x="1340" y="485"/>
                </a:lnTo>
                <a:lnTo>
                  <a:pt x="1340" y="486"/>
                </a:lnTo>
                <a:lnTo>
                  <a:pt x="1340" y="484"/>
                </a:lnTo>
                <a:lnTo>
                  <a:pt x="1341" y="485"/>
                </a:lnTo>
                <a:lnTo>
                  <a:pt x="1341" y="485"/>
                </a:lnTo>
                <a:lnTo>
                  <a:pt x="1341" y="485"/>
                </a:lnTo>
                <a:lnTo>
                  <a:pt x="1341" y="486"/>
                </a:lnTo>
                <a:lnTo>
                  <a:pt x="1341" y="486"/>
                </a:lnTo>
                <a:lnTo>
                  <a:pt x="1341" y="486"/>
                </a:lnTo>
                <a:lnTo>
                  <a:pt x="1341" y="485"/>
                </a:lnTo>
                <a:lnTo>
                  <a:pt x="1341" y="485"/>
                </a:lnTo>
                <a:lnTo>
                  <a:pt x="1341" y="485"/>
                </a:lnTo>
                <a:lnTo>
                  <a:pt x="1342" y="484"/>
                </a:lnTo>
                <a:lnTo>
                  <a:pt x="1342" y="485"/>
                </a:lnTo>
                <a:lnTo>
                  <a:pt x="1342" y="484"/>
                </a:lnTo>
                <a:lnTo>
                  <a:pt x="1342" y="485"/>
                </a:lnTo>
                <a:lnTo>
                  <a:pt x="1342" y="485"/>
                </a:lnTo>
                <a:lnTo>
                  <a:pt x="1342" y="485"/>
                </a:lnTo>
                <a:lnTo>
                  <a:pt x="1342" y="484"/>
                </a:lnTo>
                <a:lnTo>
                  <a:pt x="1342" y="484"/>
                </a:lnTo>
                <a:lnTo>
                  <a:pt x="1342" y="484"/>
                </a:lnTo>
                <a:lnTo>
                  <a:pt x="1343" y="483"/>
                </a:lnTo>
                <a:lnTo>
                  <a:pt x="1343" y="483"/>
                </a:lnTo>
                <a:lnTo>
                  <a:pt x="1343" y="483"/>
                </a:lnTo>
                <a:lnTo>
                  <a:pt x="1343" y="483"/>
                </a:lnTo>
                <a:lnTo>
                  <a:pt x="1343" y="483"/>
                </a:lnTo>
                <a:lnTo>
                  <a:pt x="1343" y="482"/>
                </a:lnTo>
                <a:lnTo>
                  <a:pt x="1343" y="482"/>
                </a:lnTo>
                <a:lnTo>
                  <a:pt x="1343" y="482"/>
                </a:lnTo>
                <a:lnTo>
                  <a:pt x="1343" y="482"/>
                </a:lnTo>
                <a:lnTo>
                  <a:pt x="1343" y="482"/>
                </a:lnTo>
                <a:lnTo>
                  <a:pt x="1343" y="482"/>
                </a:lnTo>
                <a:lnTo>
                  <a:pt x="1343" y="482"/>
                </a:lnTo>
                <a:lnTo>
                  <a:pt x="1344" y="482"/>
                </a:lnTo>
                <a:lnTo>
                  <a:pt x="1344" y="483"/>
                </a:lnTo>
                <a:lnTo>
                  <a:pt x="1344" y="483"/>
                </a:lnTo>
                <a:lnTo>
                  <a:pt x="1344" y="483"/>
                </a:lnTo>
                <a:lnTo>
                  <a:pt x="1344" y="483"/>
                </a:lnTo>
                <a:lnTo>
                  <a:pt x="1344" y="483"/>
                </a:lnTo>
                <a:lnTo>
                  <a:pt x="1344" y="484"/>
                </a:lnTo>
                <a:lnTo>
                  <a:pt x="1344" y="484"/>
                </a:lnTo>
                <a:lnTo>
                  <a:pt x="1344" y="484"/>
                </a:lnTo>
                <a:lnTo>
                  <a:pt x="1345" y="485"/>
                </a:lnTo>
                <a:lnTo>
                  <a:pt x="1345" y="485"/>
                </a:lnTo>
                <a:lnTo>
                  <a:pt x="1345" y="485"/>
                </a:lnTo>
                <a:lnTo>
                  <a:pt x="1345" y="485"/>
                </a:lnTo>
                <a:lnTo>
                  <a:pt x="1345" y="486"/>
                </a:lnTo>
                <a:lnTo>
                  <a:pt x="1345" y="486"/>
                </a:lnTo>
                <a:lnTo>
                  <a:pt x="1345" y="486"/>
                </a:lnTo>
                <a:lnTo>
                  <a:pt x="1345" y="486"/>
                </a:lnTo>
                <a:lnTo>
                  <a:pt x="1345" y="486"/>
                </a:lnTo>
                <a:lnTo>
                  <a:pt x="1346" y="487"/>
                </a:lnTo>
                <a:lnTo>
                  <a:pt x="1346" y="487"/>
                </a:lnTo>
                <a:lnTo>
                  <a:pt x="1346" y="487"/>
                </a:lnTo>
                <a:lnTo>
                  <a:pt x="1346" y="487"/>
                </a:lnTo>
                <a:lnTo>
                  <a:pt x="1346" y="487"/>
                </a:lnTo>
                <a:lnTo>
                  <a:pt x="1346" y="488"/>
                </a:lnTo>
                <a:lnTo>
                  <a:pt x="1346" y="488"/>
                </a:lnTo>
                <a:lnTo>
                  <a:pt x="1346" y="488"/>
                </a:lnTo>
                <a:lnTo>
                  <a:pt x="1346" y="488"/>
                </a:lnTo>
                <a:lnTo>
                  <a:pt x="1347" y="490"/>
                </a:lnTo>
                <a:lnTo>
                  <a:pt x="1347" y="490"/>
                </a:lnTo>
                <a:lnTo>
                  <a:pt x="1347" y="491"/>
                </a:lnTo>
                <a:lnTo>
                  <a:pt x="1347" y="491"/>
                </a:lnTo>
                <a:lnTo>
                  <a:pt x="1347" y="492"/>
                </a:lnTo>
                <a:lnTo>
                  <a:pt x="1347" y="493"/>
                </a:lnTo>
                <a:lnTo>
                  <a:pt x="1347" y="493"/>
                </a:lnTo>
                <a:lnTo>
                  <a:pt x="1347" y="494"/>
                </a:lnTo>
                <a:lnTo>
                  <a:pt x="1347" y="494"/>
                </a:lnTo>
                <a:lnTo>
                  <a:pt x="1348" y="494"/>
                </a:lnTo>
                <a:lnTo>
                  <a:pt x="1348" y="494"/>
                </a:lnTo>
                <a:lnTo>
                  <a:pt x="1348" y="495"/>
                </a:lnTo>
                <a:lnTo>
                  <a:pt x="1348" y="496"/>
                </a:lnTo>
                <a:lnTo>
                  <a:pt x="1348" y="496"/>
                </a:lnTo>
                <a:lnTo>
                  <a:pt x="1348" y="496"/>
                </a:lnTo>
                <a:lnTo>
                  <a:pt x="1348" y="498"/>
                </a:lnTo>
                <a:lnTo>
                  <a:pt x="1348" y="499"/>
                </a:lnTo>
                <a:lnTo>
                  <a:pt x="1348" y="500"/>
                </a:lnTo>
                <a:lnTo>
                  <a:pt x="1349" y="501"/>
                </a:lnTo>
                <a:lnTo>
                  <a:pt x="1349" y="502"/>
                </a:lnTo>
                <a:lnTo>
                  <a:pt x="1349" y="502"/>
                </a:lnTo>
                <a:lnTo>
                  <a:pt x="1349" y="502"/>
                </a:lnTo>
                <a:lnTo>
                  <a:pt x="1349" y="502"/>
                </a:lnTo>
                <a:lnTo>
                  <a:pt x="1349" y="502"/>
                </a:lnTo>
                <a:lnTo>
                  <a:pt x="1349" y="502"/>
                </a:lnTo>
                <a:lnTo>
                  <a:pt x="1349" y="503"/>
                </a:lnTo>
                <a:lnTo>
                  <a:pt x="1349" y="503"/>
                </a:lnTo>
                <a:lnTo>
                  <a:pt x="1349" y="503"/>
                </a:lnTo>
                <a:lnTo>
                  <a:pt x="1349" y="503"/>
                </a:lnTo>
                <a:lnTo>
                  <a:pt x="1350" y="502"/>
                </a:lnTo>
                <a:lnTo>
                  <a:pt x="1350" y="501"/>
                </a:lnTo>
                <a:lnTo>
                  <a:pt x="1350" y="501"/>
                </a:lnTo>
                <a:lnTo>
                  <a:pt x="1350" y="501"/>
                </a:lnTo>
                <a:lnTo>
                  <a:pt x="1350" y="500"/>
                </a:lnTo>
                <a:lnTo>
                  <a:pt x="1350" y="500"/>
                </a:lnTo>
                <a:lnTo>
                  <a:pt x="1350" y="499"/>
                </a:lnTo>
                <a:lnTo>
                  <a:pt x="1350" y="499"/>
                </a:lnTo>
                <a:lnTo>
                  <a:pt x="1350" y="499"/>
                </a:lnTo>
                <a:lnTo>
                  <a:pt x="1351" y="499"/>
                </a:lnTo>
                <a:lnTo>
                  <a:pt x="1351" y="499"/>
                </a:lnTo>
                <a:lnTo>
                  <a:pt x="1351" y="499"/>
                </a:lnTo>
                <a:lnTo>
                  <a:pt x="1351" y="499"/>
                </a:lnTo>
                <a:lnTo>
                  <a:pt x="1351" y="499"/>
                </a:lnTo>
                <a:lnTo>
                  <a:pt x="1351" y="493"/>
                </a:lnTo>
                <a:lnTo>
                  <a:pt x="1351" y="487"/>
                </a:lnTo>
                <a:lnTo>
                  <a:pt x="1351" y="475"/>
                </a:lnTo>
                <a:lnTo>
                  <a:pt x="1351" y="466"/>
                </a:lnTo>
                <a:lnTo>
                  <a:pt x="1352" y="447"/>
                </a:lnTo>
                <a:lnTo>
                  <a:pt x="1352" y="425"/>
                </a:lnTo>
                <a:lnTo>
                  <a:pt x="1352" y="396"/>
                </a:lnTo>
                <a:lnTo>
                  <a:pt x="1352" y="372"/>
                </a:lnTo>
                <a:lnTo>
                  <a:pt x="1352" y="328"/>
                </a:lnTo>
                <a:lnTo>
                  <a:pt x="1352" y="310"/>
                </a:lnTo>
                <a:lnTo>
                  <a:pt x="1352" y="282"/>
                </a:lnTo>
                <a:lnTo>
                  <a:pt x="1352" y="265"/>
                </a:lnTo>
                <a:lnTo>
                  <a:pt x="1352" y="249"/>
                </a:lnTo>
                <a:lnTo>
                  <a:pt x="1353" y="239"/>
                </a:lnTo>
                <a:lnTo>
                  <a:pt x="1353" y="225"/>
                </a:lnTo>
                <a:lnTo>
                  <a:pt x="1353" y="214"/>
                </a:lnTo>
                <a:lnTo>
                  <a:pt x="1353" y="198"/>
                </a:lnTo>
                <a:lnTo>
                  <a:pt x="1353" y="182"/>
                </a:lnTo>
                <a:lnTo>
                  <a:pt x="1353" y="163"/>
                </a:lnTo>
                <a:lnTo>
                  <a:pt x="1353" y="149"/>
                </a:lnTo>
                <a:lnTo>
                  <a:pt x="1353" y="129"/>
                </a:lnTo>
                <a:lnTo>
                  <a:pt x="1353" y="117"/>
                </a:lnTo>
                <a:lnTo>
                  <a:pt x="1354" y="102"/>
                </a:lnTo>
                <a:lnTo>
                  <a:pt x="1354" y="92"/>
                </a:lnTo>
                <a:lnTo>
                  <a:pt x="1354" y="83"/>
                </a:lnTo>
                <a:lnTo>
                  <a:pt x="1354" y="78"/>
                </a:lnTo>
                <a:lnTo>
                  <a:pt x="1354" y="70"/>
                </a:lnTo>
                <a:lnTo>
                  <a:pt x="1354" y="65"/>
                </a:lnTo>
                <a:lnTo>
                  <a:pt x="1354" y="60"/>
                </a:lnTo>
                <a:lnTo>
                  <a:pt x="1354" y="56"/>
                </a:lnTo>
                <a:lnTo>
                  <a:pt x="1354" y="52"/>
                </a:lnTo>
                <a:lnTo>
                  <a:pt x="1354" y="49"/>
                </a:lnTo>
                <a:lnTo>
                  <a:pt x="1354" y="46"/>
                </a:lnTo>
                <a:lnTo>
                  <a:pt x="1355" y="45"/>
                </a:lnTo>
                <a:lnTo>
                  <a:pt x="1355" y="42"/>
                </a:lnTo>
                <a:lnTo>
                  <a:pt x="1355" y="41"/>
                </a:lnTo>
                <a:lnTo>
                  <a:pt x="1355" y="39"/>
                </a:lnTo>
                <a:lnTo>
                  <a:pt x="1355" y="38"/>
                </a:lnTo>
                <a:lnTo>
                  <a:pt x="1355" y="35"/>
                </a:lnTo>
                <a:lnTo>
                  <a:pt x="1355" y="34"/>
                </a:lnTo>
                <a:lnTo>
                  <a:pt x="1355" y="32"/>
                </a:lnTo>
                <a:lnTo>
                  <a:pt x="1355" y="31"/>
                </a:lnTo>
                <a:lnTo>
                  <a:pt x="1356" y="30"/>
                </a:lnTo>
                <a:lnTo>
                  <a:pt x="1356" y="29"/>
                </a:lnTo>
                <a:lnTo>
                  <a:pt x="1356" y="27"/>
                </a:lnTo>
                <a:lnTo>
                  <a:pt x="1356" y="26"/>
                </a:lnTo>
                <a:lnTo>
                  <a:pt x="1356" y="25"/>
                </a:lnTo>
                <a:lnTo>
                  <a:pt x="1356" y="25"/>
                </a:lnTo>
                <a:lnTo>
                  <a:pt x="1356" y="25"/>
                </a:lnTo>
                <a:lnTo>
                  <a:pt x="1356" y="25"/>
                </a:lnTo>
                <a:lnTo>
                  <a:pt x="1356" y="25"/>
                </a:lnTo>
                <a:lnTo>
                  <a:pt x="1357" y="25"/>
                </a:lnTo>
                <a:lnTo>
                  <a:pt x="1357" y="26"/>
                </a:lnTo>
                <a:lnTo>
                  <a:pt x="1357" y="26"/>
                </a:lnTo>
                <a:lnTo>
                  <a:pt x="1357" y="26"/>
                </a:lnTo>
                <a:lnTo>
                  <a:pt x="1357" y="27"/>
                </a:lnTo>
                <a:lnTo>
                  <a:pt x="1357" y="27"/>
                </a:lnTo>
                <a:lnTo>
                  <a:pt x="1357" y="28"/>
                </a:lnTo>
                <a:lnTo>
                  <a:pt x="1357" y="28"/>
                </a:lnTo>
                <a:lnTo>
                  <a:pt x="1357" y="29"/>
                </a:lnTo>
                <a:lnTo>
                  <a:pt x="1358" y="30"/>
                </a:lnTo>
                <a:lnTo>
                  <a:pt x="1358" y="31"/>
                </a:lnTo>
                <a:lnTo>
                  <a:pt x="1358" y="32"/>
                </a:lnTo>
                <a:lnTo>
                  <a:pt x="1358" y="33"/>
                </a:lnTo>
                <a:lnTo>
                  <a:pt x="1358" y="34"/>
                </a:lnTo>
                <a:lnTo>
                  <a:pt x="1358" y="35"/>
                </a:lnTo>
                <a:lnTo>
                  <a:pt x="1358" y="36"/>
                </a:lnTo>
                <a:lnTo>
                  <a:pt x="1358" y="37"/>
                </a:lnTo>
                <a:lnTo>
                  <a:pt x="1358" y="38"/>
                </a:lnTo>
                <a:lnTo>
                  <a:pt x="1359" y="39"/>
                </a:lnTo>
                <a:lnTo>
                  <a:pt x="1359" y="41"/>
                </a:lnTo>
                <a:lnTo>
                  <a:pt x="1359" y="42"/>
                </a:lnTo>
                <a:lnTo>
                  <a:pt x="1359" y="44"/>
                </a:lnTo>
                <a:lnTo>
                  <a:pt x="1359" y="45"/>
                </a:lnTo>
                <a:lnTo>
                  <a:pt x="1359" y="46"/>
                </a:lnTo>
                <a:lnTo>
                  <a:pt x="1359" y="47"/>
                </a:lnTo>
                <a:lnTo>
                  <a:pt x="1359" y="48"/>
                </a:lnTo>
                <a:lnTo>
                  <a:pt x="1359" y="48"/>
                </a:lnTo>
                <a:lnTo>
                  <a:pt x="1359" y="49"/>
                </a:lnTo>
                <a:lnTo>
                  <a:pt x="1359" y="50"/>
                </a:lnTo>
                <a:lnTo>
                  <a:pt x="1360" y="51"/>
                </a:lnTo>
                <a:lnTo>
                  <a:pt x="1360" y="52"/>
                </a:lnTo>
                <a:lnTo>
                  <a:pt x="1360" y="53"/>
                </a:lnTo>
                <a:lnTo>
                  <a:pt x="1360" y="54"/>
                </a:lnTo>
                <a:lnTo>
                  <a:pt x="1360" y="56"/>
                </a:lnTo>
                <a:lnTo>
                  <a:pt x="1360" y="57"/>
                </a:lnTo>
                <a:lnTo>
                  <a:pt x="1360" y="59"/>
                </a:lnTo>
                <a:lnTo>
                  <a:pt x="1360" y="60"/>
                </a:lnTo>
                <a:lnTo>
                  <a:pt x="1360" y="61"/>
                </a:lnTo>
                <a:lnTo>
                  <a:pt x="1361" y="62"/>
                </a:lnTo>
                <a:lnTo>
                  <a:pt x="1361" y="64"/>
                </a:lnTo>
                <a:lnTo>
                  <a:pt x="1361" y="65"/>
                </a:lnTo>
                <a:lnTo>
                  <a:pt x="1361" y="66"/>
                </a:lnTo>
                <a:lnTo>
                  <a:pt x="1361" y="68"/>
                </a:lnTo>
                <a:lnTo>
                  <a:pt x="1361" y="69"/>
                </a:lnTo>
                <a:lnTo>
                  <a:pt x="1361" y="70"/>
                </a:lnTo>
                <a:lnTo>
                  <a:pt x="1361" y="71"/>
                </a:lnTo>
                <a:lnTo>
                  <a:pt x="1361" y="72"/>
                </a:lnTo>
                <a:lnTo>
                  <a:pt x="1362" y="73"/>
                </a:lnTo>
                <a:lnTo>
                  <a:pt x="1362" y="74"/>
                </a:lnTo>
                <a:lnTo>
                  <a:pt x="1362" y="76"/>
                </a:lnTo>
                <a:lnTo>
                  <a:pt x="1362" y="77"/>
                </a:lnTo>
                <a:lnTo>
                  <a:pt x="1362" y="79"/>
                </a:lnTo>
                <a:lnTo>
                  <a:pt x="1362" y="80"/>
                </a:lnTo>
                <a:lnTo>
                  <a:pt x="1362" y="82"/>
                </a:lnTo>
                <a:lnTo>
                  <a:pt x="1362" y="83"/>
                </a:lnTo>
                <a:lnTo>
                  <a:pt x="1362" y="84"/>
                </a:lnTo>
                <a:lnTo>
                  <a:pt x="1363" y="85"/>
                </a:lnTo>
                <a:lnTo>
                  <a:pt x="1363" y="87"/>
                </a:lnTo>
                <a:lnTo>
                  <a:pt x="1363" y="88"/>
                </a:lnTo>
                <a:lnTo>
                  <a:pt x="1363" y="89"/>
                </a:lnTo>
                <a:lnTo>
                  <a:pt x="1363" y="90"/>
                </a:lnTo>
                <a:lnTo>
                  <a:pt x="1363" y="92"/>
                </a:lnTo>
                <a:lnTo>
                  <a:pt x="1363" y="94"/>
                </a:lnTo>
                <a:lnTo>
                  <a:pt x="1363" y="96"/>
                </a:lnTo>
                <a:lnTo>
                  <a:pt x="1363" y="97"/>
                </a:lnTo>
                <a:lnTo>
                  <a:pt x="1363" y="99"/>
                </a:lnTo>
                <a:lnTo>
                  <a:pt x="1364" y="100"/>
                </a:lnTo>
                <a:lnTo>
                  <a:pt x="1364" y="102"/>
                </a:lnTo>
                <a:lnTo>
                  <a:pt x="1364" y="104"/>
                </a:lnTo>
                <a:lnTo>
                  <a:pt x="1364" y="105"/>
                </a:lnTo>
                <a:lnTo>
                  <a:pt x="1364" y="107"/>
                </a:lnTo>
                <a:lnTo>
                  <a:pt x="1364" y="109"/>
                </a:lnTo>
                <a:lnTo>
                  <a:pt x="1364" y="111"/>
                </a:lnTo>
                <a:lnTo>
                  <a:pt x="1364" y="114"/>
                </a:lnTo>
                <a:lnTo>
                  <a:pt x="1364" y="116"/>
                </a:lnTo>
                <a:lnTo>
                  <a:pt x="1364" y="118"/>
                </a:lnTo>
                <a:lnTo>
                  <a:pt x="1364" y="119"/>
                </a:lnTo>
                <a:lnTo>
                  <a:pt x="1365" y="121"/>
                </a:lnTo>
                <a:lnTo>
                  <a:pt x="1365" y="123"/>
                </a:lnTo>
                <a:lnTo>
                  <a:pt x="1365" y="125"/>
                </a:lnTo>
                <a:lnTo>
                  <a:pt x="1365" y="128"/>
                </a:lnTo>
                <a:lnTo>
                  <a:pt x="1365" y="131"/>
                </a:lnTo>
                <a:lnTo>
                  <a:pt x="1365" y="134"/>
                </a:lnTo>
                <a:lnTo>
                  <a:pt x="1365" y="137"/>
                </a:lnTo>
                <a:lnTo>
                  <a:pt x="1365" y="140"/>
                </a:lnTo>
                <a:lnTo>
                  <a:pt x="1365" y="145"/>
                </a:lnTo>
                <a:lnTo>
                  <a:pt x="1366" y="148"/>
                </a:lnTo>
                <a:lnTo>
                  <a:pt x="1366" y="149"/>
                </a:lnTo>
                <a:lnTo>
                  <a:pt x="1366" y="151"/>
                </a:lnTo>
                <a:lnTo>
                  <a:pt x="1366" y="154"/>
                </a:lnTo>
                <a:lnTo>
                  <a:pt x="1366" y="157"/>
                </a:lnTo>
                <a:lnTo>
                  <a:pt x="1366" y="160"/>
                </a:lnTo>
                <a:lnTo>
                  <a:pt x="1366" y="163"/>
                </a:lnTo>
                <a:lnTo>
                  <a:pt x="1366" y="166"/>
                </a:lnTo>
                <a:lnTo>
                  <a:pt x="1366" y="168"/>
                </a:lnTo>
                <a:lnTo>
                  <a:pt x="1367" y="171"/>
                </a:lnTo>
                <a:lnTo>
                  <a:pt x="1367" y="173"/>
                </a:lnTo>
                <a:lnTo>
                  <a:pt x="1367" y="174"/>
                </a:lnTo>
                <a:lnTo>
                  <a:pt x="1367" y="175"/>
                </a:lnTo>
                <a:lnTo>
                  <a:pt x="1367" y="177"/>
                </a:lnTo>
                <a:lnTo>
                  <a:pt x="1367" y="177"/>
                </a:lnTo>
                <a:lnTo>
                  <a:pt x="1367" y="177"/>
                </a:lnTo>
                <a:lnTo>
                  <a:pt x="1367" y="178"/>
                </a:lnTo>
                <a:lnTo>
                  <a:pt x="1367" y="178"/>
                </a:lnTo>
                <a:lnTo>
                  <a:pt x="1368" y="178"/>
                </a:lnTo>
                <a:lnTo>
                  <a:pt x="1368" y="177"/>
                </a:lnTo>
                <a:lnTo>
                  <a:pt x="1368" y="175"/>
                </a:lnTo>
                <a:lnTo>
                  <a:pt x="1368" y="174"/>
                </a:lnTo>
                <a:lnTo>
                  <a:pt x="1368" y="171"/>
                </a:lnTo>
                <a:lnTo>
                  <a:pt x="1368" y="168"/>
                </a:lnTo>
                <a:lnTo>
                  <a:pt x="1368" y="165"/>
                </a:lnTo>
                <a:lnTo>
                  <a:pt x="1368" y="161"/>
                </a:lnTo>
                <a:lnTo>
                  <a:pt x="1368" y="159"/>
                </a:lnTo>
                <a:lnTo>
                  <a:pt x="1369" y="155"/>
                </a:lnTo>
                <a:lnTo>
                  <a:pt x="1369" y="153"/>
                </a:lnTo>
                <a:lnTo>
                  <a:pt x="1369" y="149"/>
                </a:lnTo>
                <a:lnTo>
                  <a:pt x="1369" y="147"/>
                </a:lnTo>
                <a:lnTo>
                  <a:pt x="1369" y="144"/>
                </a:lnTo>
                <a:lnTo>
                  <a:pt x="1369" y="141"/>
                </a:lnTo>
                <a:lnTo>
                  <a:pt x="1369" y="138"/>
                </a:lnTo>
                <a:lnTo>
                  <a:pt x="1369" y="135"/>
                </a:lnTo>
                <a:lnTo>
                  <a:pt x="1369" y="133"/>
                </a:lnTo>
                <a:lnTo>
                  <a:pt x="1369" y="130"/>
                </a:lnTo>
                <a:lnTo>
                  <a:pt x="1369" y="127"/>
                </a:lnTo>
                <a:lnTo>
                  <a:pt x="1370" y="126"/>
                </a:lnTo>
                <a:lnTo>
                  <a:pt x="1370" y="121"/>
                </a:lnTo>
                <a:lnTo>
                  <a:pt x="1370" y="119"/>
                </a:lnTo>
                <a:lnTo>
                  <a:pt x="1370" y="117"/>
                </a:lnTo>
                <a:lnTo>
                  <a:pt x="1370" y="115"/>
                </a:lnTo>
                <a:lnTo>
                  <a:pt x="1370" y="113"/>
                </a:lnTo>
                <a:lnTo>
                  <a:pt x="1370" y="112"/>
                </a:lnTo>
                <a:lnTo>
                  <a:pt x="1370" y="109"/>
                </a:lnTo>
                <a:lnTo>
                  <a:pt x="1370" y="108"/>
                </a:lnTo>
                <a:lnTo>
                  <a:pt x="1371" y="106"/>
                </a:lnTo>
                <a:lnTo>
                  <a:pt x="1371" y="105"/>
                </a:lnTo>
                <a:lnTo>
                  <a:pt x="1371" y="104"/>
                </a:lnTo>
                <a:lnTo>
                  <a:pt x="1371" y="103"/>
                </a:lnTo>
                <a:lnTo>
                  <a:pt x="1371" y="101"/>
                </a:lnTo>
                <a:lnTo>
                  <a:pt x="1371" y="101"/>
                </a:lnTo>
                <a:lnTo>
                  <a:pt x="1371" y="100"/>
                </a:lnTo>
                <a:lnTo>
                  <a:pt x="1371" y="100"/>
                </a:lnTo>
                <a:lnTo>
                  <a:pt x="1371" y="100"/>
                </a:lnTo>
                <a:lnTo>
                  <a:pt x="1372" y="100"/>
                </a:lnTo>
                <a:lnTo>
                  <a:pt x="1372" y="100"/>
                </a:lnTo>
                <a:lnTo>
                  <a:pt x="1372" y="100"/>
                </a:lnTo>
                <a:lnTo>
                  <a:pt x="1372" y="101"/>
                </a:lnTo>
                <a:lnTo>
                  <a:pt x="1372" y="102"/>
                </a:lnTo>
                <a:lnTo>
                  <a:pt x="1372" y="104"/>
                </a:lnTo>
                <a:lnTo>
                  <a:pt x="1372" y="105"/>
                </a:lnTo>
                <a:lnTo>
                  <a:pt x="1372" y="108"/>
                </a:lnTo>
                <a:lnTo>
                  <a:pt x="1372" y="110"/>
                </a:lnTo>
                <a:lnTo>
                  <a:pt x="1373" y="113"/>
                </a:lnTo>
                <a:lnTo>
                  <a:pt x="1373" y="118"/>
                </a:lnTo>
                <a:lnTo>
                  <a:pt x="1373" y="123"/>
                </a:lnTo>
                <a:lnTo>
                  <a:pt x="1373" y="128"/>
                </a:lnTo>
                <a:lnTo>
                  <a:pt x="1373" y="135"/>
                </a:lnTo>
                <a:lnTo>
                  <a:pt x="1373" y="141"/>
                </a:lnTo>
                <a:lnTo>
                  <a:pt x="1373" y="151"/>
                </a:lnTo>
                <a:lnTo>
                  <a:pt x="1373" y="161"/>
                </a:lnTo>
                <a:lnTo>
                  <a:pt x="1373" y="174"/>
                </a:lnTo>
                <a:lnTo>
                  <a:pt x="1374" y="183"/>
                </a:lnTo>
                <a:lnTo>
                  <a:pt x="1374" y="199"/>
                </a:lnTo>
                <a:lnTo>
                  <a:pt x="1374" y="213"/>
                </a:lnTo>
                <a:lnTo>
                  <a:pt x="1374" y="235"/>
                </a:lnTo>
                <a:lnTo>
                  <a:pt x="1374" y="254"/>
                </a:lnTo>
                <a:lnTo>
                  <a:pt x="1374" y="276"/>
                </a:lnTo>
                <a:lnTo>
                  <a:pt x="1374" y="291"/>
                </a:lnTo>
                <a:lnTo>
                  <a:pt x="1374" y="312"/>
                </a:lnTo>
                <a:lnTo>
                  <a:pt x="1374" y="325"/>
                </a:lnTo>
                <a:lnTo>
                  <a:pt x="1374" y="343"/>
                </a:lnTo>
                <a:lnTo>
                  <a:pt x="1374" y="361"/>
                </a:lnTo>
                <a:lnTo>
                  <a:pt x="1375" y="378"/>
                </a:lnTo>
                <a:lnTo>
                  <a:pt x="1375" y="390"/>
                </a:lnTo>
                <a:lnTo>
                  <a:pt x="1375" y="405"/>
                </a:lnTo>
                <a:lnTo>
                  <a:pt x="1375" y="415"/>
                </a:lnTo>
                <a:lnTo>
                  <a:pt x="1375" y="426"/>
                </a:lnTo>
                <a:lnTo>
                  <a:pt x="1375" y="436"/>
                </a:lnTo>
                <a:lnTo>
                  <a:pt x="1375" y="446"/>
                </a:lnTo>
                <a:lnTo>
                  <a:pt x="1375" y="454"/>
                </a:lnTo>
                <a:lnTo>
                  <a:pt x="1375" y="463"/>
                </a:lnTo>
                <a:lnTo>
                  <a:pt x="1376" y="465"/>
                </a:lnTo>
                <a:lnTo>
                  <a:pt x="1376" y="465"/>
                </a:lnTo>
                <a:lnTo>
                  <a:pt x="1376" y="468"/>
                </a:lnTo>
                <a:lnTo>
                  <a:pt x="1376" y="470"/>
                </a:lnTo>
                <a:lnTo>
                  <a:pt x="1376" y="473"/>
                </a:lnTo>
                <a:lnTo>
                  <a:pt x="1376" y="476"/>
                </a:lnTo>
                <a:lnTo>
                  <a:pt x="1376" y="477"/>
                </a:lnTo>
                <a:lnTo>
                  <a:pt x="1376" y="480"/>
                </a:lnTo>
                <a:lnTo>
                  <a:pt x="1376" y="483"/>
                </a:lnTo>
                <a:lnTo>
                  <a:pt x="1377" y="484"/>
                </a:lnTo>
                <a:lnTo>
                  <a:pt x="1377" y="485"/>
                </a:lnTo>
                <a:lnTo>
                  <a:pt x="1377" y="486"/>
                </a:lnTo>
                <a:lnTo>
                  <a:pt x="1377" y="488"/>
                </a:lnTo>
                <a:lnTo>
                  <a:pt x="1377" y="489"/>
                </a:lnTo>
                <a:lnTo>
                  <a:pt x="1377" y="490"/>
                </a:lnTo>
                <a:lnTo>
                  <a:pt x="1377" y="491"/>
                </a:lnTo>
                <a:lnTo>
                  <a:pt x="1377" y="491"/>
                </a:lnTo>
                <a:lnTo>
                  <a:pt x="1377" y="493"/>
                </a:lnTo>
                <a:lnTo>
                  <a:pt x="1378" y="493"/>
                </a:lnTo>
                <a:lnTo>
                  <a:pt x="1378" y="493"/>
                </a:lnTo>
                <a:lnTo>
                  <a:pt x="1378" y="494"/>
                </a:lnTo>
                <a:lnTo>
                  <a:pt x="1378" y="494"/>
                </a:lnTo>
                <a:lnTo>
                  <a:pt x="1378" y="494"/>
                </a:lnTo>
                <a:lnTo>
                  <a:pt x="1378" y="494"/>
                </a:lnTo>
                <a:lnTo>
                  <a:pt x="1378" y="494"/>
                </a:lnTo>
                <a:lnTo>
                  <a:pt x="1378" y="494"/>
                </a:lnTo>
                <a:lnTo>
                  <a:pt x="1378" y="495"/>
                </a:lnTo>
                <a:lnTo>
                  <a:pt x="1379" y="495"/>
                </a:lnTo>
                <a:lnTo>
                  <a:pt x="1379" y="495"/>
                </a:lnTo>
                <a:lnTo>
                  <a:pt x="1379" y="496"/>
                </a:lnTo>
                <a:lnTo>
                  <a:pt x="1379" y="496"/>
                </a:lnTo>
                <a:lnTo>
                  <a:pt x="1379" y="496"/>
                </a:lnTo>
                <a:lnTo>
                  <a:pt x="1379" y="496"/>
                </a:lnTo>
                <a:lnTo>
                  <a:pt x="1379" y="496"/>
                </a:lnTo>
                <a:lnTo>
                  <a:pt x="1379" y="497"/>
                </a:lnTo>
                <a:lnTo>
                  <a:pt x="1379" y="497"/>
                </a:lnTo>
                <a:lnTo>
                  <a:pt x="1380" y="497"/>
                </a:lnTo>
                <a:lnTo>
                  <a:pt x="1380" y="497"/>
                </a:lnTo>
                <a:lnTo>
                  <a:pt x="1380" y="498"/>
                </a:lnTo>
                <a:lnTo>
                  <a:pt x="1380" y="498"/>
                </a:lnTo>
                <a:lnTo>
                  <a:pt x="1380" y="499"/>
                </a:lnTo>
                <a:lnTo>
                  <a:pt x="1380" y="499"/>
                </a:lnTo>
                <a:lnTo>
                  <a:pt x="1380" y="500"/>
                </a:lnTo>
                <a:lnTo>
                  <a:pt x="1380" y="500"/>
                </a:lnTo>
                <a:lnTo>
                  <a:pt x="1380" y="500"/>
                </a:lnTo>
                <a:lnTo>
                  <a:pt x="1380" y="501"/>
                </a:lnTo>
                <a:lnTo>
                  <a:pt x="1380" y="501"/>
                </a:lnTo>
                <a:lnTo>
                  <a:pt x="1380" y="502"/>
                </a:lnTo>
                <a:lnTo>
                  <a:pt x="1381" y="502"/>
                </a:lnTo>
                <a:lnTo>
                  <a:pt x="1381" y="502"/>
                </a:lnTo>
                <a:lnTo>
                  <a:pt x="1381" y="502"/>
                </a:lnTo>
                <a:lnTo>
                  <a:pt x="1381" y="502"/>
                </a:lnTo>
                <a:lnTo>
                  <a:pt x="1381" y="502"/>
                </a:lnTo>
                <a:lnTo>
                  <a:pt x="1381" y="502"/>
                </a:lnTo>
                <a:lnTo>
                  <a:pt x="1381" y="502"/>
                </a:lnTo>
                <a:lnTo>
                  <a:pt x="1381" y="503"/>
                </a:lnTo>
                <a:lnTo>
                  <a:pt x="1381" y="503"/>
                </a:lnTo>
                <a:lnTo>
                  <a:pt x="1382" y="503"/>
                </a:lnTo>
                <a:lnTo>
                  <a:pt x="1382" y="503"/>
                </a:lnTo>
                <a:lnTo>
                  <a:pt x="1382" y="503"/>
                </a:lnTo>
                <a:lnTo>
                  <a:pt x="1382" y="503"/>
                </a:lnTo>
                <a:lnTo>
                  <a:pt x="1382" y="503"/>
                </a:lnTo>
                <a:lnTo>
                  <a:pt x="1382" y="503"/>
                </a:lnTo>
                <a:lnTo>
                  <a:pt x="1382" y="504"/>
                </a:lnTo>
                <a:lnTo>
                  <a:pt x="1382" y="504"/>
                </a:lnTo>
                <a:lnTo>
                  <a:pt x="1382" y="504"/>
                </a:lnTo>
                <a:lnTo>
                  <a:pt x="1383" y="504"/>
                </a:lnTo>
                <a:lnTo>
                  <a:pt x="1383" y="505"/>
                </a:lnTo>
                <a:lnTo>
                  <a:pt x="1383" y="505"/>
                </a:lnTo>
                <a:lnTo>
                  <a:pt x="1383" y="505"/>
                </a:lnTo>
                <a:lnTo>
                  <a:pt x="1383" y="505"/>
                </a:lnTo>
                <a:lnTo>
                  <a:pt x="1383" y="506"/>
                </a:lnTo>
                <a:lnTo>
                  <a:pt x="1383" y="507"/>
                </a:lnTo>
                <a:lnTo>
                  <a:pt x="1383" y="508"/>
                </a:lnTo>
                <a:lnTo>
                  <a:pt x="1383" y="508"/>
                </a:lnTo>
                <a:lnTo>
                  <a:pt x="1384" y="509"/>
                </a:lnTo>
                <a:lnTo>
                  <a:pt x="1384" y="509"/>
                </a:lnTo>
                <a:lnTo>
                  <a:pt x="1384" y="510"/>
                </a:lnTo>
                <a:lnTo>
                  <a:pt x="1384" y="510"/>
                </a:lnTo>
                <a:lnTo>
                  <a:pt x="1384" y="511"/>
                </a:lnTo>
                <a:lnTo>
                  <a:pt x="1384" y="512"/>
                </a:lnTo>
                <a:lnTo>
                  <a:pt x="1384" y="513"/>
                </a:lnTo>
                <a:lnTo>
                  <a:pt x="1384" y="513"/>
                </a:lnTo>
                <a:lnTo>
                  <a:pt x="1384" y="513"/>
                </a:lnTo>
                <a:lnTo>
                  <a:pt x="1385" y="513"/>
                </a:lnTo>
                <a:lnTo>
                  <a:pt x="1385" y="513"/>
                </a:lnTo>
                <a:lnTo>
                  <a:pt x="1385" y="514"/>
                </a:lnTo>
                <a:lnTo>
                  <a:pt x="1385" y="514"/>
                </a:lnTo>
                <a:lnTo>
                  <a:pt x="1385" y="515"/>
                </a:lnTo>
                <a:lnTo>
                  <a:pt x="1385" y="514"/>
                </a:lnTo>
                <a:lnTo>
                  <a:pt x="1385" y="514"/>
                </a:lnTo>
                <a:lnTo>
                  <a:pt x="1385" y="515"/>
                </a:lnTo>
                <a:lnTo>
                  <a:pt x="1385" y="515"/>
                </a:lnTo>
                <a:lnTo>
                  <a:pt x="1385" y="515"/>
                </a:lnTo>
                <a:lnTo>
                  <a:pt x="1385" y="514"/>
                </a:lnTo>
                <a:lnTo>
                  <a:pt x="1386" y="515"/>
                </a:lnTo>
                <a:lnTo>
                  <a:pt x="1386" y="514"/>
                </a:lnTo>
                <a:lnTo>
                  <a:pt x="1386" y="514"/>
                </a:lnTo>
                <a:lnTo>
                  <a:pt x="1386" y="514"/>
                </a:lnTo>
                <a:lnTo>
                  <a:pt x="1386" y="512"/>
                </a:lnTo>
                <a:lnTo>
                  <a:pt x="1386" y="512"/>
                </a:lnTo>
                <a:lnTo>
                  <a:pt x="1386" y="511"/>
                </a:lnTo>
                <a:lnTo>
                  <a:pt x="1386" y="510"/>
                </a:lnTo>
                <a:lnTo>
                  <a:pt x="1386" y="509"/>
                </a:lnTo>
                <a:lnTo>
                  <a:pt x="1387" y="508"/>
                </a:lnTo>
                <a:lnTo>
                  <a:pt x="1387" y="507"/>
                </a:lnTo>
                <a:lnTo>
                  <a:pt x="1387" y="507"/>
                </a:lnTo>
                <a:lnTo>
                  <a:pt x="1387" y="506"/>
                </a:lnTo>
                <a:lnTo>
                  <a:pt x="1387" y="499"/>
                </a:lnTo>
                <a:lnTo>
                  <a:pt x="1387" y="482"/>
                </a:lnTo>
                <a:lnTo>
                  <a:pt x="1387" y="462"/>
                </a:lnTo>
                <a:lnTo>
                  <a:pt x="1387" y="433"/>
                </a:lnTo>
                <a:lnTo>
                  <a:pt x="1387" y="397"/>
                </a:lnTo>
                <a:lnTo>
                  <a:pt x="1388" y="329"/>
                </a:lnTo>
                <a:lnTo>
                  <a:pt x="1388" y="298"/>
                </a:lnTo>
                <a:lnTo>
                  <a:pt x="1388" y="267"/>
                </a:lnTo>
                <a:lnTo>
                  <a:pt x="1388" y="252"/>
                </a:lnTo>
                <a:lnTo>
                  <a:pt x="1388" y="242"/>
                </a:lnTo>
                <a:lnTo>
                  <a:pt x="1388" y="237"/>
                </a:lnTo>
                <a:lnTo>
                  <a:pt x="1388" y="229"/>
                </a:lnTo>
                <a:lnTo>
                  <a:pt x="1388" y="221"/>
                </a:lnTo>
                <a:lnTo>
                  <a:pt x="1388" y="207"/>
                </a:lnTo>
                <a:lnTo>
                  <a:pt x="1389" y="193"/>
                </a:lnTo>
                <a:lnTo>
                  <a:pt x="1389" y="176"/>
                </a:lnTo>
                <a:lnTo>
                  <a:pt x="1389" y="162"/>
                </a:lnTo>
                <a:lnTo>
                  <a:pt x="1389" y="145"/>
                </a:lnTo>
                <a:lnTo>
                  <a:pt x="1389" y="132"/>
                </a:lnTo>
                <a:lnTo>
                  <a:pt x="1389" y="119"/>
                </a:lnTo>
                <a:lnTo>
                  <a:pt x="1389" y="109"/>
                </a:lnTo>
                <a:lnTo>
                  <a:pt x="1389" y="98"/>
                </a:lnTo>
                <a:lnTo>
                  <a:pt x="1389" y="92"/>
                </a:lnTo>
                <a:lnTo>
                  <a:pt x="1390" y="83"/>
                </a:lnTo>
                <a:lnTo>
                  <a:pt x="1390" y="77"/>
                </a:lnTo>
                <a:lnTo>
                  <a:pt x="1390" y="70"/>
                </a:lnTo>
                <a:lnTo>
                  <a:pt x="1390" y="64"/>
                </a:lnTo>
                <a:lnTo>
                  <a:pt x="1390" y="59"/>
                </a:lnTo>
                <a:lnTo>
                  <a:pt x="1390" y="56"/>
                </a:lnTo>
                <a:lnTo>
                  <a:pt x="1390" y="53"/>
                </a:lnTo>
                <a:lnTo>
                  <a:pt x="1390" y="51"/>
                </a:lnTo>
                <a:lnTo>
                  <a:pt x="1390" y="48"/>
                </a:lnTo>
                <a:lnTo>
                  <a:pt x="1390" y="46"/>
                </a:lnTo>
                <a:lnTo>
                  <a:pt x="1390" y="43"/>
                </a:lnTo>
                <a:lnTo>
                  <a:pt x="1391" y="40"/>
                </a:lnTo>
                <a:lnTo>
                  <a:pt x="1391" y="37"/>
                </a:lnTo>
                <a:lnTo>
                  <a:pt x="1391" y="35"/>
                </a:lnTo>
                <a:lnTo>
                  <a:pt x="1391" y="31"/>
                </a:lnTo>
                <a:lnTo>
                  <a:pt x="1391" y="28"/>
                </a:lnTo>
                <a:lnTo>
                  <a:pt x="1391" y="25"/>
                </a:lnTo>
                <a:lnTo>
                  <a:pt x="1391" y="23"/>
                </a:lnTo>
                <a:lnTo>
                  <a:pt x="1391" y="21"/>
                </a:lnTo>
                <a:lnTo>
                  <a:pt x="1391" y="19"/>
                </a:lnTo>
                <a:lnTo>
                  <a:pt x="1392" y="17"/>
                </a:lnTo>
                <a:lnTo>
                  <a:pt x="1392" y="16"/>
                </a:lnTo>
                <a:lnTo>
                  <a:pt x="1392" y="14"/>
                </a:lnTo>
                <a:lnTo>
                  <a:pt x="1392" y="13"/>
                </a:lnTo>
                <a:lnTo>
                  <a:pt x="1392" y="11"/>
                </a:lnTo>
                <a:lnTo>
                  <a:pt x="1392" y="10"/>
                </a:lnTo>
                <a:lnTo>
                  <a:pt x="1392" y="9"/>
                </a:lnTo>
                <a:lnTo>
                  <a:pt x="1392" y="8"/>
                </a:lnTo>
                <a:lnTo>
                  <a:pt x="1392" y="8"/>
                </a:lnTo>
                <a:lnTo>
                  <a:pt x="1393" y="7"/>
                </a:lnTo>
                <a:lnTo>
                  <a:pt x="1393" y="7"/>
                </a:lnTo>
                <a:lnTo>
                  <a:pt x="1393" y="7"/>
                </a:lnTo>
                <a:lnTo>
                  <a:pt x="1393" y="7"/>
                </a:lnTo>
                <a:lnTo>
                  <a:pt x="1393" y="7"/>
                </a:lnTo>
                <a:lnTo>
                  <a:pt x="1393" y="8"/>
                </a:lnTo>
                <a:lnTo>
                  <a:pt x="1393" y="8"/>
                </a:lnTo>
                <a:lnTo>
                  <a:pt x="1393" y="9"/>
                </a:lnTo>
                <a:lnTo>
                  <a:pt x="1393" y="10"/>
                </a:lnTo>
                <a:lnTo>
                  <a:pt x="1394" y="11"/>
                </a:lnTo>
                <a:lnTo>
                  <a:pt x="1394" y="12"/>
                </a:lnTo>
                <a:lnTo>
                  <a:pt x="1394" y="14"/>
                </a:lnTo>
                <a:lnTo>
                  <a:pt x="1394" y="15"/>
                </a:lnTo>
                <a:lnTo>
                  <a:pt x="1394" y="16"/>
                </a:lnTo>
                <a:lnTo>
                  <a:pt x="1394" y="17"/>
                </a:lnTo>
                <a:lnTo>
                  <a:pt x="1394" y="19"/>
                </a:lnTo>
                <a:lnTo>
                  <a:pt x="1394" y="21"/>
                </a:lnTo>
                <a:lnTo>
                  <a:pt x="1394" y="23"/>
                </a:lnTo>
                <a:lnTo>
                  <a:pt x="1395" y="24"/>
                </a:lnTo>
                <a:lnTo>
                  <a:pt x="1395" y="27"/>
                </a:lnTo>
                <a:lnTo>
                  <a:pt x="1395" y="28"/>
                </a:lnTo>
                <a:lnTo>
                  <a:pt x="1395" y="31"/>
                </a:lnTo>
                <a:lnTo>
                  <a:pt x="1395" y="33"/>
                </a:lnTo>
                <a:lnTo>
                  <a:pt x="1395" y="35"/>
                </a:lnTo>
                <a:lnTo>
                  <a:pt x="1395" y="36"/>
                </a:lnTo>
                <a:lnTo>
                  <a:pt x="1395" y="38"/>
                </a:lnTo>
                <a:lnTo>
                  <a:pt x="1395" y="39"/>
                </a:lnTo>
                <a:lnTo>
                  <a:pt x="1395" y="40"/>
                </a:lnTo>
                <a:lnTo>
                  <a:pt x="1395" y="41"/>
                </a:lnTo>
                <a:lnTo>
                  <a:pt x="1395" y="42"/>
                </a:lnTo>
                <a:lnTo>
                  <a:pt x="1396" y="43"/>
                </a:lnTo>
                <a:lnTo>
                  <a:pt x="1396" y="44"/>
                </a:lnTo>
                <a:lnTo>
                  <a:pt x="1396" y="44"/>
                </a:lnTo>
                <a:lnTo>
                  <a:pt x="1396" y="45"/>
                </a:lnTo>
                <a:lnTo>
                  <a:pt x="1396" y="45"/>
                </a:lnTo>
                <a:lnTo>
                  <a:pt x="1396" y="46"/>
                </a:lnTo>
                <a:lnTo>
                  <a:pt x="1396" y="46"/>
                </a:lnTo>
                <a:lnTo>
                  <a:pt x="1396" y="47"/>
                </a:lnTo>
                <a:lnTo>
                  <a:pt x="1396" y="47"/>
                </a:lnTo>
                <a:lnTo>
                  <a:pt x="1397" y="48"/>
                </a:lnTo>
                <a:lnTo>
                  <a:pt x="1397" y="48"/>
                </a:lnTo>
                <a:lnTo>
                  <a:pt x="1397" y="48"/>
                </a:lnTo>
                <a:lnTo>
                  <a:pt x="1397" y="48"/>
                </a:lnTo>
                <a:lnTo>
                  <a:pt x="1397" y="48"/>
                </a:lnTo>
                <a:lnTo>
                  <a:pt x="1397" y="48"/>
                </a:lnTo>
                <a:lnTo>
                  <a:pt x="1397" y="49"/>
                </a:lnTo>
                <a:lnTo>
                  <a:pt x="1397" y="49"/>
                </a:lnTo>
                <a:lnTo>
                  <a:pt x="1397" y="49"/>
                </a:lnTo>
                <a:lnTo>
                  <a:pt x="1398" y="49"/>
                </a:lnTo>
                <a:lnTo>
                  <a:pt x="1398" y="49"/>
                </a:lnTo>
                <a:lnTo>
                  <a:pt x="1398" y="50"/>
                </a:lnTo>
                <a:lnTo>
                  <a:pt x="1398" y="50"/>
                </a:lnTo>
                <a:lnTo>
                  <a:pt x="1398" y="50"/>
                </a:lnTo>
                <a:lnTo>
                  <a:pt x="1398" y="51"/>
                </a:lnTo>
                <a:lnTo>
                  <a:pt x="1398" y="51"/>
                </a:lnTo>
                <a:lnTo>
                  <a:pt x="1398" y="52"/>
                </a:lnTo>
                <a:lnTo>
                  <a:pt x="1398" y="52"/>
                </a:lnTo>
                <a:lnTo>
                  <a:pt x="1399" y="52"/>
                </a:lnTo>
                <a:lnTo>
                  <a:pt x="1399" y="53"/>
                </a:lnTo>
                <a:lnTo>
                  <a:pt x="1399" y="54"/>
                </a:lnTo>
                <a:lnTo>
                  <a:pt x="1399" y="55"/>
                </a:lnTo>
                <a:lnTo>
                  <a:pt x="1399" y="56"/>
                </a:lnTo>
                <a:lnTo>
                  <a:pt x="1399" y="56"/>
                </a:lnTo>
                <a:lnTo>
                  <a:pt x="1399" y="57"/>
                </a:lnTo>
                <a:lnTo>
                  <a:pt x="1399" y="58"/>
                </a:lnTo>
                <a:lnTo>
                  <a:pt x="1399" y="59"/>
                </a:lnTo>
                <a:lnTo>
                  <a:pt x="1400" y="59"/>
                </a:lnTo>
                <a:lnTo>
                  <a:pt x="1400" y="61"/>
                </a:lnTo>
                <a:lnTo>
                  <a:pt x="1400" y="62"/>
                </a:lnTo>
                <a:lnTo>
                  <a:pt x="1400" y="63"/>
                </a:lnTo>
                <a:lnTo>
                  <a:pt x="1400" y="64"/>
                </a:lnTo>
                <a:lnTo>
                  <a:pt x="1400" y="65"/>
                </a:lnTo>
                <a:lnTo>
                  <a:pt x="1400" y="67"/>
                </a:lnTo>
                <a:lnTo>
                  <a:pt x="1400" y="69"/>
                </a:lnTo>
                <a:lnTo>
                  <a:pt x="1400" y="71"/>
                </a:lnTo>
                <a:lnTo>
                  <a:pt x="1400" y="72"/>
                </a:lnTo>
                <a:lnTo>
                  <a:pt x="1400" y="74"/>
                </a:lnTo>
                <a:lnTo>
                  <a:pt x="1401" y="78"/>
                </a:lnTo>
                <a:lnTo>
                  <a:pt x="1401" y="80"/>
                </a:lnTo>
                <a:lnTo>
                  <a:pt x="1401" y="82"/>
                </a:lnTo>
                <a:lnTo>
                  <a:pt x="1401" y="84"/>
                </a:lnTo>
                <a:lnTo>
                  <a:pt x="1401" y="87"/>
                </a:lnTo>
                <a:lnTo>
                  <a:pt x="1401" y="90"/>
                </a:lnTo>
                <a:lnTo>
                  <a:pt x="1401" y="94"/>
                </a:lnTo>
                <a:lnTo>
                  <a:pt x="1401" y="95"/>
                </a:lnTo>
                <a:lnTo>
                  <a:pt x="1401" y="99"/>
                </a:lnTo>
                <a:lnTo>
                  <a:pt x="1402" y="101"/>
                </a:lnTo>
                <a:lnTo>
                  <a:pt x="1402" y="104"/>
                </a:lnTo>
                <a:lnTo>
                  <a:pt x="1402" y="108"/>
                </a:lnTo>
                <a:lnTo>
                  <a:pt x="1402" y="111"/>
                </a:lnTo>
                <a:lnTo>
                  <a:pt x="1402" y="114"/>
                </a:lnTo>
                <a:lnTo>
                  <a:pt x="1402" y="117"/>
                </a:lnTo>
                <a:lnTo>
                  <a:pt x="1402" y="117"/>
                </a:lnTo>
                <a:lnTo>
                  <a:pt x="1402" y="119"/>
                </a:lnTo>
                <a:lnTo>
                  <a:pt x="1402" y="121"/>
                </a:lnTo>
                <a:lnTo>
                  <a:pt x="1403" y="124"/>
                </a:lnTo>
                <a:lnTo>
                  <a:pt x="1403" y="125"/>
                </a:lnTo>
                <a:lnTo>
                  <a:pt x="1403" y="126"/>
                </a:lnTo>
                <a:lnTo>
                  <a:pt x="1403" y="128"/>
                </a:lnTo>
                <a:lnTo>
                  <a:pt x="1403" y="129"/>
                </a:lnTo>
                <a:lnTo>
                  <a:pt x="1403" y="129"/>
                </a:lnTo>
                <a:lnTo>
                  <a:pt x="1403" y="128"/>
                </a:lnTo>
                <a:lnTo>
                  <a:pt x="1403" y="130"/>
                </a:lnTo>
                <a:lnTo>
                  <a:pt x="1403" y="129"/>
                </a:lnTo>
                <a:lnTo>
                  <a:pt x="1404" y="129"/>
                </a:lnTo>
                <a:lnTo>
                  <a:pt x="1404" y="127"/>
                </a:lnTo>
                <a:lnTo>
                  <a:pt x="1404" y="124"/>
                </a:lnTo>
                <a:lnTo>
                  <a:pt x="1404" y="121"/>
                </a:lnTo>
                <a:lnTo>
                  <a:pt x="1404" y="117"/>
                </a:lnTo>
                <a:lnTo>
                  <a:pt x="1404" y="113"/>
                </a:lnTo>
                <a:lnTo>
                  <a:pt x="1404" y="110"/>
                </a:lnTo>
                <a:lnTo>
                  <a:pt x="1404" y="107"/>
                </a:lnTo>
                <a:lnTo>
                  <a:pt x="1404" y="105"/>
                </a:lnTo>
                <a:lnTo>
                  <a:pt x="1405" y="102"/>
                </a:lnTo>
                <a:lnTo>
                  <a:pt x="1405" y="100"/>
                </a:lnTo>
                <a:lnTo>
                  <a:pt x="1405" y="98"/>
                </a:lnTo>
                <a:lnTo>
                  <a:pt x="1405" y="96"/>
                </a:lnTo>
                <a:lnTo>
                  <a:pt x="1405" y="95"/>
                </a:lnTo>
                <a:lnTo>
                  <a:pt x="1405" y="94"/>
                </a:lnTo>
                <a:lnTo>
                  <a:pt x="1405" y="93"/>
                </a:lnTo>
                <a:lnTo>
                  <a:pt x="1405" y="92"/>
                </a:lnTo>
                <a:lnTo>
                  <a:pt x="1405" y="92"/>
                </a:lnTo>
                <a:lnTo>
                  <a:pt x="1406" y="92"/>
                </a:lnTo>
                <a:lnTo>
                  <a:pt x="1406" y="93"/>
                </a:lnTo>
                <a:lnTo>
                  <a:pt x="1406" y="94"/>
                </a:lnTo>
                <a:lnTo>
                  <a:pt x="1406" y="95"/>
                </a:lnTo>
                <a:lnTo>
                  <a:pt x="1406" y="95"/>
                </a:lnTo>
                <a:lnTo>
                  <a:pt x="1406" y="96"/>
                </a:lnTo>
                <a:lnTo>
                  <a:pt x="1406" y="97"/>
                </a:lnTo>
                <a:lnTo>
                  <a:pt x="1406" y="99"/>
                </a:lnTo>
                <a:lnTo>
                  <a:pt x="1406" y="102"/>
                </a:lnTo>
                <a:lnTo>
                  <a:pt x="1406" y="104"/>
                </a:lnTo>
                <a:lnTo>
                  <a:pt x="1406" y="106"/>
                </a:lnTo>
                <a:lnTo>
                  <a:pt x="1407" y="109"/>
                </a:lnTo>
                <a:lnTo>
                  <a:pt x="1407" y="112"/>
                </a:lnTo>
                <a:lnTo>
                  <a:pt x="1407" y="116"/>
                </a:lnTo>
                <a:lnTo>
                  <a:pt x="1407" y="120"/>
                </a:lnTo>
                <a:lnTo>
                  <a:pt x="1407" y="127"/>
                </a:lnTo>
                <a:lnTo>
                  <a:pt x="1407" y="132"/>
                </a:lnTo>
                <a:lnTo>
                  <a:pt x="1407" y="140"/>
                </a:lnTo>
                <a:lnTo>
                  <a:pt x="1407" y="147"/>
                </a:lnTo>
                <a:lnTo>
                  <a:pt x="1407" y="157"/>
                </a:lnTo>
                <a:lnTo>
                  <a:pt x="1408" y="167"/>
                </a:lnTo>
                <a:lnTo>
                  <a:pt x="1408" y="179"/>
                </a:lnTo>
                <a:lnTo>
                  <a:pt x="1408" y="187"/>
                </a:lnTo>
                <a:lnTo>
                  <a:pt x="1408" y="204"/>
                </a:lnTo>
                <a:lnTo>
                  <a:pt x="1408" y="217"/>
                </a:lnTo>
                <a:lnTo>
                  <a:pt x="1408" y="233"/>
                </a:lnTo>
                <a:lnTo>
                  <a:pt x="1408" y="252"/>
                </a:lnTo>
                <a:lnTo>
                  <a:pt x="1408" y="274"/>
                </a:lnTo>
                <a:lnTo>
                  <a:pt x="1408" y="288"/>
                </a:lnTo>
                <a:lnTo>
                  <a:pt x="1409" y="313"/>
                </a:lnTo>
                <a:lnTo>
                  <a:pt x="1409" y="329"/>
                </a:lnTo>
                <a:lnTo>
                  <a:pt x="1409" y="345"/>
                </a:lnTo>
                <a:lnTo>
                  <a:pt x="1409" y="361"/>
                </a:lnTo>
                <a:lnTo>
                  <a:pt x="1409" y="379"/>
                </a:lnTo>
                <a:lnTo>
                  <a:pt x="1409" y="388"/>
                </a:lnTo>
                <a:lnTo>
                  <a:pt x="1409" y="403"/>
                </a:lnTo>
                <a:lnTo>
                  <a:pt x="1409" y="412"/>
                </a:lnTo>
                <a:lnTo>
                  <a:pt x="1409" y="423"/>
                </a:lnTo>
                <a:lnTo>
                  <a:pt x="1410" y="432"/>
                </a:lnTo>
                <a:lnTo>
                  <a:pt x="1410" y="443"/>
                </a:lnTo>
                <a:lnTo>
                  <a:pt x="1410" y="450"/>
                </a:lnTo>
                <a:lnTo>
                  <a:pt x="1410" y="460"/>
                </a:lnTo>
                <a:lnTo>
                  <a:pt x="1410" y="462"/>
                </a:lnTo>
                <a:lnTo>
                  <a:pt x="1410" y="463"/>
                </a:lnTo>
                <a:lnTo>
                  <a:pt x="1410" y="464"/>
                </a:lnTo>
                <a:lnTo>
                  <a:pt x="1410" y="463"/>
                </a:lnTo>
                <a:lnTo>
                  <a:pt x="1410" y="461"/>
                </a:lnTo>
                <a:lnTo>
                  <a:pt x="1411" y="462"/>
                </a:lnTo>
                <a:lnTo>
                  <a:pt x="1411" y="465"/>
                </a:lnTo>
                <a:lnTo>
                  <a:pt x="1411" y="469"/>
                </a:lnTo>
                <a:lnTo>
                  <a:pt x="1411" y="472"/>
                </a:lnTo>
                <a:lnTo>
                  <a:pt x="1411" y="476"/>
                </a:lnTo>
                <a:lnTo>
                  <a:pt x="1411" y="476"/>
                </a:lnTo>
                <a:lnTo>
                  <a:pt x="1411" y="478"/>
                </a:lnTo>
                <a:lnTo>
                  <a:pt x="1411" y="479"/>
                </a:lnTo>
                <a:lnTo>
                  <a:pt x="1411" y="481"/>
                </a:lnTo>
                <a:lnTo>
                  <a:pt x="1411" y="482"/>
                </a:lnTo>
                <a:lnTo>
                  <a:pt x="1411" y="484"/>
                </a:lnTo>
                <a:lnTo>
                  <a:pt x="1411" y="485"/>
                </a:lnTo>
                <a:lnTo>
                  <a:pt x="1412" y="486"/>
                </a:lnTo>
                <a:lnTo>
                  <a:pt x="1412" y="486"/>
                </a:lnTo>
                <a:lnTo>
                  <a:pt x="1412" y="486"/>
                </a:lnTo>
                <a:lnTo>
                  <a:pt x="1412" y="487"/>
                </a:lnTo>
                <a:lnTo>
                  <a:pt x="1412" y="488"/>
                </a:lnTo>
                <a:lnTo>
                  <a:pt x="1412" y="488"/>
                </a:lnTo>
                <a:lnTo>
                  <a:pt x="1412" y="488"/>
                </a:lnTo>
                <a:lnTo>
                  <a:pt x="1412" y="488"/>
                </a:lnTo>
                <a:lnTo>
                  <a:pt x="1412" y="489"/>
                </a:lnTo>
                <a:lnTo>
                  <a:pt x="1413" y="489"/>
                </a:lnTo>
                <a:lnTo>
                  <a:pt x="1413" y="489"/>
                </a:lnTo>
                <a:lnTo>
                  <a:pt x="1413" y="489"/>
                </a:lnTo>
                <a:lnTo>
                  <a:pt x="1413" y="490"/>
                </a:lnTo>
                <a:lnTo>
                  <a:pt x="1413" y="490"/>
                </a:lnTo>
                <a:lnTo>
                  <a:pt x="1413" y="491"/>
                </a:lnTo>
                <a:lnTo>
                  <a:pt x="1413" y="491"/>
                </a:lnTo>
                <a:lnTo>
                  <a:pt x="1413" y="492"/>
                </a:lnTo>
                <a:lnTo>
                  <a:pt x="1413" y="492"/>
                </a:lnTo>
                <a:lnTo>
                  <a:pt x="1414" y="493"/>
                </a:lnTo>
                <a:lnTo>
                  <a:pt x="1414" y="493"/>
                </a:lnTo>
                <a:lnTo>
                  <a:pt x="1414" y="494"/>
                </a:lnTo>
                <a:lnTo>
                  <a:pt x="1414" y="494"/>
                </a:lnTo>
                <a:lnTo>
                  <a:pt x="1414" y="494"/>
                </a:lnTo>
                <a:lnTo>
                  <a:pt x="1414" y="495"/>
                </a:lnTo>
                <a:lnTo>
                  <a:pt x="1414" y="495"/>
                </a:lnTo>
                <a:lnTo>
                  <a:pt x="1414" y="496"/>
                </a:lnTo>
                <a:lnTo>
                  <a:pt x="1414" y="496"/>
                </a:lnTo>
                <a:lnTo>
                  <a:pt x="1415" y="497"/>
                </a:lnTo>
                <a:lnTo>
                  <a:pt x="1415" y="497"/>
                </a:lnTo>
                <a:lnTo>
                  <a:pt x="1415" y="498"/>
                </a:lnTo>
                <a:lnTo>
                  <a:pt x="1415" y="498"/>
                </a:lnTo>
                <a:lnTo>
                  <a:pt x="1415" y="498"/>
                </a:lnTo>
                <a:lnTo>
                  <a:pt x="1415" y="499"/>
                </a:lnTo>
                <a:lnTo>
                  <a:pt x="1415" y="499"/>
                </a:lnTo>
                <a:lnTo>
                  <a:pt x="1415" y="499"/>
                </a:lnTo>
                <a:lnTo>
                  <a:pt x="1415" y="499"/>
                </a:lnTo>
                <a:lnTo>
                  <a:pt x="1416" y="499"/>
                </a:lnTo>
                <a:lnTo>
                  <a:pt x="1416" y="499"/>
                </a:lnTo>
                <a:lnTo>
                  <a:pt x="1416" y="500"/>
                </a:lnTo>
                <a:lnTo>
                  <a:pt x="1416" y="501"/>
                </a:lnTo>
                <a:lnTo>
                  <a:pt x="1416" y="501"/>
                </a:lnTo>
                <a:lnTo>
                  <a:pt x="1416" y="501"/>
                </a:lnTo>
                <a:lnTo>
                  <a:pt x="1416" y="502"/>
                </a:lnTo>
                <a:lnTo>
                  <a:pt x="1416" y="502"/>
                </a:lnTo>
                <a:lnTo>
                  <a:pt x="1416" y="503"/>
                </a:lnTo>
                <a:lnTo>
                  <a:pt x="1416" y="503"/>
                </a:lnTo>
                <a:lnTo>
                  <a:pt x="1416" y="504"/>
                </a:lnTo>
                <a:lnTo>
                  <a:pt x="1417" y="504"/>
                </a:lnTo>
                <a:lnTo>
                  <a:pt x="1417" y="504"/>
                </a:lnTo>
                <a:lnTo>
                  <a:pt x="1417" y="504"/>
                </a:lnTo>
                <a:lnTo>
                  <a:pt x="1417" y="505"/>
                </a:lnTo>
                <a:lnTo>
                  <a:pt x="1417" y="505"/>
                </a:lnTo>
                <a:lnTo>
                  <a:pt x="1417" y="506"/>
                </a:lnTo>
                <a:lnTo>
                  <a:pt x="1417" y="507"/>
                </a:lnTo>
                <a:lnTo>
                  <a:pt x="1417" y="508"/>
                </a:lnTo>
                <a:lnTo>
                  <a:pt x="1417" y="508"/>
                </a:lnTo>
                <a:lnTo>
                  <a:pt x="1418" y="509"/>
                </a:lnTo>
                <a:lnTo>
                  <a:pt x="1418" y="509"/>
                </a:lnTo>
                <a:lnTo>
                  <a:pt x="1418" y="510"/>
                </a:lnTo>
                <a:lnTo>
                  <a:pt x="1418" y="510"/>
                </a:lnTo>
                <a:lnTo>
                  <a:pt x="1418" y="512"/>
                </a:lnTo>
                <a:lnTo>
                  <a:pt x="1418" y="512"/>
                </a:lnTo>
                <a:lnTo>
                  <a:pt x="1418" y="512"/>
                </a:lnTo>
                <a:lnTo>
                  <a:pt x="1418" y="512"/>
                </a:lnTo>
                <a:lnTo>
                  <a:pt x="1418" y="512"/>
                </a:lnTo>
                <a:lnTo>
                  <a:pt x="1419" y="512"/>
                </a:lnTo>
                <a:lnTo>
                  <a:pt x="1419" y="513"/>
                </a:lnTo>
                <a:lnTo>
                  <a:pt x="1419" y="513"/>
                </a:lnTo>
                <a:lnTo>
                  <a:pt x="1419" y="514"/>
                </a:lnTo>
                <a:lnTo>
                  <a:pt x="1419" y="514"/>
                </a:lnTo>
                <a:lnTo>
                  <a:pt x="1419" y="514"/>
                </a:lnTo>
                <a:lnTo>
                  <a:pt x="1419" y="514"/>
                </a:lnTo>
                <a:lnTo>
                  <a:pt x="1419" y="514"/>
                </a:lnTo>
                <a:lnTo>
                  <a:pt x="1419" y="515"/>
                </a:lnTo>
                <a:lnTo>
                  <a:pt x="1420" y="515"/>
                </a:lnTo>
                <a:lnTo>
                  <a:pt x="1420" y="515"/>
                </a:lnTo>
                <a:lnTo>
                  <a:pt x="1420" y="515"/>
                </a:lnTo>
                <a:lnTo>
                  <a:pt x="1420" y="514"/>
                </a:lnTo>
                <a:lnTo>
                  <a:pt x="1420" y="515"/>
                </a:lnTo>
                <a:lnTo>
                  <a:pt x="1420" y="515"/>
                </a:lnTo>
                <a:lnTo>
                  <a:pt x="1420" y="515"/>
                </a:lnTo>
                <a:lnTo>
                  <a:pt x="1420" y="513"/>
                </a:lnTo>
                <a:lnTo>
                  <a:pt x="1420" y="511"/>
                </a:lnTo>
                <a:lnTo>
                  <a:pt x="1421" y="511"/>
                </a:lnTo>
                <a:lnTo>
                  <a:pt x="1421" y="508"/>
                </a:lnTo>
                <a:lnTo>
                  <a:pt x="1421" y="507"/>
                </a:lnTo>
                <a:lnTo>
                  <a:pt x="1421" y="506"/>
                </a:lnTo>
                <a:lnTo>
                  <a:pt x="1421" y="506"/>
                </a:lnTo>
                <a:lnTo>
                  <a:pt x="1421" y="506"/>
                </a:lnTo>
                <a:lnTo>
                  <a:pt x="1421" y="506"/>
                </a:lnTo>
                <a:lnTo>
                  <a:pt x="1421" y="505"/>
                </a:lnTo>
                <a:lnTo>
                  <a:pt x="1421" y="495"/>
                </a:lnTo>
                <a:lnTo>
                  <a:pt x="1421" y="480"/>
                </a:lnTo>
                <a:lnTo>
                  <a:pt x="1421" y="465"/>
                </a:lnTo>
                <a:lnTo>
                  <a:pt x="1422" y="434"/>
                </a:lnTo>
                <a:lnTo>
                  <a:pt x="1422" y="403"/>
                </a:lnTo>
                <a:lnTo>
                  <a:pt x="1422" y="352"/>
                </a:lnTo>
                <a:lnTo>
                  <a:pt x="1422" y="318"/>
                </a:lnTo>
                <a:lnTo>
                  <a:pt x="1422" y="289"/>
                </a:lnTo>
                <a:lnTo>
                  <a:pt x="1422" y="272"/>
                </a:lnTo>
                <a:lnTo>
                  <a:pt x="1422" y="263"/>
                </a:lnTo>
                <a:lnTo>
                  <a:pt x="1422" y="258"/>
                </a:lnTo>
                <a:lnTo>
                  <a:pt x="1422" y="248"/>
                </a:lnTo>
                <a:lnTo>
                  <a:pt x="1423" y="240"/>
                </a:lnTo>
                <a:lnTo>
                  <a:pt x="1423" y="227"/>
                </a:lnTo>
                <a:lnTo>
                  <a:pt x="1423" y="213"/>
                </a:lnTo>
                <a:lnTo>
                  <a:pt x="1423" y="195"/>
                </a:lnTo>
                <a:lnTo>
                  <a:pt x="1423" y="183"/>
                </a:lnTo>
                <a:lnTo>
                  <a:pt x="1423" y="161"/>
                </a:lnTo>
                <a:lnTo>
                  <a:pt x="1423" y="149"/>
                </a:lnTo>
                <a:lnTo>
                  <a:pt x="1423" y="133"/>
                </a:lnTo>
                <a:lnTo>
                  <a:pt x="1423" y="119"/>
                </a:lnTo>
                <a:lnTo>
                  <a:pt x="1424" y="106"/>
                </a:lnTo>
                <a:lnTo>
                  <a:pt x="1424" y="96"/>
                </a:lnTo>
                <a:lnTo>
                  <a:pt x="1424" y="82"/>
                </a:lnTo>
                <a:lnTo>
                  <a:pt x="1424" y="75"/>
                </a:lnTo>
                <a:lnTo>
                  <a:pt x="1424" y="68"/>
                </a:lnTo>
                <a:lnTo>
                  <a:pt x="1424" y="62"/>
                </a:lnTo>
                <a:lnTo>
                  <a:pt x="1424" y="58"/>
                </a:lnTo>
                <a:lnTo>
                  <a:pt x="1424" y="56"/>
                </a:lnTo>
                <a:lnTo>
                  <a:pt x="1424" y="54"/>
                </a:lnTo>
                <a:lnTo>
                  <a:pt x="1425" y="54"/>
                </a:lnTo>
                <a:lnTo>
                  <a:pt x="1425" y="52"/>
                </a:lnTo>
                <a:lnTo>
                  <a:pt x="1425" y="52"/>
                </a:lnTo>
                <a:lnTo>
                  <a:pt x="1425" y="50"/>
                </a:lnTo>
                <a:lnTo>
                  <a:pt x="1425" y="48"/>
                </a:lnTo>
                <a:lnTo>
                  <a:pt x="1425" y="46"/>
                </a:lnTo>
                <a:lnTo>
                  <a:pt x="1425" y="45"/>
                </a:lnTo>
                <a:lnTo>
                  <a:pt x="1425" y="42"/>
                </a:lnTo>
                <a:lnTo>
                  <a:pt x="1425" y="40"/>
                </a:lnTo>
                <a:lnTo>
                  <a:pt x="1426" y="38"/>
                </a:lnTo>
                <a:lnTo>
                  <a:pt x="1426" y="36"/>
                </a:lnTo>
                <a:lnTo>
                  <a:pt x="1426" y="34"/>
                </a:lnTo>
                <a:lnTo>
                  <a:pt x="1426" y="32"/>
                </a:lnTo>
                <a:lnTo>
                  <a:pt x="1426" y="30"/>
                </a:lnTo>
                <a:lnTo>
                  <a:pt x="1426" y="29"/>
                </a:lnTo>
                <a:lnTo>
                  <a:pt x="1426" y="28"/>
                </a:lnTo>
                <a:lnTo>
                  <a:pt x="1426" y="26"/>
                </a:lnTo>
                <a:lnTo>
                  <a:pt x="1426" y="25"/>
                </a:lnTo>
                <a:lnTo>
                  <a:pt x="1426" y="24"/>
                </a:lnTo>
                <a:lnTo>
                  <a:pt x="1426" y="24"/>
                </a:lnTo>
                <a:lnTo>
                  <a:pt x="1426" y="23"/>
                </a:lnTo>
                <a:lnTo>
                  <a:pt x="1427" y="23"/>
                </a:lnTo>
                <a:lnTo>
                  <a:pt x="1427" y="23"/>
                </a:lnTo>
                <a:lnTo>
                  <a:pt x="1427" y="23"/>
                </a:lnTo>
                <a:lnTo>
                  <a:pt x="1427" y="23"/>
                </a:lnTo>
                <a:lnTo>
                  <a:pt x="1427" y="24"/>
                </a:lnTo>
                <a:lnTo>
                  <a:pt x="1427" y="24"/>
                </a:lnTo>
                <a:lnTo>
                  <a:pt x="1427" y="25"/>
                </a:lnTo>
                <a:lnTo>
                  <a:pt x="1427" y="25"/>
                </a:lnTo>
                <a:lnTo>
                  <a:pt x="1427" y="26"/>
                </a:lnTo>
                <a:lnTo>
                  <a:pt x="1428" y="26"/>
                </a:lnTo>
                <a:lnTo>
                  <a:pt x="1428" y="27"/>
                </a:lnTo>
                <a:lnTo>
                  <a:pt x="1428" y="28"/>
                </a:lnTo>
                <a:lnTo>
                  <a:pt x="1428" y="29"/>
                </a:lnTo>
                <a:lnTo>
                  <a:pt x="1428" y="30"/>
                </a:lnTo>
                <a:lnTo>
                  <a:pt x="1428" y="31"/>
                </a:lnTo>
                <a:lnTo>
                  <a:pt x="1428" y="32"/>
                </a:lnTo>
                <a:lnTo>
                  <a:pt x="1428" y="34"/>
                </a:lnTo>
                <a:lnTo>
                  <a:pt x="1428" y="35"/>
                </a:lnTo>
                <a:lnTo>
                  <a:pt x="1429" y="37"/>
                </a:lnTo>
                <a:lnTo>
                  <a:pt x="1429" y="38"/>
                </a:lnTo>
                <a:lnTo>
                  <a:pt x="1429" y="40"/>
                </a:lnTo>
                <a:lnTo>
                  <a:pt x="1429" y="42"/>
                </a:lnTo>
                <a:lnTo>
                  <a:pt x="1429" y="45"/>
                </a:lnTo>
                <a:lnTo>
                  <a:pt x="1429" y="46"/>
                </a:lnTo>
                <a:lnTo>
                  <a:pt x="1429" y="47"/>
                </a:lnTo>
                <a:lnTo>
                  <a:pt x="1429" y="49"/>
                </a:lnTo>
                <a:lnTo>
                  <a:pt x="1429" y="50"/>
                </a:lnTo>
                <a:lnTo>
                  <a:pt x="1430" y="51"/>
                </a:lnTo>
                <a:lnTo>
                  <a:pt x="1430" y="52"/>
                </a:lnTo>
                <a:lnTo>
                  <a:pt x="1430" y="53"/>
                </a:lnTo>
                <a:lnTo>
                  <a:pt x="1430" y="55"/>
                </a:lnTo>
                <a:lnTo>
                  <a:pt x="1430" y="55"/>
                </a:lnTo>
                <a:lnTo>
                  <a:pt x="1430" y="56"/>
                </a:lnTo>
                <a:lnTo>
                  <a:pt x="1430" y="57"/>
                </a:lnTo>
                <a:lnTo>
                  <a:pt x="1430" y="57"/>
                </a:lnTo>
                <a:lnTo>
                  <a:pt x="1430" y="58"/>
                </a:lnTo>
                <a:lnTo>
                  <a:pt x="1431" y="58"/>
                </a:lnTo>
                <a:lnTo>
                  <a:pt x="1431" y="58"/>
                </a:lnTo>
                <a:lnTo>
                  <a:pt x="1431" y="59"/>
                </a:lnTo>
                <a:lnTo>
                  <a:pt x="1431" y="59"/>
                </a:lnTo>
                <a:lnTo>
                  <a:pt x="1431" y="59"/>
                </a:lnTo>
                <a:lnTo>
                  <a:pt x="1431" y="59"/>
                </a:lnTo>
                <a:lnTo>
                  <a:pt x="1431" y="59"/>
                </a:lnTo>
                <a:lnTo>
                  <a:pt x="1431" y="60"/>
                </a:lnTo>
                <a:lnTo>
                  <a:pt x="1431" y="60"/>
                </a:lnTo>
                <a:lnTo>
                  <a:pt x="1432" y="60"/>
                </a:lnTo>
                <a:lnTo>
                  <a:pt x="1432" y="60"/>
                </a:lnTo>
                <a:lnTo>
                  <a:pt x="1432" y="61"/>
                </a:lnTo>
                <a:lnTo>
                  <a:pt x="1432" y="61"/>
                </a:lnTo>
                <a:lnTo>
                  <a:pt x="1432" y="61"/>
                </a:lnTo>
                <a:lnTo>
                  <a:pt x="1432" y="62"/>
                </a:lnTo>
                <a:lnTo>
                  <a:pt x="1432" y="62"/>
                </a:lnTo>
                <a:lnTo>
                  <a:pt x="1432" y="62"/>
                </a:lnTo>
                <a:lnTo>
                  <a:pt x="1432" y="63"/>
                </a:lnTo>
                <a:lnTo>
                  <a:pt x="1432" y="63"/>
                </a:lnTo>
                <a:lnTo>
                  <a:pt x="1432" y="64"/>
                </a:lnTo>
                <a:lnTo>
                  <a:pt x="1433" y="64"/>
                </a:lnTo>
                <a:lnTo>
                  <a:pt x="1433" y="64"/>
                </a:lnTo>
                <a:lnTo>
                  <a:pt x="1433" y="64"/>
                </a:lnTo>
                <a:lnTo>
                  <a:pt x="1433" y="65"/>
                </a:lnTo>
                <a:lnTo>
                  <a:pt x="1433" y="65"/>
                </a:lnTo>
                <a:lnTo>
                  <a:pt x="1433" y="65"/>
                </a:lnTo>
                <a:lnTo>
                  <a:pt x="1433" y="65"/>
                </a:lnTo>
                <a:lnTo>
                  <a:pt x="1433" y="65"/>
                </a:lnTo>
                <a:lnTo>
                  <a:pt x="1433" y="66"/>
                </a:lnTo>
                <a:lnTo>
                  <a:pt x="1434" y="66"/>
                </a:lnTo>
                <a:lnTo>
                  <a:pt x="1434" y="66"/>
                </a:lnTo>
                <a:lnTo>
                  <a:pt x="1434" y="66"/>
                </a:lnTo>
                <a:lnTo>
                  <a:pt x="1434" y="67"/>
                </a:lnTo>
                <a:lnTo>
                  <a:pt x="1434" y="67"/>
                </a:lnTo>
                <a:lnTo>
                  <a:pt x="1434" y="69"/>
                </a:lnTo>
                <a:lnTo>
                  <a:pt x="1434" y="69"/>
                </a:lnTo>
                <a:lnTo>
                  <a:pt x="1434" y="70"/>
                </a:lnTo>
                <a:lnTo>
                  <a:pt x="1434" y="70"/>
                </a:lnTo>
                <a:lnTo>
                  <a:pt x="1435" y="71"/>
                </a:lnTo>
                <a:lnTo>
                  <a:pt x="1435" y="71"/>
                </a:lnTo>
                <a:lnTo>
                  <a:pt x="1435" y="73"/>
                </a:lnTo>
                <a:lnTo>
                  <a:pt x="1435" y="74"/>
                </a:lnTo>
                <a:lnTo>
                  <a:pt x="1435" y="75"/>
                </a:lnTo>
                <a:lnTo>
                  <a:pt x="1435" y="76"/>
                </a:lnTo>
                <a:lnTo>
                  <a:pt x="1435" y="77"/>
                </a:lnTo>
                <a:lnTo>
                  <a:pt x="1435" y="78"/>
                </a:lnTo>
                <a:lnTo>
                  <a:pt x="1435" y="80"/>
                </a:lnTo>
                <a:lnTo>
                  <a:pt x="1436" y="81"/>
                </a:lnTo>
                <a:lnTo>
                  <a:pt x="1436" y="84"/>
                </a:lnTo>
                <a:lnTo>
                  <a:pt x="1436" y="87"/>
                </a:lnTo>
                <a:lnTo>
                  <a:pt x="1436" y="90"/>
                </a:lnTo>
                <a:lnTo>
                  <a:pt x="1436" y="92"/>
                </a:lnTo>
                <a:lnTo>
                  <a:pt x="1436" y="95"/>
                </a:lnTo>
                <a:lnTo>
                  <a:pt x="1436" y="99"/>
                </a:lnTo>
                <a:lnTo>
                  <a:pt x="1436" y="102"/>
                </a:lnTo>
                <a:lnTo>
                  <a:pt x="1436" y="104"/>
                </a:lnTo>
                <a:lnTo>
                  <a:pt x="1437" y="107"/>
                </a:lnTo>
                <a:lnTo>
                  <a:pt x="1437" y="109"/>
                </a:lnTo>
                <a:lnTo>
                  <a:pt x="1437" y="113"/>
                </a:lnTo>
                <a:lnTo>
                  <a:pt x="1437" y="118"/>
                </a:lnTo>
                <a:lnTo>
                  <a:pt x="1437" y="124"/>
                </a:lnTo>
                <a:lnTo>
                  <a:pt x="1437" y="126"/>
                </a:lnTo>
                <a:lnTo>
                  <a:pt x="1437" y="130"/>
                </a:lnTo>
                <a:lnTo>
                  <a:pt x="1437" y="132"/>
                </a:lnTo>
                <a:lnTo>
                  <a:pt x="1437" y="135"/>
                </a:lnTo>
                <a:lnTo>
                  <a:pt x="1437" y="137"/>
                </a:lnTo>
                <a:lnTo>
                  <a:pt x="1437" y="140"/>
                </a:lnTo>
                <a:lnTo>
                  <a:pt x="1438" y="140"/>
                </a:lnTo>
                <a:lnTo>
                  <a:pt x="1438" y="142"/>
                </a:lnTo>
                <a:lnTo>
                  <a:pt x="1438" y="145"/>
                </a:lnTo>
                <a:lnTo>
                  <a:pt x="1438" y="148"/>
                </a:lnTo>
                <a:lnTo>
                  <a:pt x="1438" y="148"/>
                </a:lnTo>
                <a:lnTo>
                  <a:pt x="1438" y="148"/>
                </a:lnTo>
                <a:lnTo>
                  <a:pt x="1438" y="148"/>
                </a:lnTo>
                <a:lnTo>
                  <a:pt x="1438" y="146"/>
                </a:lnTo>
                <a:lnTo>
                  <a:pt x="1438" y="145"/>
                </a:lnTo>
                <a:lnTo>
                  <a:pt x="1439" y="143"/>
                </a:lnTo>
                <a:lnTo>
                  <a:pt x="1439" y="140"/>
                </a:lnTo>
                <a:lnTo>
                  <a:pt x="1439" y="138"/>
                </a:lnTo>
                <a:lnTo>
                  <a:pt x="1439" y="135"/>
                </a:lnTo>
                <a:lnTo>
                  <a:pt x="1439" y="132"/>
                </a:lnTo>
                <a:lnTo>
                  <a:pt x="1439" y="130"/>
                </a:lnTo>
                <a:lnTo>
                  <a:pt x="1439" y="126"/>
                </a:lnTo>
                <a:lnTo>
                  <a:pt x="1439" y="123"/>
                </a:lnTo>
                <a:lnTo>
                  <a:pt x="1439" y="120"/>
                </a:lnTo>
                <a:lnTo>
                  <a:pt x="1440" y="118"/>
                </a:lnTo>
                <a:lnTo>
                  <a:pt x="1440" y="114"/>
                </a:lnTo>
                <a:lnTo>
                  <a:pt x="1440" y="112"/>
                </a:lnTo>
                <a:lnTo>
                  <a:pt x="1440" y="110"/>
                </a:lnTo>
                <a:lnTo>
                  <a:pt x="1440" y="107"/>
                </a:lnTo>
                <a:lnTo>
                  <a:pt x="1440" y="106"/>
                </a:lnTo>
                <a:lnTo>
                  <a:pt x="1440" y="104"/>
                </a:lnTo>
                <a:lnTo>
                  <a:pt x="1440" y="103"/>
                </a:lnTo>
                <a:lnTo>
                  <a:pt x="1440" y="103"/>
                </a:lnTo>
                <a:lnTo>
                  <a:pt x="1441" y="102"/>
                </a:lnTo>
                <a:lnTo>
                  <a:pt x="1441" y="102"/>
                </a:lnTo>
                <a:lnTo>
                  <a:pt x="1441" y="104"/>
                </a:lnTo>
                <a:lnTo>
                  <a:pt x="1441" y="104"/>
                </a:lnTo>
                <a:lnTo>
                  <a:pt x="1441" y="105"/>
                </a:lnTo>
                <a:lnTo>
                  <a:pt x="1441" y="106"/>
                </a:lnTo>
                <a:lnTo>
                  <a:pt x="1441" y="108"/>
                </a:lnTo>
                <a:lnTo>
                  <a:pt x="1441" y="109"/>
                </a:lnTo>
                <a:lnTo>
                  <a:pt x="1441" y="111"/>
                </a:lnTo>
                <a:lnTo>
                  <a:pt x="1442" y="113"/>
                </a:lnTo>
                <a:lnTo>
                  <a:pt x="1442" y="116"/>
                </a:lnTo>
                <a:lnTo>
                  <a:pt x="1442" y="118"/>
                </a:lnTo>
                <a:lnTo>
                  <a:pt x="1442" y="121"/>
                </a:lnTo>
                <a:lnTo>
                  <a:pt x="1442" y="125"/>
                </a:lnTo>
                <a:lnTo>
                  <a:pt x="1442" y="130"/>
                </a:lnTo>
                <a:lnTo>
                  <a:pt x="1442" y="135"/>
                </a:lnTo>
                <a:lnTo>
                  <a:pt x="1442" y="142"/>
                </a:lnTo>
                <a:lnTo>
                  <a:pt x="1442" y="148"/>
                </a:lnTo>
                <a:lnTo>
                  <a:pt x="1442" y="157"/>
                </a:lnTo>
                <a:lnTo>
                  <a:pt x="1442" y="166"/>
                </a:lnTo>
                <a:lnTo>
                  <a:pt x="1443" y="177"/>
                </a:lnTo>
                <a:lnTo>
                  <a:pt x="1443" y="188"/>
                </a:lnTo>
                <a:lnTo>
                  <a:pt x="1443" y="202"/>
                </a:lnTo>
                <a:lnTo>
                  <a:pt x="1443" y="213"/>
                </a:lnTo>
                <a:lnTo>
                  <a:pt x="1443" y="233"/>
                </a:lnTo>
                <a:lnTo>
                  <a:pt x="1443" y="251"/>
                </a:lnTo>
                <a:lnTo>
                  <a:pt x="1443" y="271"/>
                </a:lnTo>
                <a:lnTo>
                  <a:pt x="1443" y="285"/>
                </a:lnTo>
                <a:lnTo>
                  <a:pt x="1443" y="309"/>
                </a:lnTo>
                <a:lnTo>
                  <a:pt x="1444" y="325"/>
                </a:lnTo>
                <a:lnTo>
                  <a:pt x="1444" y="343"/>
                </a:lnTo>
                <a:lnTo>
                  <a:pt x="1444" y="360"/>
                </a:lnTo>
                <a:lnTo>
                  <a:pt x="1444" y="376"/>
                </a:lnTo>
                <a:lnTo>
                  <a:pt x="1444" y="386"/>
                </a:lnTo>
                <a:lnTo>
                  <a:pt x="1444" y="402"/>
                </a:lnTo>
                <a:lnTo>
                  <a:pt x="1444" y="409"/>
                </a:lnTo>
                <a:lnTo>
                  <a:pt x="1444" y="421"/>
                </a:lnTo>
                <a:lnTo>
                  <a:pt x="1444" y="431"/>
                </a:lnTo>
                <a:lnTo>
                  <a:pt x="1445" y="441"/>
                </a:lnTo>
                <a:lnTo>
                  <a:pt x="1445" y="446"/>
                </a:lnTo>
                <a:lnTo>
                  <a:pt x="1445" y="456"/>
                </a:lnTo>
                <a:lnTo>
                  <a:pt x="1445" y="459"/>
                </a:lnTo>
                <a:lnTo>
                  <a:pt x="1445" y="460"/>
                </a:lnTo>
                <a:lnTo>
                  <a:pt x="1445" y="457"/>
                </a:lnTo>
                <a:lnTo>
                  <a:pt x="1445" y="451"/>
                </a:lnTo>
                <a:lnTo>
                  <a:pt x="1445" y="451"/>
                </a:lnTo>
                <a:lnTo>
                  <a:pt x="1445" y="454"/>
                </a:lnTo>
                <a:lnTo>
                  <a:pt x="1446" y="459"/>
                </a:lnTo>
                <a:lnTo>
                  <a:pt x="1446" y="466"/>
                </a:lnTo>
                <a:lnTo>
                  <a:pt x="1446" y="471"/>
                </a:lnTo>
                <a:lnTo>
                  <a:pt x="1446" y="475"/>
                </a:lnTo>
                <a:lnTo>
                  <a:pt x="1446" y="476"/>
                </a:lnTo>
                <a:lnTo>
                  <a:pt x="1446" y="480"/>
                </a:lnTo>
                <a:lnTo>
                  <a:pt x="1446" y="482"/>
                </a:lnTo>
                <a:lnTo>
                  <a:pt x="1446" y="482"/>
                </a:lnTo>
                <a:lnTo>
                  <a:pt x="1446" y="484"/>
                </a:lnTo>
                <a:lnTo>
                  <a:pt x="1447" y="486"/>
                </a:lnTo>
                <a:lnTo>
                  <a:pt x="1447" y="487"/>
                </a:lnTo>
                <a:lnTo>
                  <a:pt x="1447" y="488"/>
                </a:lnTo>
                <a:lnTo>
                  <a:pt x="1447" y="489"/>
                </a:lnTo>
                <a:lnTo>
                  <a:pt x="1447" y="489"/>
                </a:lnTo>
                <a:lnTo>
                  <a:pt x="1447" y="488"/>
                </a:lnTo>
                <a:lnTo>
                  <a:pt x="1447" y="488"/>
                </a:lnTo>
                <a:lnTo>
                  <a:pt x="1447" y="488"/>
                </a:lnTo>
                <a:lnTo>
                  <a:pt x="1447" y="488"/>
                </a:lnTo>
                <a:lnTo>
                  <a:pt x="1447" y="489"/>
                </a:lnTo>
                <a:lnTo>
                  <a:pt x="1447" y="489"/>
                </a:lnTo>
                <a:lnTo>
                  <a:pt x="1447" y="490"/>
                </a:lnTo>
                <a:lnTo>
                  <a:pt x="1448" y="490"/>
                </a:lnTo>
                <a:lnTo>
                  <a:pt x="1448" y="491"/>
                </a:lnTo>
                <a:lnTo>
                  <a:pt x="1448" y="491"/>
                </a:lnTo>
                <a:lnTo>
                  <a:pt x="1448" y="491"/>
                </a:lnTo>
                <a:lnTo>
                  <a:pt x="1448" y="491"/>
                </a:lnTo>
                <a:lnTo>
                  <a:pt x="1448" y="492"/>
                </a:lnTo>
                <a:lnTo>
                  <a:pt x="1448" y="492"/>
                </a:lnTo>
                <a:lnTo>
                  <a:pt x="1448" y="492"/>
                </a:lnTo>
                <a:lnTo>
                  <a:pt x="1448" y="492"/>
                </a:lnTo>
                <a:lnTo>
                  <a:pt x="1449" y="493"/>
                </a:lnTo>
                <a:lnTo>
                  <a:pt x="1449" y="493"/>
                </a:lnTo>
                <a:lnTo>
                  <a:pt x="1449" y="493"/>
                </a:lnTo>
                <a:lnTo>
                  <a:pt x="1449" y="493"/>
                </a:lnTo>
                <a:lnTo>
                  <a:pt x="1449" y="493"/>
                </a:lnTo>
                <a:lnTo>
                  <a:pt x="1449" y="494"/>
                </a:lnTo>
                <a:lnTo>
                  <a:pt x="1449" y="494"/>
                </a:lnTo>
                <a:lnTo>
                  <a:pt x="1449" y="494"/>
                </a:lnTo>
                <a:lnTo>
                  <a:pt x="1449" y="494"/>
                </a:lnTo>
                <a:lnTo>
                  <a:pt x="1450" y="495"/>
                </a:lnTo>
                <a:lnTo>
                  <a:pt x="1450" y="495"/>
                </a:lnTo>
                <a:lnTo>
                  <a:pt x="1450" y="495"/>
                </a:lnTo>
                <a:lnTo>
                  <a:pt x="1450" y="496"/>
                </a:lnTo>
                <a:lnTo>
                  <a:pt x="1450" y="496"/>
                </a:lnTo>
                <a:lnTo>
                  <a:pt x="1450" y="496"/>
                </a:lnTo>
                <a:lnTo>
                  <a:pt x="1450" y="496"/>
                </a:lnTo>
                <a:lnTo>
                  <a:pt x="1450" y="496"/>
                </a:lnTo>
                <a:lnTo>
                  <a:pt x="1450" y="496"/>
                </a:lnTo>
                <a:lnTo>
                  <a:pt x="1451" y="497"/>
                </a:lnTo>
                <a:lnTo>
                  <a:pt x="1451" y="497"/>
                </a:lnTo>
                <a:lnTo>
                  <a:pt x="1451" y="498"/>
                </a:lnTo>
                <a:lnTo>
                  <a:pt x="1451" y="498"/>
                </a:lnTo>
                <a:lnTo>
                  <a:pt x="1451" y="498"/>
                </a:lnTo>
                <a:lnTo>
                  <a:pt x="1451" y="499"/>
                </a:lnTo>
                <a:lnTo>
                  <a:pt x="1451" y="499"/>
                </a:lnTo>
                <a:lnTo>
                  <a:pt x="1451" y="500"/>
                </a:lnTo>
                <a:lnTo>
                  <a:pt x="1451" y="500"/>
                </a:lnTo>
                <a:lnTo>
                  <a:pt x="1452" y="500"/>
                </a:lnTo>
                <a:lnTo>
                  <a:pt x="1452" y="501"/>
                </a:lnTo>
                <a:lnTo>
                  <a:pt x="1452" y="501"/>
                </a:lnTo>
                <a:lnTo>
                  <a:pt x="1452" y="502"/>
                </a:lnTo>
                <a:lnTo>
                  <a:pt x="1452" y="502"/>
                </a:lnTo>
                <a:lnTo>
                  <a:pt x="1452" y="503"/>
                </a:lnTo>
                <a:lnTo>
                  <a:pt x="1452" y="504"/>
                </a:lnTo>
                <a:lnTo>
                  <a:pt x="1452" y="504"/>
                </a:lnTo>
                <a:lnTo>
                  <a:pt x="1452" y="506"/>
                </a:lnTo>
                <a:lnTo>
                  <a:pt x="1452" y="507"/>
                </a:lnTo>
                <a:lnTo>
                  <a:pt x="1452" y="508"/>
                </a:lnTo>
                <a:lnTo>
                  <a:pt x="1453" y="509"/>
                </a:lnTo>
                <a:lnTo>
                  <a:pt x="1453" y="509"/>
                </a:lnTo>
                <a:lnTo>
                  <a:pt x="1453" y="510"/>
                </a:lnTo>
                <a:lnTo>
                  <a:pt x="1453" y="510"/>
                </a:lnTo>
                <a:lnTo>
                  <a:pt x="1453" y="510"/>
                </a:lnTo>
                <a:lnTo>
                  <a:pt x="1453" y="510"/>
                </a:lnTo>
                <a:lnTo>
                  <a:pt x="1453" y="511"/>
                </a:lnTo>
                <a:lnTo>
                  <a:pt x="1453" y="511"/>
                </a:lnTo>
                <a:lnTo>
                  <a:pt x="1453" y="511"/>
                </a:lnTo>
                <a:lnTo>
                  <a:pt x="1454" y="511"/>
                </a:lnTo>
                <a:lnTo>
                  <a:pt x="1454" y="511"/>
                </a:lnTo>
                <a:lnTo>
                  <a:pt x="1454" y="511"/>
                </a:lnTo>
                <a:lnTo>
                  <a:pt x="1454" y="511"/>
                </a:lnTo>
                <a:lnTo>
                  <a:pt x="1454" y="511"/>
                </a:lnTo>
                <a:lnTo>
                  <a:pt x="1454" y="510"/>
                </a:lnTo>
                <a:lnTo>
                  <a:pt x="1454" y="509"/>
                </a:lnTo>
                <a:lnTo>
                  <a:pt x="1454" y="509"/>
                </a:lnTo>
                <a:lnTo>
                  <a:pt x="1454" y="508"/>
                </a:lnTo>
                <a:lnTo>
                  <a:pt x="1455" y="509"/>
                </a:lnTo>
                <a:lnTo>
                  <a:pt x="1455" y="508"/>
                </a:lnTo>
                <a:lnTo>
                  <a:pt x="1455" y="507"/>
                </a:lnTo>
                <a:lnTo>
                  <a:pt x="1455" y="506"/>
                </a:lnTo>
                <a:lnTo>
                  <a:pt x="1455" y="504"/>
                </a:lnTo>
                <a:lnTo>
                  <a:pt x="1455" y="502"/>
                </a:lnTo>
                <a:lnTo>
                  <a:pt x="1455" y="502"/>
                </a:lnTo>
                <a:lnTo>
                  <a:pt x="1455" y="502"/>
                </a:lnTo>
                <a:lnTo>
                  <a:pt x="1455" y="500"/>
                </a:lnTo>
                <a:lnTo>
                  <a:pt x="1456" y="500"/>
                </a:lnTo>
                <a:lnTo>
                  <a:pt x="1456" y="499"/>
                </a:lnTo>
                <a:lnTo>
                  <a:pt x="1456" y="499"/>
                </a:lnTo>
                <a:lnTo>
                  <a:pt x="1456" y="500"/>
                </a:lnTo>
                <a:lnTo>
                  <a:pt x="1456" y="500"/>
                </a:lnTo>
                <a:lnTo>
                  <a:pt x="1456" y="500"/>
                </a:lnTo>
                <a:lnTo>
                  <a:pt x="1456" y="494"/>
                </a:lnTo>
                <a:lnTo>
                  <a:pt x="1456" y="480"/>
                </a:lnTo>
                <a:lnTo>
                  <a:pt x="1456" y="462"/>
                </a:lnTo>
                <a:lnTo>
                  <a:pt x="1457" y="435"/>
                </a:lnTo>
                <a:lnTo>
                  <a:pt x="1457" y="387"/>
                </a:lnTo>
                <a:lnTo>
                  <a:pt x="1457" y="351"/>
                </a:lnTo>
                <a:lnTo>
                  <a:pt x="1457" y="307"/>
                </a:lnTo>
                <a:lnTo>
                  <a:pt x="1457" y="286"/>
                </a:lnTo>
                <a:lnTo>
                  <a:pt x="1457" y="273"/>
                </a:lnTo>
                <a:lnTo>
                  <a:pt x="1457" y="265"/>
                </a:lnTo>
                <a:lnTo>
                  <a:pt x="1457" y="256"/>
                </a:lnTo>
                <a:lnTo>
                  <a:pt x="1457" y="251"/>
                </a:lnTo>
                <a:lnTo>
                  <a:pt x="1458" y="241"/>
                </a:lnTo>
                <a:lnTo>
                  <a:pt x="1458" y="234"/>
                </a:lnTo>
                <a:lnTo>
                  <a:pt x="1458" y="222"/>
                </a:lnTo>
                <a:lnTo>
                  <a:pt x="1458" y="209"/>
                </a:lnTo>
                <a:lnTo>
                  <a:pt x="1458" y="192"/>
                </a:lnTo>
                <a:lnTo>
                  <a:pt x="1458" y="180"/>
                </a:lnTo>
                <a:lnTo>
                  <a:pt x="1458" y="159"/>
                </a:lnTo>
                <a:lnTo>
                  <a:pt x="1458" y="148"/>
                </a:lnTo>
                <a:lnTo>
                  <a:pt x="1458" y="132"/>
                </a:lnTo>
                <a:lnTo>
                  <a:pt x="1458" y="119"/>
                </a:lnTo>
                <a:lnTo>
                  <a:pt x="1458" y="106"/>
                </a:lnTo>
                <a:lnTo>
                  <a:pt x="1459" y="98"/>
                </a:lnTo>
                <a:lnTo>
                  <a:pt x="1459" y="88"/>
                </a:lnTo>
                <a:lnTo>
                  <a:pt x="1459" y="81"/>
                </a:lnTo>
                <a:lnTo>
                  <a:pt x="1459" y="72"/>
                </a:lnTo>
                <a:lnTo>
                  <a:pt x="1459" y="65"/>
                </a:lnTo>
                <a:lnTo>
                  <a:pt x="1459" y="60"/>
                </a:lnTo>
                <a:lnTo>
                  <a:pt x="1459" y="57"/>
                </a:lnTo>
                <a:lnTo>
                  <a:pt x="1459" y="53"/>
                </a:lnTo>
                <a:lnTo>
                  <a:pt x="1459" y="52"/>
                </a:lnTo>
                <a:lnTo>
                  <a:pt x="1460" y="50"/>
                </a:lnTo>
                <a:lnTo>
                  <a:pt x="1460" y="48"/>
                </a:lnTo>
                <a:lnTo>
                  <a:pt x="1460" y="46"/>
                </a:lnTo>
                <a:lnTo>
                  <a:pt x="1460" y="45"/>
                </a:lnTo>
                <a:lnTo>
                  <a:pt x="1460" y="42"/>
                </a:lnTo>
                <a:lnTo>
                  <a:pt x="1460" y="40"/>
                </a:lnTo>
                <a:lnTo>
                  <a:pt x="1460" y="38"/>
                </a:lnTo>
                <a:lnTo>
                  <a:pt x="1460" y="35"/>
                </a:lnTo>
                <a:lnTo>
                  <a:pt x="1460" y="32"/>
                </a:lnTo>
                <a:lnTo>
                  <a:pt x="1461" y="30"/>
                </a:lnTo>
                <a:lnTo>
                  <a:pt x="1461" y="28"/>
                </a:lnTo>
                <a:lnTo>
                  <a:pt x="1461" y="27"/>
                </a:lnTo>
                <a:lnTo>
                  <a:pt x="1461" y="25"/>
                </a:lnTo>
                <a:lnTo>
                  <a:pt x="1461" y="24"/>
                </a:lnTo>
                <a:lnTo>
                  <a:pt x="1461" y="23"/>
                </a:lnTo>
                <a:lnTo>
                  <a:pt x="1461" y="22"/>
                </a:lnTo>
                <a:lnTo>
                  <a:pt x="1461" y="21"/>
                </a:lnTo>
                <a:lnTo>
                  <a:pt x="1461" y="20"/>
                </a:lnTo>
                <a:lnTo>
                  <a:pt x="1462" y="19"/>
                </a:lnTo>
                <a:lnTo>
                  <a:pt x="1462" y="18"/>
                </a:lnTo>
                <a:lnTo>
                  <a:pt x="1462" y="17"/>
                </a:lnTo>
                <a:lnTo>
                  <a:pt x="1462" y="17"/>
                </a:lnTo>
                <a:lnTo>
                  <a:pt x="1462" y="16"/>
                </a:lnTo>
                <a:lnTo>
                  <a:pt x="1462" y="16"/>
                </a:lnTo>
                <a:lnTo>
                  <a:pt x="1462" y="16"/>
                </a:lnTo>
                <a:lnTo>
                  <a:pt x="1462" y="16"/>
                </a:lnTo>
                <a:lnTo>
                  <a:pt x="1462" y="16"/>
                </a:lnTo>
                <a:lnTo>
                  <a:pt x="1463" y="16"/>
                </a:lnTo>
                <a:lnTo>
                  <a:pt x="1463" y="17"/>
                </a:lnTo>
                <a:lnTo>
                  <a:pt x="1463" y="17"/>
                </a:lnTo>
                <a:lnTo>
                  <a:pt x="1463" y="18"/>
                </a:lnTo>
                <a:lnTo>
                  <a:pt x="1463" y="19"/>
                </a:lnTo>
                <a:lnTo>
                  <a:pt x="1463" y="20"/>
                </a:lnTo>
                <a:lnTo>
                  <a:pt x="1463" y="22"/>
                </a:lnTo>
                <a:lnTo>
                  <a:pt x="1463" y="23"/>
                </a:lnTo>
                <a:lnTo>
                  <a:pt x="1463" y="25"/>
                </a:lnTo>
                <a:lnTo>
                  <a:pt x="1463" y="26"/>
                </a:lnTo>
                <a:lnTo>
                  <a:pt x="1463" y="28"/>
                </a:lnTo>
                <a:lnTo>
                  <a:pt x="1463" y="30"/>
                </a:lnTo>
                <a:lnTo>
                  <a:pt x="1464" y="32"/>
                </a:lnTo>
                <a:lnTo>
                  <a:pt x="1464" y="35"/>
                </a:lnTo>
                <a:lnTo>
                  <a:pt x="1464" y="37"/>
                </a:lnTo>
                <a:lnTo>
                  <a:pt x="1464" y="39"/>
                </a:lnTo>
                <a:lnTo>
                  <a:pt x="1464" y="41"/>
                </a:lnTo>
                <a:lnTo>
                  <a:pt x="1464" y="42"/>
                </a:lnTo>
                <a:lnTo>
                  <a:pt x="1464" y="44"/>
                </a:lnTo>
                <a:lnTo>
                  <a:pt x="1464" y="46"/>
                </a:lnTo>
                <a:lnTo>
                  <a:pt x="1464" y="47"/>
                </a:lnTo>
                <a:lnTo>
                  <a:pt x="1465" y="48"/>
                </a:lnTo>
                <a:lnTo>
                  <a:pt x="1465" y="50"/>
                </a:lnTo>
                <a:lnTo>
                  <a:pt x="1465" y="51"/>
                </a:lnTo>
                <a:lnTo>
                  <a:pt x="1465" y="52"/>
                </a:lnTo>
                <a:lnTo>
                  <a:pt x="1465" y="53"/>
                </a:lnTo>
                <a:lnTo>
                  <a:pt x="1465" y="54"/>
                </a:lnTo>
                <a:lnTo>
                  <a:pt x="1465" y="55"/>
                </a:lnTo>
                <a:lnTo>
                  <a:pt x="1465" y="55"/>
                </a:lnTo>
                <a:lnTo>
                  <a:pt x="1465" y="56"/>
                </a:lnTo>
                <a:lnTo>
                  <a:pt x="1466" y="56"/>
                </a:lnTo>
                <a:lnTo>
                  <a:pt x="1466" y="57"/>
                </a:lnTo>
                <a:lnTo>
                  <a:pt x="1466" y="57"/>
                </a:lnTo>
                <a:lnTo>
                  <a:pt x="1466" y="57"/>
                </a:lnTo>
                <a:lnTo>
                  <a:pt x="1466" y="57"/>
                </a:lnTo>
                <a:lnTo>
                  <a:pt x="1466" y="58"/>
                </a:lnTo>
                <a:lnTo>
                  <a:pt x="1466" y="58"/>
                </a:lnTo>
                <a:lnTo>
                  <a:pt x="1466" y="58"/>
                </a:lnTo>
                <a:lnTo>
                  <a:pt x="1466" y="58"/>
                </a:lnTo>
                <a:lnTo>
                  <a:pt x="1467" y="58"/>
                </a:lnTo>
                <a:lnTo>
                  <a:pt x="1467" y="58"/>
                </a:lnTo>
                <a:lnTo>
                  <a:pt x="1467" y="58"/>
                </a:lnTo>
                <a:lnTo>
                  <a:pt x="1467" y="58"/>
                </a:lnTo>
                <a:lnTo>
                  <a:pt x="1467" y="59"/>
                </a:lnTo>
                <a:lnTo>
                  <a:pt x="1467" y="59"/>
                </a:lnTo>
                <a:lnTo>
                  <a:pt x="1467" y="59"/>
                </a:lnTo>
                <a:lnTo>
                  <a:pt x="1467" y="60"/>
                </a:lnTo>
                <a:lnTo>
                  <a:pt x="1467" y="60"/>
                </a:lnTo>
                <a:lnTo>
                  <a:pt x="1468" y="60"/>
                </a:lnTo>
                <a:lnTo>
                  <a:pt x="1468" y="60"/>
                </a:lnTo>
                <a:lnTo>
                  <a:pt x="1468" y="61"/>
                </a:lnTo>
                <a:lnTo>
                  <a:pt x="1468" y="62"/>
                </a:lnTo>
                <a:lnTo>
                  <a:pt x="1468" y="62"/>
                </a:lnTo>
                <a:lnTo>
                  <a:pt x="1468" y="63"/>
                </a:lnTo>
                <a:lnTo>
                  <a:pt x="1468" y="63"/>
                </a:lnTo>
                <a:lnTo>
                  <a:pt x="1468" y="64"/>
                </a:lnTo>
                <a:lnTo>
                  <a:pt x="1468" y="64"/>
                </a:lnTo>
                <a:lnTo>
                  <a:pt x="1468" y="65"/>
                </a:lnTo>
                <a:lnTo>
                  <a:pt x="1468" y="65"/>
                </a:lnTo>
                <a:lnTo>
                  <a:pt x="1469" y="65"/>
                </a:lnTo>
                <a:lnTo>
                  <a:pt x="1469" y="66"/>
                </a:lnTo>
                <a:lnTo>
                  <a:pt x="1469" y="66"/>
                </a:lnTo>
                <a:lnTo>
                  <a:pt x="1469" y="67"/>
                </a:lnTo>
                <a:lnTo>
                  <a:pt x="1469" y="68"/>
                </a:lnTo>
                <a:lnTo>
                  <a:pt x="1469" y="69"/>
                </a:lnTo>
                <a:lnTo>
                  <a:pt x="1469" y="69"/>
                </a:lnTo>
                <a:lnTo>
                  <a:pt x="1469" y="70"/>
                </a:lnTo>
                <a:lnTo>
                  <a:pt x="1469" y="72"/>
                </a:lnTo>
                <a:lnTo>
                  <a:pt x="1470" y="72"/>
                </a:lnTo>
                <a:lnTo>
                  <a:pt x="1470" y="73"/>
                </a:lnTo>
                <a:lnTo>
                  <a:pt x="1470" y="75"/>
                </a:lnTo>
                <a:lnTo>
                  <a:pt x="1470" y="77"/>
                </a:lnTo>
                <a:lnTo>
                  <a:pt x="1470" y="79"/>
                </a:lnTo>
                <a:lnTo>
                  <a:pt x="1470" y="82"/>
                </a:lnTo>
                <a:lnTo>
                  <a:pt x="1470" y="84"/>
                </a:lnTo>
                <a:lnTo>
                  <a:pt x="1470" y="85"/>
                </a:lnTo>
                <a:lnTo>
                  <a:pt x="1470" y="87"/>
                </a:lnTo>
                <a:lnTo>
                  <a:pt x="1471" y="90"/>
                </a:lnTo>
                <a:lnTo>
                  <a:pt x="1471" y="91"/>
                </a:lnTo>
                <a:lnTo>
                  <a:pt x="1471" y="94"/>
                </a:lnTo>
                <a:lnTo>
                  <a:pt x="1471" y="95"/>
                </a:lnTo>
                <a:lnTo>
                  <a:pt x="1471" y="99"/>
                </a:lnTo>
                <a:lnTo>
                  <a:pt x="1471" y="101"/>
                </a:lnTo>
                <a:lnTo>
                  <a:pt x="1471" y="102"/>
                </a:lnTo>
                <a:lnTo>
                  <a:pt x="1471" y="104"/>
                </a:lnTo>
                <a:lnTo>
                  <a:pt x="1471" y="106"/>
                </a:lnTo>
                <a:lnTo>
                  <a:pt x="1472" y="107"/>
                </a:lnTo>
                <a:lnTo>
                  <a:pt x="1472" y="110"/>
                </a:lnTo>
                <a:lnTo>
                  <a:pt x="1472" y="113"/>
                </a:lnTo>
                <a:lnTo>
                  <a:pt x="1472" y="114"/>
                </a:lnTo>
                <a:lnTo>
                  <a:pt x="1472" y="114"/>
                </a:lnTo>
                <a:lnTo>
                  <a:pt x="1472" y="116"/>
                </a:lnTo>
                <a:lnTo>
                  <a:pt x="1472" y="116"/>
                </a:lnTo>
                <a:lnTo>
                  <a:pt x="1472" y="116"/>
                </a:lnTo>
                <a:lnTo>
                  <a:pt x="1472" y="116"/>
                </a:lnTo>
                <a:lnTo>
                  <a:pt x="1473" y="115"/>
                </a:lnTo>
                <a:lnTo>
                  <a:pt x="1473" y="115"/>
                </a:lnTo>
                <a:lnTo>
                  <a:pt x="1473" y="114"/>
                </a:lnTo>
                <a:lnTo>
                  <a:pt x="1473" y="113"/>
                </a:lnTo>
                <a:lnTo>
                  <a:pt x="1473" y="111"/>
                </a:lnTo>
                <a:lnTo>
                  <a:pt x="1473" y="108"/>
                </a:lnTo>
                <a:lnTo>
                  <a:pt x="1473" y="106"/>
                </a:lnTo>
                <a:lnTo>
                  <a:pt x="1473" y="104"/>
                </a:lnTo>
                <a:lnTo>
                  <a:pt x="1473" y="101"/>
                </a:lnTo>
                <a:lnTo>
                  <a:pt x="1473" y="101"/>
                </a:lnTo>
                <a:lnTo>
                  <a:pt x="1473" y="99"/>
                </a:lnTo>
                <a:lnTo>
                  <a:pt x="1474" y="98"/>
                </a:lnTo>
                <a:lnTo>
                  <a:pt x="1474" y="98"/>
                </a:lnTo>
                <a:lnTo>
                  <a:pt x="1474" y="98"/>
                </a:lnTo>
                <a:lnTo>
                  <a:pt x="1474" y="98"/>
                </a:lnTo>
                <a:lnTo>
                  <a:pt x="1474" y="98"/>
                </a:lnTo>
                <a:lnTo>
                  <a:pt x="1474" y="99"/>
                </a:lnTo>
                <a:lnTo>
                  <a:pt x="1474" y="99"/>
                </a:lnTo>
                <a:lnTo>
                  <a:pt x="1474" y="100"/>
                </a:lnTo>
                <a:lnTo>
                  <a:pt x="1474" y="101"/>
                </a:lnTo>
                <a:lnTo>
                  <a:pt x="1475" y="104"/>
                </a:lnTo>
                <a:lnTo>
                  <a:pt x="1475" y="105"/>
                </a:lnTo>
                <a:lnTo>
                  <a:pt x="1475" y="109"/>
                </a:lnTo>
                <a:lnTo>
                  <a:pt x="1475" y="113"/>
                </a:lnTo>
                <a:lnTo>
                  <a:pt x="1475" y="118"/>
                </a:lnTo>
                <a:lnTo>
                  <a:pt x="1475" y="121"/>
                </a:lnTo>
                <a:lnTo>
                  <a:pt x="1475" y="127"/>
                </a:lnTo>
                <a:lnTo>
                  <a:pt x="1475" y="131"/>
                </a:lnTo>
                <a:lnTo>
                  <a:pt x="1475" y="137"/>
                </a:lnTo>
                <a:lnTo>
                  <a:pt x="1476" y="144"/>
                </a:lnTo>
                <a:lnTo>
                  <a:pt x="1476" y="151"/>
                </a:lnTo>
                <a:lnTo>
                  <a:pt x="1476" y="158"/>
                </a:lnTo>
                <a:lnTo>
                  <a:pt x="1476" y="169"/>
                </a:lnTo>
                <a:lnTo>
                  <a:pt x="1476" y="178"/>
                </a:lnTo>
                <a:lnTo>
                  <a:pt x="1476" y="190"/>
                </a:lnTo>
                <a:lnTo>
                  <a:pt x="1476" y="201"/>
                </a:lnTo>
                <a:lnTo>
                  <a:pt x="1476" y="217"/>
                </a:lnTo>
                <a:lnTo>
                  <a:pt x="1476" y="227"/>
                </a:lnTo>
                <a:lnTo>
                  <a:pt x="1477" y="247"/>
                </a:lnTo>
                <a:lnTo>
                  <a:pt x="1477" y="261"/>
                </a:lnTo>
                <a:lnTo>
                  <a:pt x="1477" y="281"/>
                </a:lnTo>
                <a:lnTo>
                  <a:pt x="1477" y="298"/>
                </a:lnTo>
                <a:lnTo>
                  <a:pt x="1477" y="315"/>
                </a:lnTo>
                <a:lnTo>
                  <a:pt x="1477" y="329"/>
                </a:lnTo>
                <a:lnTo>
                  <a:pt x="1477" y="353"/>
                </a:lnTo>
                <a:lnTo>
                  <a:pt x="1477" y="366"/>
                </a:lnTo>
                <a:lnTo>
                  <a:pt x="1477" y="382"/>
                </a:lnTo>
                <a:lnTo>
                  <a:pt x="1478" y="395"/>
                </a:lnTo>
                <a:lnTo>
                  <a:pt x="1478" y="405"/>
                </a:lnTo>
                <a:lnTo>
                  <a:pt x="1478" y="414"/>
                </a:lnTo>
                <a:lnTo>
                  <a:pt x="1478" y="429"/>
                </a:lnTo>
                <a:lnTo>
                  <a:pt x="1478" y="439"/>
                </a:lnTo>
                <a:lnTo>
                  <a:pt x="1478" y="449"/>
                </a:lnTo>
                <a:lnTo>
                  <a:pt x="1478" y="457"/>
                </a:lnTo>
                <a:lnTo>
                  <a:pt x="1478" y="461"/>
                </a:lnTo>
                <a:lnTo>
                  <a:pt x="1478" y="466"/>
                </a:lnTo>
                <a:lnTo>
                  <a:pt x="1478" y="470"/>
                </a:lnTo>
                <a:lnTo>
                  <a:pt x="1478" y="475"/>
                </a:lnTo>
                <a:lnTo>
                  <a:pt x="1478" y="472"/>
                </a:lnTo>
                <a:lnTo>
                  <a:pt x="1479" y="474"/>
                </a:lnTo>
                <a:lnTo>
                  <a:pt x="1479" y="475"/>
                </a:lnTo>
                <a:lnTo>
                  <a:pt x="1479" y="475"/>
                </a:lnTo>
                <a:lnTo>
                  <a:pt x="1479" y="477"/>
                </a:lnTo>
                <a:lnTo>
                  <a:pt x="1479" y="478"/>
                </a:lnTo>
                <a:lnTo>
                  <a:pt x="1479" y="481"/>
                </a:lnTo>
                <a:lnTo>
                  <a:pt x="1479" y="480"/>
                </a:lnTo>
                <a:lnTo>
                  <a:pt x="1479" y="482"/>
                </a:lnTo>
                <a:lnTo>
                  <a:pt x="1479" y="483"/>
                </a:lnTo>
                <a:lnTo>
                  <a:pt x="1480" y="485"/>
                </a:lnTo>
                <a:lnTo>
                  <a:pt x="1480" y="487"/>
                </a:lnTo>
                <a:lnTo>
                  <a:pt x="1480" y="488"/>
                </a:lnTo>
                <a:lnTo>
                  <a:pt x="1480" y="489"/>
                </a:lnTo>
                <a:lnTo>
                  <a:pt x="1480" y="490"/>
                </a:lnTo>
                <a:lnTo>
                  <a:pt x="1480" y="491"/>
                </a:lnTo>
                <a:lnTo>
                  <a:pt x="1480" y="492"/>
                </a:lnTo>
                <a:lnTo>
                  <a:pt x="1480" y="492"/>
                </a:lnTo>
                <a:lnTo>
                  <a:pt x="1480" y="492"/>
                </a:lnTo>
                <a:lnTo>
                  <a:pt x="1481" y="492"/>
                </a:lnTo>
                <a:lnTo>
                  <a:pt x="1481" y="493"/>
                </a:lnTo>
                <a:lnTo>
                  <a:pt x="1481" y="492"/>
                </a:lnTo>
                <a:lnTo>
                  <a:pt x="1481" y="491"/>
                </a:lnTo>
                <a:lnTo>
                  <a:pt x="1481" y="491"/>
                </a:lnTo>
                <a:lnTo>
                  <a:pt x="1481" y="491"/>
                </a:lnTo>
                <a:lnTo>
                  <a:pt x="1481" y="491"/>
                </a:lnTo>
                <a:lnTo>
                  <a:pt x="1481" y="491"/>
                </a:lnTo>
                <a:lnTo>
                  <a:pt x="1481" y="491"/>
                </a:lnTo>
                <a:lnTo>
                  <a:pt x="1482" y="491"/>
                </a:lnTo>
                <a:lnTo>
                  <a:pt x="1482" y="491"/>
                </a:lnTo>
                <a:lnTo>
                  <a:pt x="1482" y="492"/>
                </a:lnTo>
                <a:lnTo>
                  <a:pt x="1482" y="491"/>
                </a:lnTo>
                <a:lnTo>
                  <a:pt x="1482" y="491"/>
                </a:lnTo>
                <a:lnTo>
                  <a:pt x="1482" y="490"/>
                </a:lnTo>
                <a:lnTo>
                  <a:pt x="1482" y="491"/>
                </a:lnTo>
                <a:lnTo>
                  <a:pt x="1482" y="491"/>
                </a:lnTo>
                <a:lnTo>
                  <a:pt x="1482" y="492"/>
                </a:lnTo>
                <a:lnTo>
                  <a:pt x="1483" y="492"/>
                </a:lnTo>
                <a:lnTo>
                  <a:pt x="1483" y="492"/>
                </a:lnTo>
                <a:lnTo>
                  <a:pt x="1483" y="492"/>
                </a:lnTo>
                <a:lnTo>
                  <a:pt x="1483" y="492"/>
                </a:lnTo>
                <a:lnTo>
                  <a:pt x="1483" y="492"/>
                </a:lnTo>
                <a:lnTo>
                  <a:pt x="1483" y="492"/>
                </a:lnTo>
                <a:lnTo>
                  <a:pt x="1483" y="493"/>
                </a:lnTo>
                <a:lnTo>
                  <a:pt x="1483" y="493"/>
                </a:lnTo>
                <a:lnTo>
                  <a:pt x="1483" y="493"/>
                </a:lnTo>
                <a:lnTo>
                  <a:pt x="1484" y="494"/>
                </a:lnTo>
                <a:lnTo>
                  <a:pt x="1484" y="494"/>
                </a:lnTo>
                <a:lnTo>
                  <a:pt x="1484" y="494"/>
                </a:lnTo>
                <a:lnTo>
                  <a:pt x="1484" y="494"/>
                </a:lnTo>
                <a:lnTo>
                  <a:pt x="1484" y="494"/>
                </a:lnTo>
                <a:lnTo>
                  <a:pt x="1484" y="494"/>
                </a:lnTo>
                <a:lnTo>
                  <a:pt x="1484" y="494"/>
                </a:lnTo>
                <a:lnTo>
                  <a:pt x="1484" y="494"/>
                </a:lnTo>
                <a:lnTo>
                  <a:pt x="1484" y="495"/>
                </a:lnTo>
                <a:lnTo>
                  <a:pt x="1484" y="495"/>
                </a:lnTo>
                <a:lnTo>
                  <a:pt x="1484" y="494"/>
                </a:lnTo>
                <a:lnTo>
                  <a:pt x="1485" y="495"/>
                </a:lnTo>
                <a:lnTo>
                  <a:pt x="1485" y="495"/>
                </a:lnTo>
                <a:lnTo>
                  <a:pt x="1485" y="495"/>
                </a:lnTo>
                <a:lnTo>
                  <a:pt x="1485" y="495"/>
                </a:lnTo>
                <a:lnTo>
                  <a:pt x="1485" y="496"/>
                </a:lnTo>
                <a:lnTo>
                  <a:pt x="1485" y="496"/>
                </a:lnTo>
                <a:lnTo>
                  <a:pt x="1485" y="497"/>
                </a:lnTo>
                <a:lnTo>
                  <a:pt x="1485" y="497"/>
                </a:lnTo>
                <a:lnTo>
                  <a:pt x="1485" y="497"/>
                </a:lnTo>
                <a:lnTo>
                  <a:pt x="1486" y="498"/>
                </a:lnTo>
                <a:lnTo>
                  <a:pt x="1486" y="498"/>
                </a:lnTo>
                <a:lnTo>
                  <a:pt x="1486" y="499"/>
                </a:lnTo>
                <a:lnTo>
                  <a:pt x="1486" y="499"/>
                </a:lnTo>
                <a:lnTo>
                  <a:pt x="1486" y="499"/>
                </a:lnTo>
                <a:lnTo>
                  <a:pt x="1486" y="500"/>
                </a:lnTo>
                <a:lnTo>
                  <a:pt x="1486" y="500"/>
                </a:lnTo>
                <a:lnTo>
                  <a:pt x="1486" y="501"/>
                </a:lnTo>
                <a:lnTo>
                  <a:pt x="1486" y="502"/>
                </a:lnTo>
                <a:lnTo>
                  <a:pt x="1487" y="502"/>
                </a:lnTo>
                <a:lnTo>
                  <a:pt x="1487" y="502"/>
                </a:lnTo>
                <a:lnTo>
                  <a:pt x="1487" y="502"/>
                </a:lnTo>
                <a:lnTo>
                  <a:pt x="1487" y="502"/>
                </a:lnTo>
                <a:lnTo>
                  <a:pt x="1487" y="503"/>
                </a:lnTo>
                <a:lnTo>
                  <a:pt x="1487" y="504"/>
                </a:lnTo>
                <a:lnTo>
                  <a:pt x="1487" y="505"/>
                </a:lnTo>
                <a:lnTo>
                  <a:pt x="1487" y="507"/>
                </a:lnTo>
                <a:lnTo>
                  <a:pt x="1487" y="508"/>
                </a:lnTo>
                <a:lnTo>
                  <a:pt x="1488" y="509"/>
                </a:lnTo>
                <a:lnTo>
                  <a:pt x="1488" y="510"/>
                </a:lnTo>
                <a:lnTo>
                  <a:pt x="1488" y="511"/>
                </a:lnTo>
                <a:lnTo>
                  <a:pt x="1488" y="512"/>
                </a:lnTo>
                <a:lnTo>
                  <a:pt x="1488" y="511"/>
                </a:lnTo>
                <a:lnTo>
                  <a:pt x="1488" y="511"/>
                </a:lnTo>
                <a:lnTo>
                  <a:pt x="1488" y="512"/>
                </a:lnTo>
                <a:lnTo>
                  <a:pt x="1488" y="512"/>
                </a:lnTo>
                <a:lnTo>
                  <a:pt x="1488" y="512"/>
                </a:lnTo>
                <a:lnTo>
                  <a:pt x="1489" y="512"/>
                </a:lnTo>
                <a:lnTo>
                  <a:pt x="1489" y="513"/>
                </a:lnTo>
                <a:lnTo>
                  <a:pt x="1489" y="512"/>
                </a:lnTo>
                <a:lnTo>
                  <a:pt x="1489" y="513"/>
                </a:lnTo>
                <a:lnTo>
                  <a:pt x="1489" y="513"/>
                </a:lnTo>
                <a:lnTo>
                  <a:pt x="1489" y="513"/>
                </a:lnTo>
                <a:lnTo>
                  <a:pt x="1489" y="512"/>
                </a:lnTo>
                <a:lnTo>
                  <a:pt x="1489" y="510"/>
                </a:lnTo>
                <a:lnTo>
                  <a:pt x="1489" y="510"/>
                </a:lnTo>
                <a:lnTo>
                  <a:pt x="1489" y="510"/>
                </a:lnTo>
                <a:lnTo>
                  <a:pt x="1489" y="509"/>
                </a:lnTo>
                <a:lnTo>
                  <a:pt x="1490" y="507"/>
                </a:lnTo>
                <a:lnTo>
                  <a:pt x="1490" y="506"/>
                </a:lnTo>
                <a:lnTo>
                  <a:pt x="1490" y="506"/>
                </a:lnTo>
                <a:lnTo>
                  <a:pt x="1490" y="506"/>
                </a:lnTo>
                <a:lnTo>
                  <a:pt x="1490" y="506"/>
                </a:lnTo>
                <a:lnTo>
                  <a:pt x="1490" y="506"/>
                </a:lnTo>
                <a:lnTo>
                  <a:pt x="1490" y="506"/>
                </a:lnTo>
                <a:lnTo>
                  <a:pt x="1490" y="505"/>
                </a:lnTo>
                <a:lnTo>
                  <a:pt x="1490" y="506"/>
                </a:lnTo>
                <a:lnTo>
                  <a:pt x="1491" y="506"/>
                </a:lnTo>
                <a:lnTo>
                  <a:pt x="1491" y="503"/>
                </a:lnTo>
                <a:lnTo>
                  <a:pt x="1491" y="490"/>
                </a:lnTo>
                <a:lnTo>
                  <a:pt x="1491" y="474"/>
                </a:lnTo>
                <a:lnTo>
                  <a:pt x="1491" y="452"/>
                </a:lnTo>
                <a:lnTo>
                  <a:pt x="1491" y="405"/>
                </a:lnTo>
                <a:lnTo>
                  <a:pt x="1491" y="366"/>
                </a:lnTo>
                <a:lnTo>
                  <a:pt x="1491" y="319"/>
                </a:lnTo>
                <a:lnTo>
                  <a:pt x="1491" y="304"/>
                </a:lnTo>
                <a:lnTo>
                  <a:pt x="1492" y="296"/>
                </a:lnTo>
                <a:lnTo>
                  <a:pt x="1492" y="294"/>
                </a:lnTo>
                <a:lnTo>
                  <a:pt x="1492" y="290"/>
                </a:lnTo>
                <a:lnTo>
                  <a:pt x="1492" y="286"/>
                </a:lnTo>
                <a:lnTo>
                  <a:pt x="1492" y="278"/>
                </a:lnTo>
                <a:lnTo>
                  <a:pt x="1492" y="267"/>
                </a:lnTo>
                <a:lnTo>
                  <a:pt x="1492" y="251"/>
                </a:lnTo>
                <a:lnTo>
                  <a:pt x="1492" y="236"/>
                </a:lnTo>
                <a:lnTo>
                  <a:pt x="1492" y="212"/>
                </a:lnTo>
                <a:lnTo>
                  <a:pt x="1493" y="197"/>
                </a:lnTo>
                <a:lnTo>
                  <a:pt x="1493" y="180"/>
                </a:lnTo>
                <a:lnTo>
                  <a:pt x="1493" y="168"/>
                </a:lnTo>
                <a:lnTo>
                  <a:pt x="1493" y="154"/>
                </a:lnTo>
                <a:lnTo>
                  <a:pt x="1493" y="144"/>
                </a:lnTo>
                <a:lnTo>
                  <a:pt x="1493" y="127"/>
                </a:lnTo>
                <a:lnTo>
                  <a:pt x="1493" y="116"/>
                </a:lnTo>
                <a:lnTo>
                  <a:pt x="1493" y="101"/>
                </a:lnTo>
                <a:lnTo>
                  <a:pt x="1493" y="90"/>
                </a:lnTo>
                <a:lnTo>
                  <a:pt x="1494" y="80"/>
                </a:lnTo>
                <a:lnTo>
                  <a:pt x="1494" y="74"/>
                </a:lnTo>
                <a:lnTo>
                  <a:pt x="1494" y="68"/>
                </a:lnTo>
                <a:lnTo>
                  <a:pt x="1494" y="64"/>
                </a:lnTo>
                <a:lnTo>
                  <a:pt x="1494" y="59"/>
                </a:lnTo>
                <a:lnTo>
                  <a:pt x="1494" y="55"/>
                </a:lnTo>
                <a:lnTo>
                  <a:pt x="1494" y="52"/>
                </a:lnTo>
                <a:lnTo>
                  <a:pt x="1494" y="50"/>
                </a:lnTo>
                <a:lnTo>
                  <a:pt x="1494" y="48"/>
                </a:lnTo>
                <a:lnTo>
                  <a:pt x="1494" y="46"/>
                </a:lnTo>
                <a:lnTo>
                  <a:pt x="1494" y="44"/>
                </a:lnTo>
                <a:lnTo>
                  <a:pt x="1494" y="42"/>
                </a:lnTo>
                <a:lnTo>
                  <a:pt x="1495" y="41"/>
                </a:lnTo>
                <a:lnTo>
                  <a:pt x="1495" y="40"/>
                </a:lnTo>
                <a:lnTo>
                  <a:pt x="1495" y="39"/>
                </a:lnTo>
                <a:lnTo>
                  <a:pt x="1495" y="39"/>
                </a:lnTo>
                <a:lnTo>
                  <a:pt x="1495" y="38"/>
                </a:lnTo>
                <a:lnTo>
                  <a:pt x="1495" y="37"/>
                </a:lnTo>
                <a:lnTo>
                  <a:pt x="1495" y="37"/>
                </a:lnTo>
                <a:lnTo>
                  <a:pt x="1495" y="36"/>
                </a:lnTo>
                <a:lnTo>
                  <a:pt x="1495" y="35"/>
                </a:lnTo>
                <a:lnTo>
                  <a:pt x="1496" y="35"/>
                </a:lnTo>
                <a:lnTo>
                  <a:pt x="1496" y="35"/>
                </a:lnTo>
                <a:lnTo>
                  <a:pt x="1496" y="34"/>
                </a:lnTo>
                <a:lnTo>
                  <a:pt x="1496" y="34"/>
                </a:lnTo>
                <a:lnTo>
                  <a:pt x="1496" y="34"/>
                </a:lnTo>
                <a:lnTo>
                  <a:pt x="1496" y="33"/>
                </a:lnTo>
                <a:lnTo>
                  <a:pt x="1496" y="34"/>
                </a:lnTo>
                <a:lnTo>
                  <a:pt x="1496" y="34"/>
                </a:lnTo>
                <a:lnTo>
                  <a:pt x="1496" y="33"/>
                </a:lnTo>
                <a:lnTo>
                  <a:pt x="1497" y="34"/>
                </a:lnTo>
                <a:lnTo>
                  <a:pt x="1497" y="34"/>
                </a:lnTo>
                <a:lnTo>
                  <a:pt x="1497" y="34"/>
                </a:lnTo>
                <a:lnTo>
                  <a:pt x="1497" y="34"/>
                </a:lnTo>
                <a:lnTo>
                  <a:pt x="1497" y="34"/>
                </a:lnTo>
                <a:lnTo>
                  <a:pt x="1497" y="34"/>
                </a:lnTo>
                <a:lnTo>
                  <a:pt x="1497" y="35"/>
                </a:lnTo>
                <a:lnTo>
                  <a:pt x="1497" y="35"/>
                </a:lnTo>
                <a:lnTo>
                  <a:pt x="1497" y="35"/>
                </a:lnTo>
                <a:lnTo>
                  <a:pt x="1498" y="37"/>
                </a:lnTo>
                <a:lnTo>
                  <a:pt x="1498" y="38"/>
                </a:lnTo>
                <a:lnTo>
                  <a:pt x="1498" y="39"/>
                </a:lnTo>
                <a:lnTo>
                  <a:pt x="1498" y="40"/>
                </a:lnTo>
                <a:lnTo>
                  <a:pt x="1498" y="42"/>
                </a:lnTo>
                <a:lnTo>
                  <a:pt x="1498" y="43"/>
                </a:lnTo>
                <a:lnTo>
                  <a:pt x="1498" y="45"/>
                </a:lnTo>
                <a:lnTo>
                  <a:pt x="1498" y="47"/>
                </a:lnTo>
                <a:lnTo>
                  <a:pt x="1498" y="49"/>
                </a:lnTo>
                <a:lnTo>
                  <a:pt x="1499" y="51"/>
                </a:lnTo>
                <a:lnTo>
                  <a:pt x="1499" y="53"/>
                </a:lnTo>
                <a:lnTo>
                  <a:pt x="1499" y="55"/>
                </a:lnTo>
                <a:lnTo>
                  <a:pt x="1499" y="57"/>
                </a:lnTo>
                <a:lnTo>
                  <a:pt x="1499" y="60"/>
                </a:lnTo>
                <a:lnTo>
                  <a:pt x="1499" y="62"/>
                </a:lnTo>
                <a:lnTo>
                  <a:pt x="1499" y="65"/>
                </a:lnTo>
                <a:lnTo>
                  <a:pt x="1499" y="66"/>
                </a:lnTo>
                <a:lnTo>
                  <a:pt x="1499" y="69"/>
                </a:lnTo>
                <a:lnTo>
                  <a:pt x="1499" y="71"/>
                </a:lnTo>
                <a:lnTo>
                  <a:pt x="1499" y="73"/>
                </a:lnTo>
                <a:lnTo>
                  <a:pt x="1500" y="76"/>
                </a:lnTo>
                <a:lnTo>
                  <a:pt x="1500" y="78"/>
                </a:lnTo>
                <a:lnTo>
                  <a:pt x="1500" y="80"/>
                </a:lnTo>
                <a:lnTo>
                  <a:pt x="1500" y="83"/>
                </a:lnTo>
                <a:lnTo>
                  <a:pt x="1500" y="85"/>
                </a:lnTo>
                <a:lnTo>
                  <a:pt x="1500" y="87"/>
                </a:lnTo>
                <a:lnTo>
                  <a:pt x="1500" y="89"/>
                </a:lnTo>
                <a:lnTo>
                  <a:pt x="1500" y="91"/>
                </a:lnTo>
                <a:lnTo>
                  <a:pt x="1500" y="92"/>
                </a:lnTo>
                <a:lnTo>
                  <a:pt x="1501" y="94"/>
                </a:lnTo>
                <a:lnTo>
                  <a:pt x="1501" y="95"/>
                </a:lnTo>
                <a:lnTo>
                  <a:pt x="1501" y="96"/>
                </a:lnTo>
                <a:lnTo>
                  <a:pt x="1501" y="97"/>
                </a:lnTo>
                <a:lnTo>
                  <a:pt x="1501" y="98"/>
                </a:lnTo>
                <a:lnTo>
                  <a:pt x="1501" y="100"/>
                </a:lnTo>
                <a:lnTo>
                  <a:pt x="1501" y="102"/>
                </a:lnTo>
                <a:lnTo>
                  <a:pt x="1501" y="103"/>
                </a:lnTo>
                <a:lnTo>
                  <a:pt x="1501" y="105"/>
                </a:lnTo>
                <a:lnTo>
                  <a:pt x="1502" y="107"/>
                </a:lnTo>
                <a:lnTo>
                  <a:pt x="1502" y="109"/>
                </a:lnTo>
                <a:lnTo>
                  <a:pt x="1502" y="109"/>
                </a:lnTo>
                <a:lnTo>
                  <a:pt x="1502" y="111"/>
                </a:lnTo>
                <a:lnTo>
                  <a:pt x="1502" y="111"/>
                </a:lnTo>
                <a:lnTo>
                  <a:pt x="1502" y="113"/>
                </a:lnTo>
                <a:lnTo>
                  <a:pt x="1502" y="114"/>
                </a:lnTo>
                <a:lnTo>
                  <a:pt x="1502" y="117"/>
                </a:lnTo>
                <a:lnTo>
                  <a:pt x="1502" y="118"/>
                </a:lnTo>
                <a:lnTo>
                  <a:pt x="1503" y="120"/>
                </a:lnTo>
                <a:lnTo>
                  <a:pt x="1503" y="122"/>
                </a:lnTo>
                <a:lnTo>
                  <a:pt x="1503" y="125"/>
                </a:lnTo>
                <a:lnTo>
                  <a:pt x="1503" y="126"/>
                </a:lnTo>
                <a:lnTo>
                  <a:pt x="1503" y="129"/>
                </a:lnTo>
                <a:lnTo>
                  <a:pt x="1503" y="131"/>
                </a:lnTo>
                <a:lnTo>
                  <a:pt x="1503" y="133"/>
                </a:lnTo>
                <a:lnTo>
                  <a:pt x="1503" y="134"/>
                </a:lnTo>
                <a:lnTo>
                  <a:pt x="1503" y="136"/>
                </a:lnTo>
                <a:lnTo>
                  <a:pt x="1504" y="138"/>
                </a:lnTo>
                <a:lnTo>
                  <a:pt x="1504" y="139"/>
                </a:lnTo>
                <a:lnTo>
                  <a:pt x="1504" y="140"/>
                </a:lnTo>
                <a:lnTo>
                  <a:pt x="1504" y="143"/>
                </a:lnTo>
                <a:lnTo>
                  <a:pt x="1504" y="144"/>
                </a:lnTo>
                <a:lnTo>
                  <a:pt x="1504" y="145"/>
                </a:lnTo>
                <a:lnTo>
                  <a:pt x="1504" y="146"/>
                </a:lnTo>
                <a:lnTo>
                  <a:pt x="1504" y="147"/>
                </a:lnTo>
                <a:lnTo>
                  <a:pt x="1504" y="148"/>
                </a:lnTo>
                <a:lnTo>
                  <a:pt x="1504" y="148"/>
                </a:lnTo>
                <a:lnTo>
                  <a:pt x="1504" y="150"/>
                </a:lnTo>
                <a:lnTo>
                  <a:pt x="1505" y="150"/>
                </a:lnTo>
                <a:lnTo>
                  <a:pt x="1505" y="150"/>
                </a:lnTo>
                <a:lnTo>
                  <a:pt x="1505" y="150"/>
                </a:lnTo>
                <a:lnTo>
                  <a:pt x="1505" y="150"/>
                </a:lnTo>
                <a:lnTo>
                  <a:pt x="1505" y="149"/>
                </a:lnTo>
                <a:lnTo>
                  <a:pt x="1505" y="149"/>
                </a:lnTo>
                <a:lnTo>
                  <a:pt x="1505" y="149"/>
                </a:lnTo>
                <a:lnTo>
                  <a:pt x="1505" y="148"/>
                </a:lnTo>
                <a:lnTo>
                  <a:pt x="1505" y="147"/>
                </a:lnTo>
                <a:lnTo>
                  <a:pt x="1506" y="146"/>
                </a:lnTo>
                <a:lnTo>
                  <a:pt x="1506" y="143"/>
                </a:lnTo>
                <a:lnTo>
                  <a:pt x="1506" y="141"/>
                </a:lnTo>
                <a:lnTo>
                  <a:pt x="1506" y="137"/>
                </a:lnTo>
                <a:lnTo>
                  <a:pt x="1506" y="135"/>
                </a:lnTo>
                <a:lnTo>
                  <a:pt x="1506" y="133"/>
                </a:lnTo>
                <a:lnTo>
                  <a:pt x="1506" y="131"/>
                </a:lnTo>
                <a:lnTo>
                  <a:pt x="1506" y="128"/>
                </a:lnTo>
                <a:lnTo>
                  <a:pt x="1506" y="126"/>
                </a:lnTo>
                <a:lnTo>
                  <a:pt x="1507" y="123"/>
                </a:lnTo>
                <a:lnTo>
                  <a:pt x="1507" y="121"/>
                </a:lnTo>
                <a:lnTo>
                  <a:pt x="1507" y="119"/>
                </a:lnTo>
                <a:lnTo>
                  <a:pt x="1507" y="118"/>
                </a:lnTo>
                <a:lnTo>
                  <a:pt x="1507" y="115"/>
                </a:lnTo>
                <a:lnTo>
                  <a:pt x="1507" y="114"/>
                </a:lnTo>
                <a:lnTo>
                  <a:pt x="1507" y="111"/>
                </a:lnTo>
                <a:lnTo>
                  <a:pt x="1507" y="110"/>
                </a:lnTo>
                <a:lnTo>
                  <a:pt x="1507" y="107"/>
                </a:lnTo>
                <a:lnTo>
                  <a:pt x="1508" y="106"/>
                </a:lnTo>
                <a:lnTo>
                  <a:pt x="1508" y="104"/>
                </a:lnTo>
                <a:lnTo>
                  <a:pt x="1508" y="104"/>
                </a:lnTo>
                <a:lnTo>
                  <a:pt x="1508" y="104"/>
                </a:lnTo>
                <a:lnTo>
                  <a:pt x="1508" y="103"/>
                </a:lnTo>
                <a:lnTo>
                  <a:pt x="1508" y="103"/>
                </a:lnTo>
                <a:lnTo>
                  <a:pt x="1508" y="103"/>
                </a:lnTo>
                <a:lnTo>
                  <a:pt x="1508" y="104"/>
                </a:lnTo>
                <a:lnTo>
                  <a:pt x="1508" y="104"/>
                </a:lnTo>
                <a:lnTo>
                  <a:pt x="1509" y="106"/>
                </a:lnTo>
                <a:lnTo>
                  <a:pt x="1509" y="108"/>
                </a:lnTo>
                <a:lnTo>
                  <a:pt x="1509" y="109"/>
                </a:lnTo>
                <a:lnTo>
                  <a:pt x="1509" y="111"/>
                </a:lnTo>
                <a:lnTo>
                  <a:pt x="1509" y="112"/>
                </a:lnTo>
                <a:lnTo>
                  <a:pt x="1509" y="114"/>
                </a:lnTo>
                <a:lnTo>
                  <a:pt x="1509" y="117"/>
                </a:lnTo>
                <a:lnTo>
                  <a:pt x="1509" y="119"/>
                </a:lnTo>
                <a:lnTo>
                  <a:pt x="1509" y="124"/>
                </a:lnTo>
                <a:lnTo>
                  <a:pt x="1510" y="127"/>
                </a:lnTo>
                <a:lnTo>
                  <a:pt x="1510" y="132"/>
                </a:lnTo>
                <a:lnTo>
                  <a:pt x="1510" y="135"/>
                </a:lnTo>
                <a:lnTo>
                  <a:pt x="1510" y="141"/>
                </a:lnTo>
                <a:lnTo>
                  <a:pt x="1510" y="147"/>
                </a:lnTo>
                <a:lnTo>
                  <a:pt x="1510" y="153"/>
                </a:lnTo>
                <a:lnTo>
                  <a:pt x="1510" y="159"/>
                </a:lnTo>
                <a:lnTo>
                  <a:pt x="1510" y="169"/>
                </a:lnTo>
                <a:lnTo>
                  <a:pt x="1510" y="176"/>
                </a:lnTo>
                <a:lnTo>
                  <a:pt x="1510" y="188"/>
                </a:lnTo>
                <a:lnTo>
                  <a:pt x="1510" y="199"/>
                </a:lnTo>
                <a:lnTo>
                  <a:pt x="1510" y="212"/>
                </a:lnTo>
                <a:lnTo>
                  <a:pt x="1511" y="224"/>
                </a:lnTo>
                <a:lnTo>
                  <a:pt x="1511" y="242"/>
                </a:lnTo>
                <a:lnTo>
                  <a:pt x="1511" y="255"/>
                </a:lnTo>
                <a:lnTo>
                  <a:pt x="1511" y="272"/>
                </a:lnTo>
                <a:lnTo>
                  <a:pt x="1511" y="291"/>
                </a:lnTo>
                <a:lnTo>
                  <a:pt x="1511" y="310"/>
                </a:lnTo>
                <a:lnTo>
                  <a:pt x="1511" y="324"/>
                </a:lnTo>
                <a:lnTo>
                  <a:pt x="1511" y="348"/>
                </a:lnTo>
                <a:lnTo>
                  <a:pt x="1511" y="361"/>
                </a:lnTo>
                <a:lnTo>
                  <a:pt x="1512" y="376"/>
                </a:lnTo>
                <a:lnTo>
                  <a:pt x="1512" y="389"/>
                </a:lnTo>
                <a:lnTo>
                  <a:pt x="1512" y="404"/>
                </a:lnTo>
                <a:lnTo>
                  <a:pt x="1512" y="412"/>
                </a:lnTo>
                <a:lnTo>
                  <a:pt x="1512" y="423"/>
                </a:lnTo>
                <a:lnTo>
                  <a:pt x="1512" y="431"/>
                </a:lnTo>
                <a:lnTo>
                  <a:pt x="1512" y="440"/>
                </a:lnTo>
                <a:lnTo>
                  <a:pt x="1512" y="449"/>
                </a:lnTo>
                <a:lnTo>
                  <a:pt x="1512" y="456"/>
                </a:lnTo>
                <a:lnTo>
                  <a:pt x="1513" y="461"/>
                </a:lnTo>
                <a:lnTo>
                  <a:pt x="1513" y="467"/>
                </a:lnTo>
                <a:lnTo>
                  <a:pt x="1513" y="468"/>
                </a:lnTo>
                <a:lnTo>
                  <a:pt x="1513" y="468"/>
                </a:lnTo>
                <a:lnTo>
                  <a:pt x="1513" y="465"/>
                </a:lnTo>
                <a:lnTo>
                  <a:pt x="1513" y="462"/>
                </a:lnTo>
                <a:lnTo>
                  <a:pt x="1513" y="463"/>
                </a:lnTo>
                <a:lnTo>
                  <a:pt x="1513" y="466"/>
                </a:lnTo>
                <a:lnTo>
                  <a:pt x="1513" y="471"/>
                </a:lnTo>
                <a:lnTo>
                  <a:pt x="1514" y="475"/>
                </a:lnTo>
                <a:lnTo>
                  <a:pt x="1514" y="478"/>
                </a:lnTo>
                <a:lnTo>
                  <a:pt x="1514" y="482"/>
                </a:lnTo>
                <a:lnTo>
                  <a:pt x="1514" y="484"/>
                </a:lnTo>
                <a:lnTo>
                  <a:pt x="1514" y="488"/>
                </a:lnTo>
                <a:lnTo>
                  <a:pt x="1514" y="489"/>
                </a:lnTo>
                <a:lnTo>
                  <a:pt x="1514" y="490"/>
                </a:lnTo>
                <a:lnTo>
                  <a:pt x="1514" y="490"/>
                </a:lnTo>
                <a:lnTo>
                  <a:pt x="1514" y="491"/>
                </a:lnTo>
                <a:lnTo>
                  <a:pt x="1515" y="492"/>
                </a:lnTo>
                <a:lnTo>
                  <a:pt x="1515" y="493"/>
                </a:lnTo>
                <a:lnTo>
                  <a:pt x="1515" y="493"/>
                </a:lnTo>
                <a:lnTo>
                  <a:pt x="1515" y="493"/>
                </a:lnTo>
                <a:lnTo>
                  <a:pt x="1515" y="493"/>
                </a:lnTo>
                <a:lnTo>
                  <a:pt x="1515" y="494"/>
                </a:lnTo>
                <a:lnTo>
                  <a:pt x="1515" y="493"/>
                </a:lnTo>
                <a:lnTo>
                  <a:pt x="1515" y="493"/>
                </a:lnTo>
                <a:lnTo>
                  <a:pt x="1515" y="494"/>
                </a:lnTo>
                <a:lnTo>
                  <a:pt x="1515" y="494"/>
                </a:lnTo>
                <a:lnTo>
                  <a:pt x="1515" y="494"/>
                </a:lnTo>
                <a:lnTo>
                  <a:pt x="1516" y="493"/>
                </a:lnTo>
                <a:lnTo>
                  <a:pt x="1516" y="493"/>
                </a:lnTo>
                <a:lnTo>
                  <a:pt x="1516" y="493"/>
                </a:lnTo>
                <a:lnTo>
                  <a:pt x="1516" y="494"/>
                </a:lnTo>
                <a:lnTo>
                  <a:pt x="1516" y="493"/>
                </a:lnTo>
                <a:lnTo>
                  <a:pt x="1516" y="493"/>
                </a:lnTo>
                <a:lnTo>
                  <a:pt x="1516" y="493"/>
                </a:lnTo>
                <a:lnTo>
                  <a:pt x="1516" y="493"/>
                </a:lnTo>
                <a:lnTo>
                  <a:pt x="1516" y="494"/>
                </a:lnTo>
                <a:lnTo>
                  <a:pt x="1517" y="493"/>
                </a:lnTo>
                <a:lnTo>
                  <a:pt x="1517" y="493"/>
                </a:lnTo>
                <a:lnTo>
                  <a:pt x="1517" y="493"/>
                </a:lnTo>
                <a:lnTo>
                  <a:pt x="1517" y="493"/>
                </a:lnTo>
                <a:lnTo>
                  <a:pt x="1517" y="494"/>
                </a:lnTo>
                <a:lnTo>
                  <a:pt x="1517" y="494"/>
                </a:lnTo>
                <a:lnTo>
                  <a:pt x="1517" y="494"/>
                </a:lnTo>
                <a:lnTo>
                  <a:pt x="1517" y="494"/>
                </a:lnTo>
                <a:lnTo>
                  <a:pt x="1517" y="494"/>
                </a:lnTo>
                <a:lnTo>
                  <a:pt x="1518" y="494"/>
                </a:lnTo>
                <a:lnTo>
                  <a:pt x="1518" y="495"/>
                </a:lnTo>
                <a:lnTo>
                  <a:pt x="1518" y="496"/>
                </a:lnTo>
                <a:lnTo>
                  <a:pt x="1518" y="496"/>
                </a:lnTo>
                <a:lnTo>
                  <a:pt x="1518" y="496"/>
                </a:lnTo>
                <a:lnTo>
                  <a:pt x="1518" y="497"/>
                </a:lnTo>
                <a:lnTo>
                  <a:pt x="1518" y="497"/>
                </a:lnTo>
                <a:lnTo>
                  <a:pt x="1518" y="497"/>
                </a:lnTo>
                <a:lnTo>
                  <a:pt x="1518" y="497"/>
                </a:lnTo>
                <a:lnTo>
                  <a:pt x="1519" y="497"/>
                </a:lnTo>
                <a:lnTo>
                  <a:pt x="1519" y="497"/>
                </a:lnTo>
                <a:lnTo>
                  <a:pt x="1519" y="497"/>
                </a:lnTo>
                <a:lnTo>
                  <a:pt x="1519" y="497"/>
                </a:lnTo>
                <a:lnTo>
                  <a:pt x="1519" y="497"/>
                </a:lnTo>
                <a:lnTo>
                  <a:pt x="1519" y="497"/>
                </a:lnTo>
                <a:lnTo>
                  <a:pt x="1519" y="498"/>
                </a:lnTo>
                <a:lnTo>
                  <a:pt x="1519" y="498"/>
                </a:lnTo>
                <a:lnTo>
                  <a:pt x="1519" y="499"/>
                </a:lnTo>
                <a:lnTo>
                  <a:pt x="1520" y="500"/>
                </a:lnTo>
                <a:lnTo>
                  <a:pt x="1520" y="500"/>
                </a:lnTo>
                <a:lnTo>
                  <a:pt x="1520" y="502"/>
                </a:lnTo>
                <a:lnTo>
                  <a:pt x="1520" y="502"/>
                </a:lnTo>
                <a:lnTo>
                  <a:pt x="1520" y="502"/>
                </a:lnTo>
                <a:lnTo>
                  <a:pt x="1520" y="503"/>
                </a:lnTo>
                <a:lnTo>
                  <a:pt x="1520" y="504"/>
                </a:lnTo>
                <a:lnTo>
                  <a:pt x="1520" y="504"/>
                </a:lnTo>
                <a:lnTo>
                  <a:pt x="1520" y="505"/>
                </a:lnTo>
                <a:lnTo>
                  <a:pt x="1520" y="506"/>
                </a:lnTo>
                <a:lnTo>
                  <a:pt x="1520" y="508"/>
                </a:lnTo>
                <a:lnTo>
                  <a:pt x="1521" y="509"/>
                </a:lnTo>
                <a:lnTo>
                  <a:pt x="1521" y="509"/>
                </a:lnTo>
                <a:lnTo>
                  <a:pt x="1521" y="509"/>
                </a:lnTo>
                <a:lnTo>
                  <a:pt x="1521" y="509"/>
                </a:lnTo>
                <a:lnTo>
                  <a:pt x="1521" y="510"/>
                </a:lnTo>
                <a:lnTo>
                  <a:pt x="1521" y="510"/>
                </a:lnTo>
                <a:lnTo>
                  <a:pt x="1521" y="510"/>
                </a:lnTo>
                <a:lnTo>
                  <a:pt x="1521" y="510"/>
                </a:lnTo>
                <a:lnTo>
                  <a:pt x="1521" y="510"/>
                </a:lnTo>
                <a:lnTo>
                  <a:pt x="1522" y="509"/>
                </a:lnTo>
                <a:lnTo>
                  <a:pt x="1522" y="509"/>
                </a:lnTo>
                <a:lnTo>
                  <a:pt x="1522" y="508"/>
                </a:lnTo>
                <a:lnTo>
                  <a:pt x="1522" y="507"/>
                </a:lnTo>
                <a:lnTo>
                  <a:pt x="1522" y="507"/>
                </a:lnTo>
                <a:lnTo>
                  <a:pt x="1522" y="507"/>
                </a:lnTo>
                <a:lnTo>
                  <a:pt x="1522" y="506"/>
                </a:lnTo>
                <a:lnTo>
                  <a:pt x="1522" y="506"/>
                </a:lnTo>
                <a:lnTo>
                  <a:pt x="1522" y="504"/>
                </a:lnTo>
                <a:lnTo>
                  <a:pt x="1523" y="502"/>
                </a:lnTo>
                <a:lnTo>
                  <a:pt x="1523" y="501"/>
                </a:lnTo>
                <a:lnTo>
                  <a:pt x="1523" y="501"/>
                </a:lnTo>
                <a:lnTo>
                  <a:pt x="1523" y="500"/>
                </a:lnTo>
                <a:lnTo>
                  <a:pt x="1523" y="499"/>
                </a:lnTo>
                <a:lnTo>
                  <a:pt x="1523" y="499"/>
                </a:lnTo>
                <a:lnTo>
                  <a:pt x="1523" y="499"/>
                </a:lnTo>
                <a:lnTo>
                  <a:pt x="1523" y="499"/>
                </a:lnTo>
                <a:lnTo>
                  <a:pt x="1523" y="499"/>
                </a:lnTo>
                <a:lnTo>
                  <a:pt x="1524" y="499"/>
                </a:lnTo>
                <a:lnTo>
                  <a:pt x="1524" y="492"/>
                </a:lnTo>
                <a:lnTo>
                  <a:pt x="1524" y="474"/>
                </a:lnTo>
                <a:lnTo>
                  <a:pt x="1524" y="456"/>
                </a:lnTo>
                <a:lnTo>
                  <a:pt x="1524" y="425"/>
                </a:lnTo>
                <a:lnTo>
                  <a:pt x="1524" y="394"/>
                </a:lnTo>
                <a:lnTo>
                  <a:pt x="1524" y="339"/>
                </a:lnTo>
                <a:lnTo>
                  <a:pt x="1524" y="306"/>
                </a:lnTo>
                <a:lnTo>
                  <a:pt x="1524" y="270"/>
                </a:lnTo>
                <a:lnTo>
                  <a:pt x="1525" y="252"/>
                </a:lnTo>
                <a:lnTo>
                  <a:pt x="1525" y="235"/>
                </a:lnTo>
                <a:lnTo>
                  <a:pt x="1525" y="227"/>
                </a:lnTo>
                <a:lnTo>
                  <a:pt x="1525" y="218"/>
                </a:lnTo>
                <a:lnTo>
                  <a:pt x="1525" y="210"/>
                </a:lnTo>
                <a:lnTo>
                  <a:pt x="1525" y="199"/>
                </a:lnTo>
                <a:lnTo>
                  <a:pt x="1525" y="185"/>
                </a:lnTo>
                <a:lnTo>
                  <a:pt x="1525" y="168"/>
                </a:lnTo>
                <a:lnTo>
                  <a:pt x="1525" y="155"/>
                </a:lnTo>
                <a:lnTo>
                  <a:pt x="1525" y="137"/>
                </a:lnTo>
                <a:lnTo>
                  <a:pt x="1525" y="125"/>
                </a:lnTo>
                <a:lnTo>
                  <a:pt x="1526" y="111"/>
                </a:lnTo>
                <a:lnTo>
                  <a:pt x="1526" y="101"/>
                </a:lnTo>
                <a:lnTo>
                  <a:pt x="1526" y="92"/>
                </a:lnTo>
                <a:lnTo>
                  <a:pt x="1526" y="87"/>
                </a:lnTo>
                <a:lnTo>
                  <a:pt x="1526" y="80"/>
                </a:lnTo>
                <a:lnTo>
                  <a:pt x="1526" y="76"/>
                </a:lnTo>
                <a:lnTo>
                  <a:pt x="1526" y="70"/>
                </a:lnTo>
                <a:lnTo>
                  <a:pt x="1526" y="65"/>
                </a:lnTo>
                <a:lnTo>
                  <a:pt x="1526" y="60"/>
                </a:lnTo>
                <a:lnTo>
                  <a:pt x="1527" y="58"/>
                </a:lnTo>
                <a:lnTo>
                  <a:pt x="1527" y="55"/>
                </a:lnTo>
                <a:lnTo>
                  <a:pt x="1527" y="54"/>
                </a:lnTo>
                <a:lnTo>
                  <a:pt x="1527" y="53"/>
                </a:lnTo>
                <a:lnTo>
                  <a:pt x="1527" y="51"/>
                </a:lnTo>
                <a:lnTo>
                  <a:pt x="1527" y="50"/>
                </a:lnTo>
                <a:lnTo>
                  <a:pt x="1527" y="49"/>
                </a:lnTo>
                <a:lnTo>
                  <a:pt x="1527" y="48"/>
                </a:lnTo>
                <a:lnTo>
                  <a:pt x="1527" y="47"/>
                </a:lnTo>
                <a:lnTo>
                  <a:pt x="1528" y="46"/>
                </a:lnTo>
                <a:lnTo>
                  <a:pt x="1528" y="45"/>
                </a:lnTo>
                <a:lnTo>
                  <a:pt x="1528" y="44"/>
                </a:lnTo>
                <a:lnTo>
                  <a:pt x="1528" y="42"/>
                </a:lnTo>
                <a:lnTo>
                  <a:pt x="1528" y="41"/>
                </a:lnTo>
                <a:lnTo>
                  <a:pt x="1528" y="40"/>
                </a:lnTo>
                <a:lnTo>
                  <a:pt x="1528" y="39"/>
                </a:lnTo>
                <a:lnTo>
                  <a:pt x="1528" y="38"/>
                </a:lnTo>
                <a:lnTo>
                  <a:pt x="1528" y="37"/>
                </a:lnTo>
                <a:lnTo>
                  <a:pt x="1529" y="36"/>
                </a:lnTo>
                <a:lnTo>
                  <a:pt x="1529" y="35"/>
                </a:lnTo>
                <a:lnTo>
                  <a:pt x="1529" y="35"/>
                </a:lnTo>
                <a:lnTo>
                  <a:pt x="1529" y="34"/>
                </a:lnTo>
                <a:lnTo>
                  <a:pt x="1529" y="33"/>
                </a:lnTo>
                <a:lnTo>
                  <a:pt x="1529" y="33"/>
                </a:lnTo>
                <a:lnTo>
                  <a:pt x="1529" y="32"/>
                </a:lnTo>
                <a:lnTo>
                  <a:pt x="1529" y="32"/>
                </a:lnTo>
                <a:lnTo>
                  <a:pt x="1529" y="32"/>
                </a:lnTo>
                <a:lnTo>
                  <a:pt x="1530" y="31"/>
                </a:lnTo>
                <a:lnTo>
                  <a:pt x="1530" y="31"/>
                </a:lnTo>
                <a:lnTo>
                  <a:pt x="1530" y="31"/>
                </a:lnTo>
                <a:lnTo>
                  <a:pt x="1530" y="31"/>
                </a:lnTo>
                <a:lnTo>
                  <a:pt x="1530" y="31"/>
                </a:lnTo>
                <a:lnTo>
                  <a:pt x="1530" y="31"/>
                </a:lnTo>
                <a:lnTo>
                  <a:pt x="1530" y="32"/>
                </a:lnTo>
                <a:lnTo>
                  <a:pt x="1530" y="33"/>
                </a:lnTo>
                <a:lnTo>
                  <a:pt x="1530" y="34"/>
                </a:lnTo>
                <a:lnTo>
                  <a:pt x="1530" y="34"/>
                </a:lnTo>
                <a:lnTo>
                  <a:pt x="1530" y="35"/>
                </a:lnTo>
                <a:lnTo>
                  <a:pt x="1530" y="36"/>
                </a:lnTo>
                <a:lnTo>
                  <a:pt x="1531" y="37"/>
                </a:lnTo>
                <a:lnTo>
                  <a:pt x="1531" y="38"/>
                </a:lnTo>
                <a:lnTo>
                  <a:pt x="1531" y="40"/>
                </a:lnTo>
                <a:lnTo>
                  <a:pt x="1531" y="40"/>
                </a:lnTo>
                <a:lnTo>
                  <a:pt x="1531" y="42"/>
                </a:lnTo>
                <a:lnTo>
                  <a:pt x="1531" y="43"/>
                </a:lnTo>
                <a:lnTo>
                  <a:pt x="1531" y="45"/>
                </a:lnTo>
                <a:lnTo>
                  <a:pt x="1531" y="45"/>
                </a:lnTo>
                <a:lnTo>
                  <a:pt x="1531" y="47"/>
                </a:lnTo>
                <a:lnTo>
                  <a:pt x="1532" y="48"/>
                </a:lnTo>
                <a:lnTo>
                  <a:pt x="1532" y="49"/>
                </a:lnTo>
                <a:lnTo>
                  <a:pt x="1532" y="50"/>
                </a:lnTo>
                <a:lnTo>
                  <a:pt x="1532" y="50"/>
                </a:lnTo>
                <a:lnTo>
                  <a:pt x="1532" y="51"/>
                </a:lnTo>
                <a:lnTo>
                  <a:pt x="1532" y="51"/>
                </a:lnTo>
                <a:lnTo>
                  <a:pt x="1532" y="52"/>
                </a:lnTo>
                <a:lnTo>
                  <a:pt x="1532" y="52"/>
                </a:lnTo>
                <a:lnTo>
                  <a:pt x="1532" y="52"/>
                </a:lnTo>
                <a:lnTo>
                  <a:pt x="1533" y="52"/>
                </a:lnTo>
                <a:lnTo>
                  <a:pt x="1533" y="52"/>
                </a:lnTo>
                <a:lnTo>
                  <a:pt x="1533" y="52"/>
                </a:lnTo>
                <a:lnTo>
                  <a:pt x="1533" y="52"/>
                </a:lnTo>
                <a:lnTo>
                  <a:pt x="1533" y="52"/>
                </a:lnTo>
                <a:lnTo>
                  <a:pt x="1533" y="52"/>
                </a:lnTo>
                <a:lnTo>
                  <a:pt x="1533" y="52"/>
                </a:lnTo>
                <a:lnTo>
                  <a:pt x="1533" y="52"/>
                </a:lnTo>
                <a:lnTo>
                  <a:pt x="1533" y="52"/>
                </a:lnTo>
                <a:lnTo>
                  <a:pt x="1534" y="52"/>
                </a:lnTo>
                <a:lnTo>
                  <a:pt x="1534" y="52"/>
                </a:lnTo>
                <a:lnTo>
                  <a:pt x="1534" y="53"/>
                </a:lnTo>
                <a:lnTo>
                  <a:pt x="1534" y="53"/>
                </a:lnTo>
                <a:lnTo>
                  <a:pt x="1534" y="53"/>
                </a:lnTo>
                <a:lnTo>
                  <a:pt x="1534" y="54"/>
                </a:lnTo>
                <a:lnTo>
                  <a:pt x="1534" y="54"/>
                </a:lnTo>
                <a:lnTo>
                  <a:pt x="1534" y="56"/>
                </a:lnTo>
                <a:lnTo>
                  <a:pt x="1534" y="56"/>
                </a:lnTo>
                <a:lnTo>
                  <a:pt x="1535" y="57"/>
                </a:lnTo>
                <a:lnTo>
                  <a:pt x="1535" y="59"/>
                </a:lnTo>
                <a:lnTo>
                  <a:pt x="1535" y="60"/>
                </a:lnTo>
                <a:lnTo>
                  <a:pt x="1535" y="61"/>
                </a:lnTo>
                <a:lnTo>
                  <a:pt x="1535" y="63"/>
                </a:lnTo>
                <a:lnTo>
                  <a:pt x="1535" y="64"/>
                </a:lnTo>
                <a:lnTo>
                  <a:pt x="1535" y="65"/>
                </a:lnTo>
                <a:lnTo>
                  <a:pt x="1535" y="66"/>
                </a:lnTo>
                <a:lnTo>
                  <a:pt x="1535" y="67"/>
                </a:lnTo>
                <a:lnTo>
                  <a:pt x="1536" y="67"/>
                </a:lnTo>
                <a:lnTo>
                  <a:pt x="1536" y="69"/>
                </a:lnTo>
                <a:lnTo>
                  <a:pt x="1536" y="70"/>
                </a:lnTo>
                <a:lnTo>
                  <a:pt x="1536" y="72"/>
                </a:lnTo>
                <a:lnTo>
                  <a:pt x="1536" y="72"/>
                </a:lnTo>
                <a:lnTo>
                  <a:pt x="1536" y="73"/>
                </a:lnTo>
                <a:lnTo>
                  <a:pt x="1536" y="74"/>
                </a:lnTo>
                <a:lnTo>
                  <a:pt x="1536" y="75"/>
                </a:lnTo>
                <a:lnTo>
                  <a:pt x="1536" y="76"/>
                </a:lnTo>
                <a:lnTo>
                  <a:pt x="1536" y="77"/>
                </a:lnTo>
                <a:lnTo>
                  <a:pt x="1536" y="79"/>
                </a:lnTo>
                <a:lnTo>
                  <a:pt x="1537" y="81"/>
                </a:lnTo>
                <a:lnTo>
                  <a:pt x="1537" y="83"/>
                </a:lnTo>
                <a:lnTo>
                  <a:pt x="1537" y="86"/>
                </a:lnTo>
                <a:lnTo>
                  <a:pt x="1537" y="87"/>
                </a:lnTo>
                <a:lnTo>
                  <a:pt x="1537" y="88"/>
                </a:lnTo>
                <a:lnTo>
                  <a:pt x="1537" y="90"/>
                </a:lnTo>
                <a:lnTo>
                  <a:pt x="1537" y="91"/>
                </a:lnTo>
                <a:lnTo>
                  <a:pt x="1537" y="93"/>
                </a:lnTo>
                <a:lnTo>
                  <a:pt x="1537" y="94"/>
                </a:lnTo>
                <a:lnTo>
                  <a:pt x="1538" y="97"/>
                </a:lnTo>
                <a:lnTo>
                  <a:pt x="1538" y="101"/>
                </a:lnTo>
                <a:lnTo>
                  <a:pt x="1538" y="103"/>
                </a:lnTo>
                <a:lnTo>
                  <a:pt x="1538" y="106"/>
                </a:lnTo>
                <a:lnTo>
                  <a:pt x="1538" y="109"/>
                </a:lnTo>
                <a:lnTo>
                  <a:pt x="1538" y="111"/>
                </a:lnTo>
                <a:lnTo>
                  <a:pt x="1538" y="112"/>
                </a:lnTo>
                <a:lnTo>
                  <a:pt x="1538" y="114"/>
                </a:lnTo>
                <a:lnTo>
                  <a:pt x="1538" y="116"/>
                </a:lnTo>
                <a:lnTo>
                  <a:pt x="1539" y="116"/>
                </a:lnTo>
                <a:lnTo>
                  <a:pt x="1539" y="118"/>
                </a:lnTo>
                <a:lnTo>
                  <a:pt x="1539" y="119"/>
                </a:lnTo>
                <a:lnTo>
                  <a:pt x="1539" y="119"/>
                </a:lnTo>
                <a:lnTo>
                  <a:pt x="1539" y="119"/>
                </a:lnTo>
                <a:lnTo>
                  <a:pt x="1539" y="119"/>
                </a:lnTo>
                <a:lnTo>
                  <a:pt x="1539" y="118"/>
                </a:lnTo>
                <a:lnTo>
                  <a:pt x="1539" y="115"/>
                </a:lnTo>
                <a:lnTo>
                  <a:pt x="1539" y="113"/>
                </a:lnTo>
                <a:lnTo>
                  <a:pt x="1540" y="111"/>
                </a:lnTo>
                <a:lnTo>
                  <a:pt x="1540" y="107"/>
                </a:lnTo>
                <a:lnTo>
                  <a:pt x="1540" y="104"/>
                </a:lnTo>
                <a:lnTo>
                  <a:pt x="1540" y="101"/>
                </a:lnTo>
                <a:lnTo>
                  <a:pt x="1540" y="98"/>
                </a:lnTo>
                <a:lnTo>
                  <a:pt x="1540" y="93"/>
                </a:lnTo>
                <a:lnTo>
                  <a:pt x="1540" y="91"/>
                </a:lnTo>
                <a:lnTo>
                  <a:pt x="1540" y="89"/>
                </a:lnTo>
                <a:lnTo>
                  <a:pt x="1540" y="87"/>
                </a:lnTo>
                <a:lnTo>
                  <a:pt x="1541" y="85"/>
                </a:lnTo>
                <a:lnTo>
                  <a:pt x="1541" y="83"/>
                </a:lnTo>
                <a:lnTo>
                  <a:pt x="1541" y="81"/>
                </a:lnTo>
                <a:lnTo>
                  <a:pt x="1541" y="80"/>
                </a:lnTo>
                <a:lnTo>
                  <a:pt x="1541" y="78"/>
                </a:lnTo>
                <a:lnTo>
                  <a:pt x="1541" y="78"/>
                </a:lnTo>
                <a:lnTo>
                  <a:pt x="1541" y="76"/>
                </a:lnTo>
                <a:lnTo>
                  <a:pt x="1541" y="76"/>
                </a:lnTo>
                <a:lnTo>
                  <a:pt x="1541" y="75"/>
                </a:lnTo>
                <a:lnTo>
                  <a:pt x="1541" y="75"/>
                </a:lnTo>
                <a:lnTo>
                  <a:pt x="1541" y="74"/>
                </a:lnTo>
                <a:lnTo>
                  <a:pt x="1542" y="75"/>
                </a:lnTo>
                <a:lnTo>
                  <a:pt x="1542" y="75"/>
                </a:lnTo>
                <a:lnTo>
                  <a:pt x="1542" y="76"/>
                </a:lnTo>
                <a:lnTo>
                  <a:pt x="1542" y="77"/>
                </a:lnTo>
                <a:lnTo>
                  <a:pt x="1542" y="78"/>
                </a:lnTo>
                <a:lnTo>
                  <a:pt x="1542" y="80"/>
                </a:lnTo>
                <a:lnTo>
                  <a:pt x="1542" y="82"/>
                </a:lnTo>
                <a:lnTo>
                  <a:pt x="1542" y="84"/>
                </a:lnTo>
                <a:lnTo>
                  <a:pt x="1542" y="87"/>
                </a:lnTo>
                <a:lnTo>
                  <a:pt x="1543" y="90"/>
                </a:lnTo>
                <a:lnTo>
                  <a:pt x="1543" y="93"/>
                </a:lnTo>
                <a:lnTo>
                  <a:pt x="1543" y="96"/>
                </a:lnTo>
                <a:lnTo>
                  <a:pt x="1543" y="100"/>
                </a:lnTo>
                <a:lnTo>
                  <a:pt x="1543" y="104"/>
                </a:lnTo>
                <a:lnTo>
                  <a:pt x="1543" y="107"/>
                </a:lnTo>
                <a:lnTo>
                  <a:pt x="1543" y="113"/>
                </a:lnTo>
                <a:lnTo>
                  <a:pt x="1543" y="118"/>
                </a:lnTo>
                <a:lnTo>
                  <a:pt x="1543" y="124"/>
                </a:lnTo>
                <a:lnTo>
                  <a:pt x="1544" y="130"/>
                </a:lnTo>
                <a:lnTo>
                  <a:pt x="1544" y="139"/>
                </a:lnTo>
                <a:lnTo>
                  <a:pt x="1544" y="146"/>
                </a:lnTo>
                <a:lnTo>
                  <a:pt x="1544" y="157"/>
                </a:lnTo>
                <a:lnTo>
                  <a:pt x="1544" y="165"/>
                </a:lnTo>
                <a:lnTo>
                  <a:pt x="1544" y="177"/>
                </a:lnTo>
                <a:lnTo>
                  <a:pt x="1544" y="191"/>
                </a:lnTo>
                <a:lnTo>
                  <a:pt x="1544" y="208"/>
                </a:lnTo>
                <a:lnTo>
                  <a:pt x="1544" y="218"/>
                </a:lnTo>
                <a:lnTo>
                  <a:pt x="1545" y="238"/>
                </a:lnTo>
                <a:lnTo>
                  <a:pt x="1545" y="253"/>
                </a:lnTo>
                <a:lnTo>
                  <a:pt x="1545" y="274"/>
                </a:lnTo>
                <a:lnTo>
                  <a:pt x="1545" y="292"/>
                </a:lnTo>
                <a:lnTo>
                  <a:pt x="1545" y="314"/>
                </a:lnTo>
                <a:lnTo>
                  <a:pt x="1545" y="329"/>
                </a:lnTo>
                <a:lnTo>
                  <a:pt x="1545" y="349"/>
                </a:lnTo>
                <a:lnTo>
                  <a:pt x="1545" y="360"/>
                </a:lnTo>
                <a:lnTo>
                  <a:pt x="1545" y="380"/>
                </a:lnTo>
                <a:lnTo>
                  <a:pt x="1546" y="393"/>
                </a:lnTo>
                <a:lnTo>
                  <a:pt x="1546" y="409"/>
                </a:lnTo>
                <a:lnTo>
                  <a:pt x="1546" y="418"/>
                </a:lnTo>
                <a:lnTo>
                  <a:pt x="1546" y="428"/>
                </a:lnTo>
                <a:lnTo>
                  <a:pt x="1546" y="440"/>
                </a:lnTo>
                <a:lnTo>
                  <a:pt x="1546" y="450"/>
                </a:lnTo>
                <a:lnTo>
                  <a:pt x="1546" y="457"/>
                </a:lnTo>
                <a:lnTo>
                  <a:pt x="1546" y="457"/>
                </a:lnTo>
                <a:lnTo>
                  <a:pt x="1546" y="456"/>
                </a:lnTo>
                <a:lnTo>
                  <a:pt x="1546" y="452"/>
                </a:lnTo>
                <a:lnTo>
                  <a:pt x="1546" y="457"/>
                </a:lnTo>
                <a:lnTo>
                  <a:pt x="1546" y="464"/>
                </a:lnTo>
                <a:lnTo>
                  <a:pt x="1547" y="468"/>
                </a:lnTo>
                <a:lnTo>
                  <a:pt x="1547" y="472"/>
                </a:lnTo>
                <a:lnTo>
                  <a:pt x="1547" y="473"/>
                </a:lnTo>
                <a:lnTo>
                  <a:pt x="1547" y="476"/>
                </a:lnTo>
                <a:lnTo>
                  <a:pt x="1547" y="479"/>
                </a:lnTo>
                <a:lnTo>
                  <a:pt x="1547" y="482"/>
                </a:lnTo>
                <a:lnTo>
                  <a:pt x="1547" y="482"/>
                </a:lnTo>
                <a:lnTo>
                  <a:pt x="1547" y="483"/>
                </a:lnTo>
                <a:lnTo>
                  <a:pt x="1547" y="483"/>
                </a:lnTo>
                <a:lnTo>
                  <a:pt x="1548" y="484"/>
                </a:lnTo>
                <a:lnTo>
                  <a:pt x="1548" y="485"/>
                </a:lnTo>
                <a:lnTo>
                  <a:pt x="1548" y="485"/>
                </a:lnTo>
                <a:lnTo>
                  <a:pt x="1548" y="484"/>
                </a:lnTo>
                <a:lnTo>
                  <a:pt x="1548" y="484"/>
                </a:lnTo>
                <a:lnTo>
                  <a:pt x="1548" y="484"/>
                </a:lnTo>
                <a:lnTo>
                  <a:pt x="1548" y="485"/>
                </a:lnTo>
                <a:lnTo>
                  <a:pt x="1548" y="485"/>
                </a:lnTo>
                <a:lnTo>
                  <a:pt x="1548" y="486"/>
                </a:lnTo>
                <a:lnTo>
                  <a:pt x="1549" y="486"/>
                </a:lnTo>
                <a:lnTo>
                  <a:pt x="1549" y="486"/>
                </a:lnTo>
                <a:lnTo>
                  <a:pt x="1549" y="487"/>
                </a:lnTo>
                <a:lnTo>
                  <a:pt x="1549" y="488"/>
                </a:lnTo>
                <a:lnTo>
                  <a:pt x="1549" y="488"/>
                </a:lnTo>
                <a:lnTo>
                  <a:pt x="1549" y="489"/>
                </a:lnTo>
                <a:lnTo>
                  <a:pt x="1549" y="489"/>
                </a:lnTo>
                <a:lnTo>
                  <a:pt x="1549" y="489"/>
                </a:lnTo>
                <a:lnTo>
                  <a:pt x="1549" y="489"/>
                </a:lnTo>
                <a:lnTo>
                  <a:pt x="1550" y="489"/>
                </a:lnTo>
                <a:lnTo>
                  <a:pt x="1550" y="489"/>
                </a:lnTo>
                <a:lnTo>
                  <a:pt x="1550" y="489"/>
                </a:lnTo>
                <a:lnTo>
                  <a:pt x="1550" y="489"/>
                </a:lnTo>
                <a:lnTo>
                  <a:pt x="1550" y="490"/>
                </a:lnTo>
                <a:lnTo>
                  <a:pt x="1550" y="490"/>
                </a:lnTo>
                <a:lnTo>
                  <a:pt x="1550" y="490"/>
                </a:lnTo>
                <a:lnTo>
                  <a:pt x="1550" y="491"/>
                </a:lnTo>
                <a:lnTo>
                  <a:pt x="1550" y="491"/>
                </a:lnTo>
                <a:lnTo>
                  <a:pt x="1551" y="491"/>
                </a:lnTo>
                <a:lnTo>
                  <a:pt x="1551" y="491"/>
                </a:lnTo>
                <a:lnTo>
                  <a:pt x="1551" y="491"/>
                </a:lnTo>
                <a:lnTo>
                  <a:pt x="1551" y="492"/>
                </a:lnTo>
                <a:lnTo>
                  <a:pt x="1551" y="493"/>
                </a:lnTo>
                <a:lnTo>
                  <a:pt x="1551" y="493"/>
                </a:lnTo>
                <a:lnTo>
                  <a:pt x="1551" y="494"/>
                </a:lnTo>
                <a:lnTo>
                  <a:pt x="1551" y="494"/>
                </a:lnTo>
                <a:lnTo>
                  <a:pt x="1551" y="494"/>
                </a:lnTo>
                <a:lnTo>
                  <a:pt x="1551" y="495"/>
                </a:lnTo>
                <a:lnTo>
                  <a:pt x="1551" y="495"/>
                </a:lnTo>
                <a:lnTo>
                  <a:pt x="1552" y="496"/>
                </a:lnTo>
                <a:lnTo>
                  <a:pt x="1552" y="496"/>
                </a:lnTo>
                <a:lnTo>
                  <a:pt x="1552" y="496"/>
                </a:lnTo>
                <a:lnTo>
                  <a:pt x="1552" y="496"/>
                </a:lnTo>
                <a:lnTo>
                  <a:pt x="1552" y="497"/>
                </a:lnTo>
                <a:lnTo>
                  <a:pt x="1552" y="497"/>
                </a:lnTo>
                <a:lnTo>
                  <a:pt x="1552" y="497"/>
                </a:lnTo>
                <a:lnTo>
                  <a:pt x="1552" y="498"/>
                </a:lnTo>
                <a:lnTo>
                  <a:pt x="1552" y="499"/>
                </a:lnTo>
                <a:lnTo>
                  <a:pt x="1553" y="499"/>
                </a:lnTo>
                <a:lnTo>
                  <a:pt x="1553" y="499"/>
                </a:lnTo>
                <a:lnTo>
                  <a:pt x="1553" y="500"/>
                </a:lnTo>
                <a:lnTo>
                  <a:pt x="1553" y="500"/>
                </a:lnTo>
                <a:lnTo>
                  <a:pt x="1553" y="500"/>
                </a:lnTo>
                <a:lnTo>
                  <a:pt x="1553" y="500"/>
                </a:lnTo>
                <a:lnTo>
                  <a:pt x="1553" y="500"/>
                </a:lnTo>
                <a:lnTo>
                  <a:pt x="1553" y="500"/>
                </a:lnTo>
                <a:lnTo>
                  <a:pt x="1553" y="500"/>
                </a:lnTo>
                <a:lnTo>
                  <a:pt x="1554" y="500"/>
                </a:lnTo>
                <a:lnTo>
                  <a:pt x="1554" y="500"/>
                </a:lnTo>
                <a:lnTo>
                  <a:pt x="1554" y="502"/>
                </a:lnTo>
                <a:lnTo>
                  <a:pt x="1554" y="503"/>
                </a:lnTo>
                <a:lnTo>
                  <a:pt x="1554" y="503"/>
                </a:lnTo>
                <a:lnTo>
                  <a:pt x="1554" y="504"/>
                </a:lnTo>
                <a:lnTo>
                  <a:pt x="1554" y="505"/>
                </a:lnTo>
                <a:lnTo>
                  <a:pt x="1554" y="506"/>
                </a:lnTo>
                <a:lnTo>
                  <a:pt x="1554" y="507"/>
                </a:lnTo>
                <a:lnTo>
                  <a:pt x="1555" y="507"/>
                </a:lnTo>
                <a:lnTo>
                  <a:pt x="1555" y="509"/>
                </a:lnTo>
                <a:lnTo>
                  <a:pt x="1555" y="510"/>
                </a:lnTo>
                <a:lnTo>
                  <a:pt x="1555" y="510"/>
                </a:lnTo>
                <a:lnTo>
                  <a:pt x="1555" y="511"/>
                </a:lnTo>
                <a:lnTo>
                  <a:pt x="1555" y="511"/>
                </a:lnTo>
                <a:lnTo>
                  <a:pt x="1555" y="511"/>
                </a:lnTo>
                <a:lnTo>
                  <a:pt x="1555" y="511"/>
                </a:lnTo>
                <a:lnTo>
                  <a:pt x="1555" y="511"/>
                </a:lnTo>
                <a:lnTo>
                  <a:pt x="1556" y="511"/>
                </a:lnTo>
                <a:lnTo>
                  <a:pt x="1556" y="511"/>
                </a:lnTo>
                <a:lnTo>
                  <a:pt x="1556" y="511"/>
                </a:lnTo>
                <a:lnTo>
                  <a:pt x="1556" y="511"/>
                </a:lnTo>
                <a:lnTo>
                  <a:pt x="1556" y="510"/>
                </a:lnTo>
                <a:lnTo>
                  <a:pt x="1556" y="509"/>
                </a:lnTo>
                <a:lnTo>
                  <a:pt x="1556" y="509"/>
                </a:lnTo>
                <a:lnTo>
                  <a:pt x="1556" y="509"/>
                </a:lnTo>
                <a:lnTo>
                  <a:pt x="1556" y="507"/>
                </a:lnTo>
                <a:lnTo>
                  <a:pt x="1556" y="506"/>
                </a:lnTo>
                <a:lnTo>
                  <a:pt x="1556" y="506"/>
                </a:lnTo>
                <a:lnTo>
                  <a:pt x="1557" y="506"/>
                </a:lnTo>
                <a:lnTo>
                  <a:pt x="1557" y="505"/>
                </a:lnTo>
                <a:lnTo>
                  <a:pt x="1557" y="505"/>
                </a:lnTo>
                <a:lnTo>
                  <a:pt x="1557" y="504"/>
                </a:lnTo>
                <a:lnTo>
                  <a:pt x="1557" y="504"/>
                </a:lnTo>
                <a:lnTo>
                  <a:pt x="1557" y="502"/>
                </a:lnTo>
                <a:lnTo>
                  <a:pt x="1557" y="496"/>
                </a:lnTo>
                <a:lnTo>
                  <a:pt x="1557" y="487"/>
                </a:lnTo>
                <a:lnTo>
                  <a:pt x="1557" y="479"/>
                </a:lnTo>
                <a:lnTo>
                  <a:pt x="1558" y="462"/>
                </a:lnTo>
                <a:lnTo>
                  <a:pt x="1558" y="448"/>
                </a:lnTo>
                <a:lnTo>
                  <a:pt x="1558" y="414"/>
                </a:lnTo>
                <a:lnTo>
                  <a:pt x="1558" y="385"/>
                </a:lnTo>
                <a:lnTo>
                  <a:pt x="1558" y="340"/>
                </a:lnTo>
                <a:lnTo>
                  <a:pt x="1558" y="308"/>
                </a:lnTo>
                <a:lnTo>
                  <a:pt x="1558" y="276"/>
                </a:lnTo>
                <a:lnTo>
                  <a:pt x="1558" y="255"/>
                </a:lnTo>
                <a:lnTo>
                  <a:pt x="1558" y="234"/>
                </a:lnTo>
                <a:lnTo>
                  <a:pt x="1559" y="224"/>
                </a:lnTo>
                <a:lnTo>
                  <a:pt x="1559" y="212"/>
                </a:lnTo>
                <a:lnTo>
                  <a:pt x="1559" y="203"/>
                </a:lnTo>
                <a:lnTo>
                  <a:pt x="1559" y="192"/>
                </a:lnTo>
                <a:lnTo>
                  <a:pt x="1559" y="183"/>
                </a:lnTo>
                <a:lnTo>
                  <a:pt x="1559" y="170"/>
                </a:lnTo>
                <a:lnTo>
                  <a:pt x="1559" y="162"/>
                </a:lnTo>
                <a:lnTo>
                  <a:pt x="1559" y="149"/>
                </a:lnTo>
                <a:lnTo>
                  <a:pt x="1559" y="139"/>
                </a:lnTo>
                <a:lnTo>
                  <a:pt x="1560" y="127"/>
                </a:lnTo>
                <a:lnTo>
                  <a:pt x="1560" y="119"/>
                </a:lnTo>
                <a:lnTo>
                  <a:pt x="1560" y="110"/>
                </a:lnTo>
                <a:lnTo>
                  <a:pt x="1560" y="104"/>
                </a:lnTo>
                <a:lnTo>
                  <a:pt x="1560" y="96"/>
                </a:lnTo>
                <a:lnTo>
                  <a:pt x="1560" y="90"/>
                </a:lnTo>
                <a:lnTo>
                  <a:pt x="1560" y="84"/>
                </a:lnTo>
                <a:lnTo>
                  <a:pt x="1560" y="80"/>
                </a:lnTo>
                <a:lnTo>
                  <a:pt x="1560" y="76"/>
                </a:lnTo>
                <a:lnTo>
                  <a:pt x="1561" y="73"/>
                </a:lnTo>
                <a:lnTo>
                  <a:pt x="1561" y="70"/>
                </a:lnTo>
                <a:lnTo>
                  <a:pt x="1561" y="67"/>
                </a:lnTo>
                <a:lnTo>
                  <a:pt x="1561" y="64"/>
                </a:lnTo>
                <a:lnTo>
                  <a:pt x="1561" y="61"/>
                </a:lnTo>
                <a:lnTo>
                  <a:pt x="1561" y="57"/>
                </a:lnTo>
                <a:lnTo>
                  <a:pt x="1561" y="53"/>
                </a:lnTo>
                <a:lnTo>
                  <a:pt x="1561" y="49"/>
                </a:lnTo>
                <a:lnTo>
                  <a:pt x="1561" y="45"/>
                </a:lnTo>
                <a:lnTo>
                  <a:pt x="1562" y="41"/>
                </a:lnTo>
                <a:lnTo>
                  <a:pt x="1562" y="37"/>
                </a:lnTo>
                <a:lnTo>
                  <a:pt x="1562" y="33"/>
                </a:lnTo>
                <a:lnTo>
                  <a:pt x="1562" y="30"/>
                </a:lnTo>
                <a:lnTo>
                  <a:pt x="1562" y="26"/>
                </a:lnTo>
                <a:lnTo>
                  <a:pt x="1562" y="23"/>
                </a:lnTo>
                <a:lnTo>
                  <a:pt x="1562" y="20"/>
                </a:lnTo>
                <a:lnTo>
                  <a:pt x="1562" y="18"/>
                </a:lnTo>
                <a:lnTo>
                  <a:pt x="1562" y="15"/>
                </a:lnTo>
                <a:lnTo>
                  <a:pt x="1562" y="14"/>
                </a:lnTo>
                <a:lnTo>
                  <a:pt x="1562" y="12"/>
                </a:lnTo>
                <a:lnTo>
                  <a:pt x="1562" y="10"/>
                </a:lnTo>
                <a:lnTo>
                  <a:pt x="1563" y="9"/>
                </a:lnTo>
                <a:lnTo>
                  <a:pt x="1563" y="8"/>
                </a:lnTo>
                <a:lnTo>
                  <a:pt x="1563" y="7"/>
                </a:lnTo>
                <a:lnTo>
                  <a:pt x="1563" y="7"/>
                </a:lnTo>
                <a:lnTo>
                  <a:pt x="1563" y="6"/>
                </a:lnTo>
                <a:lnTo>
                  <a:pt x="1563" y="6"/>
                </a:lnTo>
                <a:lnTo>
                  <a:pt x="1563" y="6"/>
                </a:lnTo>
                <a:lnTo>
                  <a:pt x="1563" y="6"/>
                </a:lnTo>
                <a:lnTo>
                  <a:pt x="1563" y="6"/>
                </a:lnTo>
                <a:lnTo>
                  <a:pt x="1564" y="7"/>
                </a:lnTo>
                <a:lnTo>
                  <a:pt x="1564" y="7"/>
                </a:lnTo>
                <a:lnTo>
                  <a:pt x="1564" y="8"/>
                </a:lnTo>
                <a:lnTo>
                  <a:pt x="1564" y="9"/>
                </a:lnTo>
                <a:lnTo>
                  <a:pt x="1564" y="10"/>
                </a:lnTo>
                <a:lnTo>
                  <a:pt x="1564" y="11"/>
                </a:lnTo>
                <a:lnTo>
                  <a:pt x="1564" y="12"/>
                </a:lnTo>
                <a:lnTo>
                  <a:pt x="1564" y="13"/>
                </a:lnTo>
                <a:lnTo>
                  <a:pt x="1564" y="14"/>
                </a:lnTo>
                <a:lnTo>
                  <a:pt x="1565" y="16"/>
                </a:lnTo>
                <a:lnTo>
                  <a:pt x="1565" y="17"/>
                </a:lnTo>
                <a:lnTo>
                  <a:pt x="1565" y="20"/>
                </a:lnTo>
                <a:lnTo>
                  <a:pt x="1565" y="21"/>
                </a:lnTo>
                <a:lnTo>
                  <a:pt x="1565" y="23"/>
                </a:lnTo>
                <a:lnTo>
                  <a:pt x="1565" y="25"/>
                </a:lnTo>
                <a:lnTo>
                  <a:pt x="1565" y="27"/>
                </a:lnTo>
                <a:lnTo>
                  <a:pt x="1565" y="29"/>
                </a:lnTo>
                <a:lnTo>
                  <a:pt x="1565" y="31"/>
                </a:lnTo>
                <a:lnTo>
                  <a:pt x="1566" y="33"/>
                </a:lnTo>
                <a:lnTo>
                  <a:pt x="1566" y="35"/>
                </a:lnTo>
                <a:lnTo>
                  <a:pt x="1566" y="37"/>
                </a:lnTo>
                <a:lnTo>
                  <a:pt x="1566" y="38"/>
                </a:lnTo>
                <a:lnTo>
                  <a:pt x="1566" y="39"/>
                </a:lnTo>
                <a:lnTo>
                  <a:pt x="1566" y="41"/>
                </a:lnTo>
                <a:lnTo>
                  <a:pt x="1566" y="42"/>
                </a:lnTo>
                <a:lnTo>
                  <a:pt x="1566" y="44"/>
                </a:lnTo>
                <a:lnTo>
                  <a:pt x="1566" y="45"/>
                </a:lnTo>
                <a:lnTo>
                  <a:pt x="1567" y="46"/>
                </a:lnTo>
                <a:lnTo>
                  <a:pt x="1567" y="47"/>
                </a:lnTo>
                <a:lnTo>
                  <a:pt x="1567" y="48"/>
                </a:lnTo>
                <a:lnTo>
                  <a:pt x="1567" y="49"/>
                </a:lnTo>
                <a:lnTo>
                  <a:pt x="1567" y="50"/>
                </a:lnTo>
                <a:lnTo>
                  <a:pt x="1567" y="51"/>
                </a:lnTo>
                <a:lnTo>
                  <a:pt x="1567" y="52"/>
                </a:lnTo>
                <a:lnTo>
                  <a:pt x="1567" y="52"/>
                </a:lnTo>
                <a:lnTo>
                  <a:pt x="1567" y="52"/>
                </a:lnTo>
                <a:lnTo>
                  <a:pt x="1567" y="53"/>
                </a:lnTo>
                <a:lnTo>
                  <a:pt x="1567" y="54"/>
                </a:lnTo>
                <a:lnTo>
                  <a:pt x="1568" y="54"/>
                </a:lnTo>
                <a:lnTo>
                  <a:pt x="1568" y="55"/>
                </a:lnTo>
                <a:lnTo>
                  <a:pt x="1568" y="55"/>
                </a:lnTo>
                <a:lnTo>
                  <a:pt x="1568" y="56"/>
                </a:lnTo>
                <a:lnTo>
                  <a:pt x="1568" y="56"/>
                </a:lnTo>
                <a:lnTo>
                  <a:pt x="1568" y="57"/>
                </a:lnTo>
                <a:lnTo>
                  <a:pt x="1568" y="58"/>
                </a:lnTo>
                <a:lnTo>
                  <a:pt x="1568" y="59"/>
                </a:lnTo>
                <a:lnTo>
                  <a:pt x="1568" y="59"/>
                </a:lnTo>
                <a:lnTo>
                  <a:pt x="1569" y="60"/>
                </a:lnTo>
                <a:lnTo>
                  <a:pt x="1569" y="61"/>
                </a:lnTo>
                <a:lnTo>
                  <a:pt x="1569" y="61"/>
                </a:lnTo>
                <a:lnTo>
                  <a:pt x="1569" y="62"/>
                </a:lnTo>
                <a:lnTo>
                  <a:pt x="1569" y="63"/>
                </a:lnTo>
                <a:lnTo>
                  <a:pt x="1569" y="64"/>
                </a:lnTo>
                <a:lnTo>
                  <a:pt x="1569" y="65"/>
                </a:lnTo>
                <a:lnTo>
                  <a:pt x="1569" y="65"/>
                </a:lnTo>
                <a:lnTo>
                  <a:pt x="1569" y="66"/>
                </a:lnTo>
                <a:lnTo>
                  <a:pt x="1570" y="68"/>
                </a:lnTo>
                <a:lnTo>
                  <a:pt x="1570" y="69"/>
                </a:lnTo>
                <a:lnTo>
                  <a:pt x="1570" y="69"/>
                </a:lnTo>
                <a:lnTo>
                  <a:pt x="1570" y="71"/>
                </a:lnTo>
                <a:lnTo>
                  <a:pt x="1570" y="71"/>
                </a:lnTo>
                <a:lnTo>
                  <a:pt x="1570" y="73"/>
                </a:lnTo>
                <a:lnTo>
                  <a:pt x="1570" y="74"/>
                </a:lnTo>
                <a:lnTo>
                  <a:pt x="1570" y="75"/>
                </a:lnTo>
                <a:lnTo>
                  <a:pt x="1570" y="77"/>
                </a:lnTo>
                <a:lnTo>
                  <a:pt x="1571" y="78"/>
                </a:lnTo>
                <a:lnTo>
                  <a:pt x="1571" y="79"/>
                </a:lnTo>
                <a:lnTo>
                  <a:pt x="1571" y="82"/>
                </a:lnTo>
                <a:lnTo>
                  <a:pt x="1571" y="83"/>
                </a:lnTo>
                <a:lnTo>
                  <a:pt x="1571" y="85"/>
                </a:lnTo>
                <a:lnTo>
                  <a:pt x="1571" y="87"/>
                </a:lnTo>
                <a:lnTo>
                  <a:pt x="1571" y="88"/>
                </a:lnTo>
                <a:lnTo>
                  <a:pt x="1571" y="89"/>
                </a:lnTo>
                <a:lnTo>
                  <a:pt x="1571" y="90"/>
                </a:lnTo>
                <a:lnTo>
                  <a:pt x="1572" y="93"/>
                </a:lnTo>
                <a:lnTo>
                  <a:pt x="1572" y="95"/>
                </a:lnTo>
                <a:lnTo>
                  <a:pt x="1572" y="96"/>
                </a:lnTo>
                <a:lnTo>
                  <a:pt x="1572" y="98"/>
                </a:lnTo>
                <a:lnTo>
                  <a:pt x="1572" y="101"/>
                </a:lnTo>
                <a:lnTo>
                  <a:pt x="1572" y="104"/>
                </a:lnTo>
                <a:lnTo>
                  <a:pt x="1572" y="104"/>
                </a:lnTo>
                <a:lnTo>
                  <a:pt x="1572" y="105"/>
                </a:lnTo>
                <a:lnTo>
                  <a:pt x="1572" y="107"/>
                </a:lnTo>
                <a:lnTo>
                  <a:pt x="1572" y="111"/>
                </a:lnTo>
                <a:lnTo>
                  <a:pt x="1572" y="112"/>
                </a:lnTo>
                <a:lnTo>
                  <a:pt x="1573" y="115"/>
                </a:lnTo>
                <a:lnTo>
                  <a:pt x="1573" y="116"/>
                </a:lnTo>
                <a:lnTo>
                  <a:pt x="1573" y="118"/>
                </a:lnTo>
                <a:lnTo>
                  <a:pt x="1573" y="118"/>
                </a:lnTo>
                <a:lnTo>
                  <a:pt x="1573" y="118"/>
                </a:lnTo>
                <a:lnTo>
                  <a:pt x="1573" y="118"/>
                </a:lnTo>
                <a:lnTo>
                  <a:pt x="1573" y="117"/>
                </a:lnTo>
                <a:lnTo>
                  <a:pt x="1573" y="117"/>
                </a:lnTo>
                <a:lnTo>
                  <a:pt x="1573" y="115"/>
                </a:lnTo>
                <a:lnTo>
                  <a:pt x="1574" y="115"/>
                </a:lnTo>
                <a:lnTo>
                  <a:pt x="1574" y="114"/>
                </a:lnTo>
                <a:lnTo>
                  <a:pt x="1574" y="112"/>
                </a:lnTo>
                <a:lnTo>
                  <a:pt x="1574" y="110"/>
                </a:lnTo>
                <a:lnTo>
                  <a:pt x="1574" y="108"/>
                </a:lnTo>
                <a:lnTo>
                  <a:pt x="1574" y="104"/>
                </a:lnTo>
                <a:lnTo>
                  <a:pt x="1574" y="102"/>
                </a:lnTo>
                <a:lnTo>
                  <a:pt x="1574" y="98"/>
                </a:lnTo>
                <a:lnTo>
                  <a:pt x="1574" y="95"/>
                </a:lnTo>
                <a:lnTo>
                  <a:pt x="1575" y="92"/>
                </a:lnTo>
                <a:lnTo>
                  <a:pt x="1575" y="90"/>
                </a:lnTo>
                <a:lnTo>
                  <a:pt x="1575" y="88"/>
                </a:lnTo>
                <a:lnTo>
                  <a:pt x="1575" y="87"/>
                </a:lnTo>
                <a:lnTo>
                  <a:pt x="1575" y="85"/>
                </a:lnTo>
                <a:lnTo>
                  <a:pt x="1575" y="84"/>
                </a:lnTo>
                <a:lnTo>
                  <a:pt x="1575" y="82"/>
                </a:lnTo>
                <a:lnTo>
                  <a:pt x="1575" y="81"/>
                </a:lnTo>
                <a:lnTo>
                  <a:pt x="1575" y="80"/>
                </a:lnTo>
                <a:lnTo>
                  <a:pt x="1576" y="80"/>
                </a:lnTo>
                <a:lnTo>
                  <a:pt x="1576" y="79"/>
                </a:lnTo>
                <a:lnTo>
                  <a:pt x="1576" y="79"/>
                </a:lnTo>
                <a:lnTo>
                  <a:pt x="1576" y="80"/>
                </a:lnTo>
                <a:lnTo>
                  <a:pt x="1576" y="80"/>
                </a:lnTo>
                <a:lnTo>
                  <a:pt x="1576" y="81"/>
                </a:lnTo>
                <a:lnTo>
                  <a:pt x="1576" y="83"/>
                </a:lnTo>
                <a:lnTo>
                  <a:pt x="1576" y="84"/>
                </a:lnTo>
                <a:lnTo>
                  <a:pt x="1576" y="86"/>
                </a:lnTo>
                <a:lnTo>
                  <a:pt x="1577" y="89"/>
                </a:lnTo>
                <a:lnTo>
                  <a:pt x="1577" y="92"/>
                </a:lnTo>
                <a:lnTo>
                  <a:pt x="1577" y="95"/>
                </a:lnTo>
                <a:lnTo>
                  <a:pt x="1577" y="97"/>
                </a:lnTo>
                <a:lnTo>
                  <a:pt x="1577" y="101"/>
                </a:lnTo>
                <a:lnTo>
                  <a:pt x="1577" y="104"/>
                </a:lnTo>
                <a:lnTo>
                  <a:pt x="1577" y="109"/>
                </a:lnTo>
                <a:lnTo>
                  <a:pt x="1577" y="115"/>
                </a:lnTo>
                <a:lnTo>
                  <a:pt x="1577" y="121"/>
                </a:lnTo>
                <a:lnTo>
                  <a:pt x="1577" y="126"/>
                </a:lnTo>
                <a:lnTo>
                  <a:pt x="1577" y="135"/>
                </a:lnTo>
                <a:lnTo>
                  <a:pt x="1577" y="141"/>
                </a:lnTo>
                <a:lnTo>
                  <a:pt x="1578" y="150"/>
                </a:lnTo>
                <a:lnTo>
                  <a:pt x="1578" y="160"/>
                </a:lnTo>
                <a:lnTo>
                  <a:pt x="1578" y="170"/>
                </a:lnTo>
                <a:lnTo>
                  <a:pt x="1578" y="178"/>
                </a:lnTo>
                <a:lnTo>
                  <a:pt x="1578" y="194"/>
                </a:lnTo>
                <a:lnTo>
                  <a:pt x="1578" y="205"/>
                </a:lnTo>
                <a:lnTo>
                  <a:pt x="1578" y="222"/>
                </a:lnTo>
                <a:lnTo>
                  <a:pt x="1578" y="243"/>
                </a:lnTo>
                <a:lnTo>
                  <a:pt x="1578" y="264"/>
                </a:lnTo>
                <a:lnTo>
                  <a:pt x="1579" y="278"/>
                </a:lnTo>
                <a:lnTo>
                  <a:pt x="1579" y="301"/>
                </a:lnTo>
                <a:lnTo>
                  <a:pt x="1579" y="317"/>
                </a:lnTo>
                <a:lnTo>
                  <a:pt x="1579" y="338"/>
                </a:lnTo>
                <a:lnTo>
                  <a:pt x="1579" y="357"/>
                </a:lnTo>
                <a:lnTo>
                  <a:pt x="1579" y="373"/>
                </a:lnTo>
                <a:lnTo>
                  <a:pt x="1579" y="385"/>
                </a:lnTo>
                <a:lnTo>
                  <a:pt x="1579" y="400"/>
                </a:lnTo>
                <a:lnTo>
                  <a:pt x="1579" y="412"/>
                </a:lnTo>
                <a:lnTo>
                  <a:pt x="1580" y="421"/>
                </a:lnTo>
                <a:lnTo>
                  <a:pt x="1580" y="431"/>
                </a:lnTo>
                <a:lnTo>
                  <a:pt x="1580" y="442"/>
                </a:lnTo>
                <a:lnTo>
                  <a:pt x="1580" y="448"/>
                </a:lnTo>
                <a:lnTo>
                  <a:pt x="1580" y="460"/>
                </a:lnTo>
                <a:lnTo>
                  <a:pt x="1580" y="463"/>
                </a:lnTo>
                <a:lnTo>
                  <a:pt x="1580" y="465"/>
                </a:lnTo>
                <a:lnTo>
                  <a:pt x="1580" y="465"/>
                </a:lnTo>
                <a:lnTo>
                  <a:pt x="1580" y="462"/>
                </a:lnTo>
                <a:lnTo>
                  <a:pt x="1581" y="459"/>
                </a:lnTo>
                <a:lnTo>
                  <a:pt x="1581" y="461"/>
                </a:lnTo>
                <a:lnTo>
                  <a:pt x="1581" y="463"/>
                </a:lnTo>
                <a:lnTo>
                  <a:pt x="1581" y="468"/>
                </a:lnTo>
                <a:lnTo>
                  <a:pt x="1581" y="471"/>
                </a:lnTo>
                <a:lnTo>
                  <a:pt x="1581" y="475"/>
                </a:lnTo>
                <a:lnTo>
                  <a:pt x="1581" y="478"/>
                </a:lnTo>
                <a:lnTo>
                  <a:pt x="1581" y="481"/>
                </a:lnTo>
                <a:lnTo>
                  <a:pt x="1581" y="483"/>
                </a:lnTo>
                <a:lnTo>
                  <a:pt x="1582" y="486"/>
                </a:lnTo>
                <a:lnTo>
                  <a:pt x="1582" y="488"/>
                </a:lnTo>
                <a:lnTo>
                  <a:pt x="1582" y="488"/>
                </a:lnTo>
                <a:lnTo>
                  <a:pt x="1582" y="488"/>
                </a:lnTo>
                <a:lnTo>
                  <a:pt x="1582" y="487"/>
                </a:lnTo>
                <a:lnTo>
                  <a:pt x="1582" y="487"/>
                </a:lnTo>
                <a:lnTo>
                  <a:pt x="1582" y="487"/>
                </a:lnTo>
                <a:lnTo>
                  <a:pt x="1582" y="488"/>
                </a:lnTo>
                <a:lnTo>
                  <a:pt x="1582" y="488"/>
                </a:lnTo>
                <a:lnTo>
                  <a:pt x="1582" y="488"/>
                </a:lnTo>
                <a:lnTo>
                  <a:pt x="1582" y="489"/>
                </a:lnTo>
                <a:lnTo>
                  <a:pt x="1583" y="489"/>
                </a:lnTo>
                <a:lnTo>
                  <a:pt x="1583" y="490"/>
                </a:lnTo>
                <a:lnTo>
                  <a:pt x="1583" y="489"/>
                </a:lnTo>
                <a:lnTo>
                  <a:pt x="1583" y="490"/>
                </a:lnTo>
                <a:lnTo>
                  <a:pt x="1583" y="490"/>
                </a:lnTo>
                <a:lnTo>
                  <a:pt x="1583" y="490"/>
                </a:lnTo>
                <a:lnTo>
                  <a:pt x="1583" y="490"/>
                </a:lnTo>
                <a:lnTo>
                  <a:pt x="1583" y="490"/>
                </a:lnTo>
                <a:lnTo>
                  <a:pt x="1583" y="491"/>
                </a:lnTo>
                <a:lnTo>
                  <a:pt x="1584" y="491"/>
                </a:lnTo>
                <a:lnTo>
                  <a:pt x="1584" y="490"/>
                </a:lnTo>
                <a:lnTo>
                  <a:pt x="1584" y="491"/>
                </a:lnTo>
                <a:lnTo>
                  <a:pt x="1584" y="491"/>
                </a:lnTo>
                <a:lnTo>
                  <a:pt x="1584" y="491"/>
                </a:lnTo>
                <a:lnTo>
                  <a:pt x="1584" y="491"/>
                </a:lnTo>
                <a:lnTo>
                  <a:pt x="1584" y="491"/>
                </a:lnTo>
                <a:lnTo>
                  <a:pt x="1584" y="492"/>
                </a:lnTo>
                <a:lnTo>
                  <a:pt x="1584" y="492"/>
                </a:lnTo>
                <a:lnTo>
                  <a:pt x="1585" y="492"/>
                </a:lnTo>
                <a:lnTo>
                  <a:pt x="1585" y="492"/>
                </a:lnTo>
                <a:lnTo>
                  <a:pt x="1585" y="491"/>
                </a:lnTo>
                <a:lnTo>
                  <a:pt x="1585" y="492"/>
                </a:lnTo>
                <a:lnTo>
                  <a:pt x="1585" y="492"/>
                </a:lnTo>
                <a:lnTo>
                  <a:pt x="1585" y="492"/>
                </a:lnTo>
                <a:lnTo>
                  <a:pt x="1585" y="492"/>
                </a:lnTo>
                <a:lnTo>
                  <a:pt x="1585" y="492"/>
                </a:lnTo>
                <a:lnTo>
                  <a:pt x="1585" y="494"/>
                </a:lnTo>
                <a:lnTo>
                  <a:pt x="1586" y="495"/>
                </a:lnTo>
                <a:lnTo>
                  <a:pt x="1586" y="495"/>
                </a:lnTo>
                <a:lnTo>
                  <a:pt x="1586" y="496"/>
                </a:lnTo>
                <a:lnTo>
                  <a:pt x="1586" y="496"/>
                </a:lnTo>
                <a:lnTo>
                  <a:pt x="1586" y="496"/>
                </a:lnTo>
                <a:lnTo>
                  <a:pt x="1586" y="496"/>
                </a:lnTo>
                <a:lnTo>
                  <a:pt x="1586" y="497"/>
                </a:lnTo>
                <a:lnTo>
                  <a:pt x="1586" y="497"/>
                </a:lnTo>
                <a:lnTo>
                  <a:pt x="1586" y="498"/>
                </a:lnTo>
                <a:lnTo>
                  <a:pt x="1587" y="498"/>
                </a:lnTo>
                <a:lnTo>
                  <a:pt x="1587" y="498"/>
                </a:lnTo>
                <a:lnTo>
                  <a:pt x="1587" y="498"/>
                </a:lnTo>
                <a:lnTo>
                  <a:pt x="1587" y="499"/>
                </a:lnTo>
                <a:lnTo>
                  <a:pt x="1587" y="500"/>
                </a:lnTo>
                <a:lnTo>
                  <a:pt x="1587" y="501"/>
                </a:lnTo>
                <a:lnTo>
                  <a:pt x="1587" y="501"/>
                </a:lnTo>
                <a:lnTo>
                  <a:pt x="1587" y="501"/>
                </a:lnTo>
                <a:lnTo>
                  <a:pt x="1587" y="501"/>
                </a:lnTo>
                <a:lnTo>
                  <a:pt x="1588" y="502"/>
                </a:lnTo>
                <a:lnTo>
                  <a:pt x="1588" y="502"/>
                </a:lnTo>
                <a:lnTo>
                  <a:pt x="1588" y="502"/>
                </a:lnTo>
                <a:lnTo>
                  <a:pt x="1588" y="502"/>
                </a:lnTo>
                <a:lnTo>
                  <a:pt x="1588" y="503"/>
                </a:lnTo>
                <a:lnTo>
                  <a:pt x="1588" y="503"/>
                </a:lnTo>
                <a:lnTo>
                  <a:pt x="1588" y="503"/>
                </a:lnTo>
                <a:lnTo>
                  <a:pt x="1588" y="505"/>
                </a:lnTo>
                <a:lnTo>
                  <a:pt x="1588" y="507"/>
                </a:lnTo>
                <a:lnTo>
                  <a:pt x="1588" y="508"/>
                </a:lnTo>
                <a:lnTo>
                  <a:pt x="1588" y="509"/>
                </a:lnTo>
                <a:lnTo>
                  <a:pt x="1589" y="510"/>
                </a:lnTo>
                <a:lnTo>
                  <a:pt x="1589" y="510"/>
                </a:lnTo>
                <a:lnTo>
                  <a:pt x="1589" y="512"/>
                </a:lnTo>
                <a:lnTo>
                  <a:pt x="1589" y="511"/>
                </a:lnTo>
                <a:lnTo>
                  <a:pt x="1589" y="511"/>
                </a:lnTo>
                <a:lnTo>
                  <a:pt x="1589" y="511"/>
                </a:lnTo>
                <a:lnTo>
                  <a:pt x="1589" y="512"/>
                </a:lnTo>
                <a:lnTo>
                  <a:pt x="1589" y="512"/>
                </a:lnTo>
                <a:lnTo>
                  <a:pt x="1589" y="512"/>
                </a:lnTo>
                <a:lnTo>
                  <a:pt x="1590" y="513"/>
                </a:lnTo>
                <a:lnTo>
                  <a:pt x="1590" y="513"/>
                </a:lnTo>
                <a:lnTo>
                  <a:pt x="1590" y="512"/>
                </a:lnTo>
                <a:lnTo>
                  <a:pt x="1590" y="512"/>
                </a:lnTo>
                <a:lnTo>
                  <a:pt x="1590" y="510"/>
                </a:lnTo>
                <a:lnTo>
                  <a:pt x="1590" y="509"/>
                </a:lnTo>
                <a:lnTo>
                  <a:pt x="1590" y="509"/>
                </a:lnTo>
                <a:lnTo>
                  <a:pt x="1590" y="508"/>
                </a:lnTo>
                <a:lnTo>
                  <a:pt x="1590" y="506"/>
                </a:lnTo>
                <a:lnTo>
                  <a:pt x="1591" y="506"/>
                </a:lnTo>
                <a:lnTo>
                  <a:pt x="1591" y="505"/>
                </a:lnTo>
                <a:lnTo>
                  <a:pt x="1591" y="504"/>
                </a:lnTo>
                <a:lnTo>
                  <a:pt x="1591" y="503"/>
                </a:lnTo>
                <a:lnTo>
                  <a:pt x="1591" y="503"/>
                </a:lnTo>
                <a:lnTo>
                  <a:pt x="1591" y="502"/>
                </a:lnTo>
                <a:lnTo>
                  <a:pt x="1591" y="502"/>
                </a:lnTo>
                <a:lnTo>
                  <a:pt x="1591" y="502"/>
                </a:lnTo>
                <a:lnTo>
                  <a:pt x="1591" y="502"/>
                </a:lnTo>
                <a:lnTo>
                  <a:pt x="1592" y="502"/>
                </a:lnTo>
                <a:lnTo>
                  <a:pt x="1592" y="502"/>
                </a:lnTo>
                <a:lnTo>
                  <a:pt x="1592" y="502"/>
                </a:lnTo>
                <a:lnTo>
                  <a:pt x="1592" y="502"/>
                </a:lnTo>
                <a:lnTo>
                  <a:pt x="1592" y="502"/>
                </a:lnTo>
                <a:lnTo>
                  <a:pt x="1592" y="501"/>
                </a:lnTo>
                <a:lnTo>
                  <a:pt x="1592" y="480"/>
                </a:lnTo>
                <a:lnTo>
                  <a:pt x="1592" y="464"/>
                </a:lnTo>
                <a:lnTo>
                  <a:pt x="1592" y="429"/>
                </a:lnTo>
                <a:lnTo>
                  <a:pt x="1593" y="383"/>
                </a:lnTo>
                <a:lnTo>
                  <a:pt x="1593" y="324"/>
                </a:lnTo>
                <a:lnTo>
                  <a:pt x="1593" y="298"/>
                </a:lnTo>
                <a:lnTo>
                  <a:pt x="1593" y="276"/>
                </a:lnTo>
                <a:lnTo>
                  <a:pt x="1593" y="267"/>
                </a:lnTo>
                <a:lnTo>
                  <a:pt x="1593" y="260"/>
                </a:lnTo>
                <a:lnTo>
                  <a:pt x="1593" y="253"/>
                </a:lnTo>
                <a:lnTo>
                  <a:pt x="1593" y="245"/>
                </a:lnTo>
                <a:lnTo>
                  <a:pt x="1593" y="238"/>
                </a:lnTo>
                <a:lnTo>
                  <a:pt x="1593" y="225"/>
                </a:lnTo>
                <a:lnTo>
                  <a:pt x="1593" y="213"/>
                </a:lnTo>
                <a:lnTo>
                  <a:pt x="1594" y="195"/>
                </a:lnTo>
                <a:lnTo>
                  <a:pt x="1594" y="178"/>
                </a:lnTo>
                <a:lnTo>
                  <a:pt x="1594" y="158"/>
                </a:lnTo>
                <a:lnTo>
                  <a:pt x="1594" y="145"/>
                </a:lnTo>
                <a:lnTo>
                  <a:pt x="1594" y="126"/>
                </a:lnTo>
                <a:lnTo>
                  <a:pt x="1594" y="116"/>
                </a:lnTo>
                <a:lnTo>
                  <a:pt x="1594" y="103"/>
                </a:lnTo>
                <a:lnTo>
                  <a:pt x="1594" y="93"/>
                </a:lnTo>
                <a:lnTo>
                  <a:pt x="1594" y="83"/>
                </a:lnTo>
                <a:lnTo>
                  <a:pt x="1595" y="76"/>
                </a:lnTo>
                <a:lnTo>
                  <a:pt x="1595" y="66"/>
                </a:lnTo>
                <a:lnTo>
                  <a:pt x="1595" y="61"/>
                </a:lnTo>
                <a:lnTo>
                  <a:pt x="1595" y="56"/>
                </a:lnTo>
                <a:lnTo>
                  <a:pt x="1595" y="53"/>
                </a:lnTo>
                <a:lnTo>
                  <a:pt x="1595" y="50"/>
                </a:lnTo>
                <a:lnTo>
                  <a:pt x="1595" y="48"/>
                </a:lnTo>
                <a:lnTo>
                  <a:pt x="1595" y="46"/>
                </a:lnTo>
                <a:lnTo>
                  <a:pt x="1595" y="45"/>
                </a:lnTo>
                <a:lnTo>
                  <a:pt x="1595" y="43"/>
                </a:lnTo>
                <a:lnTo>
                  <a:pt x="1596" y="42"/>
                </a:lnTo>
                <a:lnTo>
                  <a:pt x="1596" y="39"/>
                </a:lnTo>
                <a:lnTo>
                  <a:pt x="1596" y="36"/>
                </a:lnTo>
                <a:lnTo>
                  <a:pt x="1596" y="34"/>
                </a:lnTo>
                <a:lnTo>
                  <a:pt x="1596" y="31"/>
                </a:lnTo>
                <a:lnTo>
                  <a:pt x="1596" y="29"/>
                </a:lnTo>
                <a:lnTo>
                  <a:pt x="1596" y="27"/>
                </a:lnTo>
                <a:lnTo>
                  <a:pt x="1596" y="25"/>
                </a:lnTo>
                <a:lnTo>
                  <a:pt x="1596" y="24"/>
                </a:lnTo>
                <a:lnTo>
                  <a:pt x="1597" y="22"/>
                </a:lnTo>
                <a:lnTo>
                  <a:pt x="1597" y="21"/>
                </a:lnTo>
                <a:lnTo>
                  <a:pt x="1597" y="19"/>
                </a:lnTo>
                <a:lnTo>
                  <a:pt x="1597" y="17"/>
                </a:lnTo>
                <a:lnTo>
                  <a:pt x="1597" y="16"/>
                </a:lnTo>
                <a:lnTo>
                  <a:pt x="1597" y="15"/>
                </a:lnTo>
                <a:lnTo>
                  <a:pt x="1597" y="13"/>
                </a:lnTo>
                <a:lnTo>
                  <a:pt x="1597" y="12"/>
                </a:lnTo>
                <a:lnTo>
                  <a:pt x="1597" y="12"/>
                </a:lnTo>
                <a:lnTo>
                  <a:pt x="1598" y="11"/>
                </a:lnTo>
                <a:lnTo>
                  <a:pt x="1598" y="10"/>
                </a:lnTo>
                <a:lnTo>
                  <a:pt x="1598" y="10"/>
                </a:lnTo>
                <a:lnTo>
                  <a:pt x="1598" y="10"/>
                </a:lnTo>
                <a:lnTo>
                  <a:pt x="1598" y="10"/>
                </a:lnTo>
                <a:lnTo>
                  <a:pt x="1598" y="10"/>
                </a:lnTo>
                <a:lnTo>
                  <a:pt x="1598" y="11"/>
                </a:lnTo>
                <a:lnTo>
                  <a:pt x="1598" y="11"/>
                </a:lnTo>
                <a:lnTo>
                  <a:pt x="1598" y="12"/>
                </a:lnTo>
                <a:lnTo>
                  <a:pt x="1598" y="13"/>
                </a:lnTo>
                <a:lnTo>
                  <a:pt x="1598" y="14"/>
                </a:lnTo>
                <a:lnTo>
                  <a:pt x="1599" y="15"/>
                </a:lnTo>
                <a:lnTo>
                  <a:pt x="1599" y="16"/>
                </a:lnTo>
                <a:lnTo>
                  <a:pt x="1599" y="19"/>
                </a:lnTo>
                <a:lnTo>
                  <a:pt x="1599" y="20"/>
                </a:lnTo>
                <a:lnTo>
                  <a:pt x="1599" y="22"/>
                </a:lnTo>
                <a:lnTo>
                  <a:pt x="1599" y="24"/>
                </a:lnTo>
                <a:lnTo>
                  <a:pt x="1599" y="27"/>
                </a:lnTo>
                <a:lnTo>
                  <a:pt x="1599" y="29"/>
                </a:lnTo>
                <a:lnTo>
                  <a:pt x="1599" y="31"/>
                </a:lnTo>
                <a:lnTo>
                  <a:pt x="1600" y="33"/>
                </a:lnTo>
                <a:lnTo>
                  <a:pt x="1600" y="36"/>
                </a:lnTo>
                <a:lnTo>
                  <a:pt x="1600" y="38"/>
                </a:lnTo>
                <a:lnTo>
                  <a:pt x="1600" y="41"/>
                </a:lnTo>
                <a:lnTo>
                  <a:pt x="1600" y="44"/>
                </a:lnTo>
                <a:lnTo>
                  <a:pt x="1600" y="47"/>
                </a:lnTo>
                <a:lnTo>
                  <a:pt x="1600" y="49"/>
                </a:lnTo>
                <a:lnTo>
                  <a:pt x="1600" y="51"/>
                </a:lnTo>
                <a:lnTo>
                  <a:pt x="1600" y="53"/>
                </a:lnTo>
                <a:lnTo>
                  <a:pt x="1601" y="55"/>
                </a:lnTo>
                <a:lnTo>
                  <a:pt x="1601" y="56"/>
                </a:lnTo>
                <a:lnTo>
                  <a:pt x="1601" y="57"/>
                </a:lnTo>
                <a:lnTo>
                  <a:pt x="1601" y="58"/>
                </a:lnTo>
                <a:lnTo>
                  <a:pt x="1601" y="60"/>
                </a:lnTo>
                <a:lnTo>
                  <a:pt x="1601" y="60"/>
                </a:lnTo>
                <a:lnTo>
                  <a:pt x="1601" y="61"/>
                </a:lnTo>
                <a:lnTo>
                  <a:pt x="1601" y="62"/>
                </a:lnTo>
                <a:lnTo>
                  <a:pt x="1601" y="63"/>
                </a:lnTo>
                <a:lnTo>
                  <a:pt x="1602" y="64"/>
                </a:lnTo>
                <a:lnTo>
                  <a:pt x="1602" y="64"/>
                </a:lnTo>
                <a:lnTo>
                  <a:pt x="1602" y="65"/>
                </a:lnTo>
                <a:lnTo>
                  <a:pt x="1602" y="66"/>
                </a:lnTo>
                <a:lnTo>
                  <a:pt x="1602" y="66"/>
                </a:lnTo>
                <a:lnTo>
                  <a:pt x="1602" y="67"/>
                </a:lnTo>
                <a:lnTo>
                  <a:pt x="1602" y="67"/>
                </a:lnTo>
                <a:lnTo>
                  <a:pt x="1602" y="68"/>
                </a:lnTo>
                <a:lnTo>
                  <a:pt x="1602" y="69"/>
                </a:lnTo>
                <a:lnTo>
                  <a:pt x="1603" y="70"/>
                </a:lnTo>
                <a:lnTo>
                  <a:pt x="1603" y="70"/>
                </a:lnTo>
                <a:lnTo>
                  <a:pt x="1603" y="71"/>
                </a:lnTo>
                <a:lnTo>
                  <a:pt x="1603" y="72"/>
                </a:lnTo>
                <a:lnTo>
                  <a:pt x="1603" y="73"/>
                </a:lnTo>
                <a:lnTo>
                  <a:pt x="1603" y="74"/>
                </a:lnTo>
                <a:lnTo>
                  <a:pt x="1603" y="76"/>
                </a:lnTo>
                <a:lnTo>
                  <a:pt x="1603" y="77"/>
                </a:lnTo>
                <a:lnTo>
                  <a:pt x="1603" y="77"/>
                </a:lnTo>
                <a:lnTo>
                  <a:pt x="1603" y="78"/>
                </a:lnTo>
                <a:lnTo>
                  <a:pt x="1603" y="80"/>
                </a:lnTo>
                <a:lnTo>
                  <a:pt x="1604" y="80"/>
                </a:lnTo>
                <a:lnTo>
                  <a:pt x="1604" y="83"/>
                </a:lnTo>
                <a:lnTo>
                  <a:pt x="1604" y="84"/>
                </a:lnTo>
                <a:lnTo>
                  <a:pt x="1604" y="84"/>
                </a:lnTo>
                <a:lnTo>
                  <a:pt x="1604" y="85"/>
                </a:lnTo>
                <a:lnTo>
                  <a:pt x="1604" y="85"/>
                </a:lnTo>
                <a:lnTo>
                  <a:pt x="1604" y="86"/>
                </a:lnTo>
                <a:lnTo>
                  <a:pt x="1604" y="88"/>
                </a:lnTo>
                <a:lnTo>
                  <a:pt x="1604" y="90"/>
                </a:lnTo>
                <a:lnTo>
                  <a:pt x="1605" y="91"/>
                </a:lnTo>
                <a:lnTo>
                  <a:pt x="1605" y="93"/>
                </a:lnTo>
                <a:lnTo>
                  <a:pt x="1605" y="94"/>
                </a:lnTo>
                <a:lnTo>
                  <a:pt x="1605" y="96"/>
                </a:lnTo>
                <a:lnTo>
                  <a:pt x="1605" y="98"/>
                </a:lnTo>
                <a:lnTo>
                  <a:pt x="1605" y="101"/>
                </a:lnTo>
                <a:lnTo>
                  <a:pt x="1605" y="102"/>
                </a:lnTo>
                <a:lnTo>
                  <a:pt x="1605" y="104"/>
                </a:lnTo>
                <a:lnTo>
                  <a:pt x="1605" y="107"/>
                </a:lnTo>
                <a:lnTo>
                  <a:pt x="1606" y="109"/>
                </a:lnTo>
                <a:lnTo>
                  <a:pt x="1606" y="111"/>
                </a:lnTo>
                <a:lnTo>
                  <a:pt x="1606" y="114"/>
                </a:lnTo>
                <a:lnTo>
                  <a:pt x="1606" y="115"/>
                </a:lnTo>
                <a:lnTo>
                  <a:pt x="1606" y="117"/>
                </a:lnTo>
                <a:lnTo>
                  <a:pt x="1606" y="119"/>
                </a:lnTo>
                <a:lnTo>
                  <a:pt x="1606" y="120"/>
                </a:lnTo>
                <a:lnTo>
                  <a:pt x="1606" y="120"/>
                </a:lnTo>
                <a:lnTo>
                  <a:pt x="1606" y="121"/>
                </a:lnTo>
                <a:lnTo>
                  <a:pt x="1607" y="123"/>
                </a:lnTo>
                <a:lnTo>
                  <a:pt x="1607" y="123"/>
                </a:lnTo>
                <a:lnTo>
                  <a:pt x="1607" y="122"/>
                </a:lnTo>
                <a:lnTo>
                  <a:pt x="1607" y="121"/>
                </a:lnTo>
                <a:lnTo>
                  <a:pt x="1607" y="121"/>
                </a:lnTo>
                <a:lnTo>
                  <a:pt x="1607" y="120"/>
                </a:lnTo>
                <a:lnTo>
                  <a:pt x="1607" y="120"/>
                </a:lnTo>
                <a:lnTo>
                  <a:pt x="1607" y="119"/>
                </a:lnTo>
                <a:lnTo>
                  <a:pt x="1607" y="118"/>
                </a:lnTo>
                <a:lnTo>
                  <a:pt x="1608" y="117"/>
                </a:lnTo>
                <a:lnTo>
                  <a:pt x="1608" y="115"/>
                </a:lnTo>
                <a:lnTo>
                  <a:pt x="1608" y="113"/>
                </a:lnTo>
                <a:lnTo>
                  <a:pt x="1608" y="111"/>
                </a:lnTo>
                <a:lnTo>
                  <a:pt x="1608" y="109"/>
                </a:lnTo>
                <a:lnTo>
                  <a:pt x="1608" y="107"/>
                </a:lnTo>
                <a:lnTo>
                  <a:pt x="1608" y="106"/>
                </a:lnTo>
                <a:lnTo>
                  <a:pt x="1608" y="104"/>
                </a:lnTo>
                <a:lnTo>
                  <a:pt x="1608" y="102"/>
                </a:lnTo>
                <a:lnTo>
                  <a:pt x="1608" y="100"/>
                </a:lnTo>
                <a:lnTo>
                  <a:pt x="1608" y="100"/>
                </a:lnTo>
                <a:lnTo>
                  <a:pt x="1609" y="98"/>
                </a:lnTo>
                <a:lnTo>
                  <a:pt x="1609" y="97"/>
                </a:lnTo>
                <a:lnTo>
                  <a:pt x="1609" y="96"/>
                </a:lnTo>
                <a:lnTo>
                  <a:pt x="1609" y="95"/>
                </a:lnTo>
                <a:lnTo>
                  <a:pt x="1609" y="95"/>
                </a:lnTo>
                <a:lnTo>
                  <a:pt x="1609" y="95"/>
                </a:lnTo>
                <a:lnTo>
                  <a:pt x="1609" y="94"/>
                </a:lnTo>
                <a:lnTo>
                  <a:pt x="1609" y="96"/>
                </a:lnTo>
                <a:lnTo>
                  <a:pt x="1609" y="96"/>
                </a:lnTo>
                <a:lnTo>
                  <a:pt x="1610" y="97"/>
                </a:lnTo>
                <a:lnTo>
                  <a:pt x="1610" y="98"/>
                </a:lnTo>
                <a:lnTo>
                  <a:pt x="1610" y="99"/>
                </a:lnTo>
                <a:lnTo>
                  <a:pt x="1610" y="100"/>
                </a:lnTo>
                <a:lnTo>
                  <a:pt x="1610" y="102"/>
                </a:lnTo>
                <a:lnTo>
                  <a:pt x="1610" y="104"/>
                </a:lnTo>
                <a:lnTo>
                  <a:pt x="1610" y="107"/>
                </a:lnTo>
                <a:lnTo>
                  <a:pt x="1610" y="111"/>
                </a:lnTo>
                <a:lnTo>
                  <a:pt x="1610" y="115"/>
                </a:lnTo>
                <a:lnTo>
                  <a:pt x="1611" y="121"/>
                </a:lnTo>
                <a:lnTo>
                  <a:pt x="1611" y="126"/>
                </a:lnTo>
                <a:lnTo>
                  <a:pt x="1611" y="132"/>
                </a:lnTo>
                <a:lnTo>
                  <a:pt x="1611" y="138"/>
                </a:lnTo>
                <a:lnTo>
                  <a:pt x="1611" y="146"/>
                </a:lnTo>
                <a:lnTo>
                  <a:pt x="1611" y="152"/>
                </a:lnTo>
                <a:lnTo>
                  <a:pt x="1611" y="161"/>
                </a:lnTo>
                <a:lnTo>
                  <a:pt x="1611" y="167"/>
                </a:lnTo>
                <a:lnTo>
                  <a:pt x="1611" y="178"/>
                </a:lnTo>
                <a:lnTo>
                  <a:pt x="1612" y="187"/>
                </a:lnTo>
                <a:lnTo>
                  <a:pt x="1612" y="200"/>
                </a:lnTo>
                <a:lnTo>
                  <a:pt x="1612" y="213"/>
                </a:lnTo>
                <a:lnTo>
                  <a:pt x="1612" y="230"/>
                </a:lnTo>
                <a:lnTo>
                  <a:pt x="1612" y="242"/>
                </a:lnTo>
                <a:lnTo>
                  <a:pt x="1612" y="260"/>
                </a:lnTo>
                <a:lnTo>
                  <a:pt x="1612" y="276"/>
                </a:lnTo>
                <a:lnTo>
                  <a:pt x="1612" y="294"/>
                </a:lnTo>
                <a:lnTo>
                  <a:pt x="1612" y="307"/>
                </a:lnTo>
                <a:lnTo>
                  <a:pt x="1613" y="328"/>
                </a:lnTo>
                <a:lnTo>
                  <a:pt x="1613" y="341"/>
                </a:lnTo>
                <a:lnTo>
                  <a:pt x="1613" y="356"/>
                </a:lnTo>
                <a:lnTo>
                  <a:pt x="1613" y="371"/>
                </a:lnTo>
                <a:lnTo>
                  <a:pt x="1613" y="387"/>
                </a:lnTo>
                <a:lnTo>
                  <a:pt x="1613" y="395"/>
                </a:lnTo>
                <a:lnTo>
                  <a:pt x="1613" y="410"/>
                </a:lnTo>
                <a:lnTo>
                  <a:pt x="1613" y="418"/>
                </a:lnTo>
                <a:lnTo>
                  <a:pt x="1613" y="432"/>
                </a:lnTo>
                <a:lnTo>
                  <a:pt x="1613" y="442"/>
                </a:lnTo>
                <a:lnTo>
                  <a:pt x="1613" y="451"/>
                </a:lnTo>
                <a:lnTo>
                  <a:pt x="1613" y="455"/>
                </a:lnTo>
                <a:lnTo>
                  <a:pt x="1614" y="462"/>
                </a:lnTo>
                <a:lnTo>
                  <a:pt x="1614" y="468"/>
                </a:lnTo>
                <a:lnTo>
                  <a:pt x="1614" y="471"/>
                </a:lnTo>
                <a:lnTo>
                  <a:pt x="1614" y="473"/>
                </a:lnTo>
                <a:lnTo>
                  <a:pt x="1614" y="470"/>
                </a:lnTo>
                <a:lnTo>
                  <a:pt x="1614" y="471"/>
                </a:lnTo>
                <a:lnTo>
                  <a:pt x="1614" y="470"/>
                </a:lnTo>
                <a:lnTo>
                  <a:pt x="1614" y="471"/>
                </a:lnTo>
                <a:lnTo>
                  <a:pt x="1614" y="473"/>
                </a:lnTo>
                <a:lnTo>
                  <a:pt x="1615" y="477"/>
                </a:lnTo>
                <a:lnTo>
                  <a:pt x="1615" y="479"/>
                </a:lnTo>
                <a:lnTo>
                  <a:pt x="1615" y="482"/>
                </a:lnTo>
                <a:lnTo>
                  <a:pt x="1615" y="485"/>
                </a:lnTo>
                <a:lnTo>
                  <a:pt x="1615" y="486"/>
                </a:lnTo>
                <a:lnTo>
                  <a:pt x="1615" y="489"/>
                </a:lnTo>
                <a:lnTo>
                  <a:pt x="1615" y="491"/>
                </a:lnTo>
                <a:lnTo>
                  <a:pt x="1615" y="492"/>
                </a:lnTo>
                <a:lnTo>
                  <a:pt x="1615" y="493"/>
                </a:lnTo>
                <a:lnTo>
                  <a:pt x="1616" y="494"/>
                </a:lnTo>
                <a:lnTo>
                  <a:pt x="1616" y="495"/>
                </a:lnTo>
                <a:lnTo>
                  <a:pt x="1616" y="496"/>
                </a:lnTo>
                <a:lnTo>
                  <a:pt x="1616" y="495"/>
                </a:lnTo>
                <a:lnTo>
                  <a:pt x="1616" y="495"/>
                </a:lnTo>
                <a:lnTo>
                  <a:pt x="1616" y="494"/>
                </a:lnTo>
                <a:lnTo>
                  <a:pt x="1616" y="494"/>
                </a:lnTo>
                <a:lnTo>
                  <a:pt x="1616" y="494"/>
                </a:lnTo>
                <a:lnTo>
                  <a:pt x="1616" y="494"/>
                </a:lnTo>
                <a:lnTo>
                  <a:pt x="1617" y="494"/>
                </a:lnTo>
                <a:lnTo>
                  <a:pt x="1617" y="494"/>
                </a:lnTo>
                <a:lnTo>
                  <a:pt x="1617" y="495"/>
                </a:lnTo>
                <a:lnTo>
                  <a:pt x="1617" y="494"/>
                </a:lnTo>
                <a:lnTo>
                  <a:pt x="1617" y="494"/>
                </a:lnTo>
                <a:lnTo>
                  <a:pt x="1617" y="494"/>
                </a:lnTo>
                <a:lnTo>
                  <a:pt x="1617" y="494"/>
                </a:lnTo>
                <a:lnTo>
                  <a:pt x="1617" y="495"/>
                </a:lnTo>
                <a:lnTo>
                  <a:pt x="1617" y="495"/>
                </a:lnTo>
                <a:lnTo>
                  <a:pt x="1618" y="495"/>
                </a:lnTo>
                <a:lnTo>
                  <a:pt x="1618" y="495"/>
                </a:lnTo>
                <a:lnTo>
                  <a:pt x="1618" y="495"/>
                </a:lnTo>
                <a:lnTo>
                  <a:pt x="1618" y="495"/>
                </a:lnTo>
                <a:lnTo>
                  <a:pt x="1618" y="495"/>
                </a:lnTo>
                <a:lnTo>
                  <a:pt x="1618" y="494"/>
                </a:lnTo>
                <a:lnTo>
                  <a:pt x="1618" y="494"/>
                </a:lnTo>
                <a:lnTo>
                  <a:pt x="1618" y="494"/>
                </a:lnTo>
                <a:lnTo>
                  <a:pt x="1618" y="495"/>
                </a:lnTo>
                <a:lnTo>
                  <a:pt x="1619" y="495"/>
                </a:lnTo>
                <a:lnTo>
                  <a:pt x="1619" y="496"/>
                </a:lnTo>
                <a:lnTo>
                  <a:pt x="1619" y="495"/>
                </a:lnTo>
                <a:lnTo>
                  <a:pt x="1619" y="496"/>
                </a:lnTo>
                <a:lnTo>
                  <a:pt x="1619" y="496"/>
                </a:lnTo>
                <a:lnTo>
                  <a:pt x="1619" y="496"/>
                </a:lnTo>
                <a:lnTo>
                  <a:pt x="1619" y="496"/>
                </a:lnTo>
                <a:lnTo>
                  <a:pt x="1619" y="496"/>
                </a:lnTo>
                <a:lnTo>
                  <a:pt x="1619" y="497"/>
                </a:lnTo>
                <a:lnTo>
                  <a:pt x="1619" y="497"/>
                </a:lnTo>
                <a:lnTo>
                  <a:pt x="1619" y="498"/>
                </a:lnTo>
                <a:lnTo>
                  <a:pt x="1620" y="498"/>
                </a:lnTo>
                <a:lnTo>
                  <a:pt x="1620" y="498"/>
                </a:lnTo>
                <a:lnTo>
                  <a:pt x="1620" y="498"/>
                </a:lnTo>
                <a:lnTo>
                  <a:pt x="1620" y="498"/>
                </a:lnTo>
                <a:lnTo>
                  <a:pt x="1620" y="499"/>
                </a:lnTo>
                <a:lnTo>
                  <a:pt x="1620" y="498"/>
                </a:lnTo>
                <a:lnTo>
                  <a:pt x="1620" y="498"/>
                </a:lnTo>
                <a:lnTo>
                  <a:pt x="1620" y="498"/>
                </a:lnTo>
                <a:lnTo>
                  <a:pt x="1620" y="498"/>
                </a:lnTo>
                <a:lnTo>
                  <a:pt x="1621" y="498"/>
                </a:lnTo>
                <a:lnTo>
                  <a:pt x="1621" y="499"/>
                </a:lnTo>
                <a:lnTo>
                  <a:pt x="1621" y="499"/>
                </a:lnTo>
                <a:lnTo>
                  <a:pt x="1621" y="499"/>
                </a:lnTo>
                <a:lnTo>
                  <a:pt x="1621" y="499"/>
                </a:lnTo>
                <a:lnTo>
                  <a:pt x="1621" y="499"/>
                </a:lnTo>
                <a:lnTo>
                  <a:pt x="1621" y="500"/>
                </a:lnTo>
                <a:lnTo>
                  <a:pt x="1621" y="500"/>
                </a:lnTo>
                <a:lnTo>
                  <a:pt x="1621" y="500"/>
                </a:lnTo>
                <a:lnTo>
                  <a:pt x="1622" y="501"/>
                </a:lnTo>
                <a:lnTo>
                  <a:pt x="1622" y="501"/>
                </a:lnTo>
                <a:lnTo>
                  <a:pt x="1622" y="502"/>
                </a:lnTo>
                <a:lnTo>
                  <a:pt x="1622" y="503"/>
                </a:lnTo>
                <a:lnTo>
                  <a:pt x="1622" y="503"/>
                </a:lnTo>
                <a:lnTo>
                  <a:pt x="1622" y="503"/>
                </a:lnTo>
                <a:lnTo>
                  <a:pt x="1622" y="504"/>
                </a:lnTo>
                <a:lnTo>
                  <a:pt x="1622" y="506"/>
                </a:lnTo>
                <a:lnTo>
                  <a:pt x="1622" y="506"/>
                </a:lnTo>
                <a:lnTo>
                  <a:pt x="1623" y="507"/>
                </a:lnTo>
                <a:lnTo>
                  <a:pt x="1623" y="509"/>
                </a:lnTo>
                <a:lnTo>
                  <a:pt x="1623" y="510"/>
                </a:lnTo>
                <a:lnTo>
                  <a:pt x="1623" y="510"/>
                </a:lnTo>
                <a:lnTo>
                  <a:pt x="1623" y="511"/>
                </a:lnTo>
                <a:lnTo>
                  <a:pt x="1623" y="511"/>
                </a:lnTo>
                <a:lnTo>
                  <a:pt x="1623" y="512"/>
                </a:lnTo>
                <a:lnTo>
                  <a:pt x="1623" y="511"/>
                </a:lnTo>
                <a:lnTo>
                  <a:pt x="1623" y="512"/>
                </a:lnTo>
                <a:lnTo>
                  <a:pt x="1624" y="513"/>
                </a:lnTo>
                <a:lnTo>
                  <a:pt x="1624" y="513"/>
                </a:lnTo>
                <a:lnTo>
                  <a:pt x="1624" y="513"/>
                </a:lnTo>
                <a:lnTo>
                  <a:pt x="1624" y="513"/>
                </a:lnTo>
                <a:lnTo>
                  <a:pt x="1624" y="514"/>
                </a:lnTo>
                <a:lnTo>
                  <a:pt x="1624" y="514"/>
                </a:lnTo>
                <a:lnTo>
                  <a:pt x="1624" y="514"/>
                </a:lnTo>
                <a:lnTo>
                  <a:pt x="1624" y="513"/>
                </a:lnTo>
                <a:lnTo>
                  <a:pt x="1624" y="512"/>
                </a:lnTo>
                <a:lnTo>
                  <a:pt x="1624" y="512"/>
                </a:lnTo>
                <a:lnTo>
                  <a:pt x="1624" y="510"/>
                </a:lnTo>
                <a:lnTo>
                  <a:pt x="1625" y="510"/>
                </a:lnTo>
                <a:lnTo>
                  <a:pt x="1625" y="509"/>
                </a:lnTo>
                <a:lnTo>
                  <a:pt x="1625" y="508"/>
                </a:lnTo>
                <a:lnTo>
                  <a:pt x="1625" y="507"/>
                </a:lnTo>
                <a:lnTo>
                  <a:pt x="1625" y="506"/>
                </a:lnTo>
                <a:lnTo>
                  <a:pt x="1625" y="504"/>
                </a:lnTo>
                <a:lnTo>
                  <a:pt x="1625" y="504"/>
                </a:lnTo>
                <a:lnTo>
                  <a:pt x="1625" y="502"/>
                </a:lnTo>
                <a:lnTo>
                  <a:pt x="1625" y="502"/>
                </a:lnTo>
                <a:lnTo>
                  <a:pt x="1626" y="501"/>
                </a:lnTo>
                <a:lnTo>
                  <a:pt x="1626" y="501"/>
                </a:lnTo>
                <a:lnTo>
                  <a:pt x="1626" y="494"/>
                </a:lnTo>
                <a:lnTo>
                  <a:pt x="1626" y="485"/>
                </a:lnTo>
                <a:lnTo>
                  <a:pt x="1626" y="475"/>
                </a:lnTo>
                <a:lnTo>
                  <a:pt x="1626" y="456"/>
                </a:lnTo>
                <a:lnTo>
                  <a:pt x="1626" y="432"/>
                </a:lnTo>
                <a:lnTo>
                  <a:pt x="1626" y="398"/>
                </a:lnTo>
                <a:lnTo>
                  <a:pt x="1626" y="348"/>
                </a:lnTo>
                <a:lnTo>
                  <a:pt x="1627" y="314"/>
                </a:lnTo>
                <a:lnTo>
                  <a:pt x="1627" y="281"/>
                </a:lnTo>
                <a:lnTo>
                  <a:pt x="1627" y="262"/>
                </a:lnTo>
                <a:lnTo>
                  <a:pt x="1627" y="248"/>
                </a:lnTo>
                <a:lnTo>
                  <a:pt x="1627" y="239"/>
                </a:lnTo>
                <a:lnTo>
                  <a:pt x="1627" y="231"/>
                </a:lnTo>
                <a:lnTo>
                  <a:pt x="1627" y="223"/>
                </a:lnTo>
                <a:lnTo>
                  <a:pt x="1627" y="209"/>
                </a:lnTo>
                <a:lnTo>
                  <a:pt x="1627" y="195"/>
                </a:lnTo>
                <a:lnTo>
                  <a:pt x="1628" y="177"/>
                </a:lnTo>
                <a:lnTo>
                  <a:pt x="1628" y="163"/>
                </a:lnTo>
                <a:lnTo>
                  <a:pt x="1628" y="143"/>
                </a:lnTo>
                <a:lnTo>
                  <a:pt x="1628" y="129"/>
                </a:lnTo>
                <a:lnTo>
                  <a:pt x="1628" y="115"/>
                </a:lnTo>
                <a:lnTo>
                  <a:pt x="1628" y="103"/>
                </a:lnTo>
                <a:lnTo>
                  <a:pt x="1628" y="93"/>
                </a:lnTo>
                <a:lnTo>
                  <a:pt x="1628" y="87"/>
                </a:lnTo>
                <a:lnTo>
                  <a:pt x="1628" y="76"/>
                </a:lnTo>
                <a:lnTo>
                  <a:pt x="1629" y="69"/>
                </a:lnTo>
                <a:lnTo>
                  <a:pt x="1629" y="61"/>
                </a:lnTo>
                <a:lnTo>
                  <a:pt x="1629" y="54"/>
                </a:lnTo>
                <a:lnTo>
                  <a:pt x="1629" y="49"/>
                </a:lnTo>
                <a:lnTo>
                  <a:pt x="1629" y="46"/>
                </a:lnTo>
                <a:lnTo>
                  <a:pt x="1629" y="42"/>
                </a:lnTo>
                <a:lnTo>
                  <a:pt x="1629" y="41"/>
                </a:lnTo>
                <a:lnTo>
                  <a:pt x="1629" y="41"/>
                </a:lnTo>
                <a:lnTo>
                  <a:pt x="1629" y="40"/>
                </a:lnTo>
                <a:lnTo>
                  <a:pt x="1629" y="38"/>
                </a:lnTo>
                <a:lnTo>
                  <a:pt x="1629" y="36"/>
                </a:lnTo>
                <a:lnTo>
                  <a:pt x="1629" y="34"/>
                </a:lnTo>
                <a:lnTo>
                  <a:pt x="1630" y="32"/>
                </a:lnTo>
                <a:lnTo>
                  <a:pt x="1630" y="29"/>
                </a:lnTo>
                <a:lnTo>
                  <a:pt x="1630" y="28"/>
                </a:lnTo>
                <a:lnTo>
                  <a:pt x="1630" y="26"/>
                </a:lnTo>
                <a:lnTo>
                  <a:pt x="1630" y="25"/>
                </a:lnTo>
                <a:lnTo>
                  <a:pt x="1630" y="23"/>
                </a:lnTo>
                <a:lnTo>
                  <a:pt x="1630" y="22"/>
                </a:lnTo>
                <a:lnTo>
                  <a:pt x="1630" y="21"/>
                </a:lnTo>
                <a:lnTo>
                  <a:pt x="1630" y="19"/>
                </a:lnTo>
                <a:lnTo>
                  <a:pt x="1631" y="18"/>
                </a:lnTo>
                <a:lnTo>
                  <a:pt x="1631" y="17"/>
                </a:lnTo>
                <a:lnTo>
                  <a:pt x="1631" y="16"/>
                </a:lnTo>
                <a:lnTo>
                  <a:pt x="1631" y="16"/>
                </a:lnTo>
                <a:lnTo>
                  <a:pt x="1631" y="15"/>
                </a:lnTo>
                <a:lnTo>
                  <a:pt x="1631" y="15"/>
                </a:lnTo>
                <a:lnTo>
                  <a:pt x="1631" y="15"/>
                </a:lnTo>
                <a:lnTo>
                  <a:pt x="1631" y="15"/>
                </a:lnTo>
                <a:lnTo>
                  <a:pt x="1631" y="15"/>
                </a:lnTo>
                <a:lnTo>
                  <a:pt x="1632" y="15"/>
                </a:lnTo>
                <a:lnTo>
                  <a:pt x="1632" y="16"/>
                </a:lnTo>
                <a:lnTo>
                  <a:pt x="1632" y="17"/>
                </a:lnTo>
                <a:lnTo>
                  <a:pt x="1632" y="18"/>
                </a:lnTo>
                <a:lnTo>
                  <a:pt x="1632" y="19"/>
                </a:lnTo>
                <a:lnTo>
                  <a:pt x="1632" y="20"/>
                </a:lnTo>
                <a:lnTo>
                  <a:pt x="1632" y="21"/>
                </a:lnTo>
                <a:lnTo>
                  <a:pt x="1632" y="22"/>
                </a:lnTo>
                <a:lnTo>
                  <a:pt x="1632" y="24"/>
                </a:lnTo>
                <a:lnTo>
                  <a:pt x="1633" y="26"/>
                </a:lnTo>
                <a:lnTo>
                  <a:pt x="1633" y="28"/>
                </a:lnTo>
                <a:lnTo>
                  <a:pt x="1633" y="31"/>
                </a:lnTo>
                <a:lnTo>
                  <a:pt x="1633" y="33"/>
                </a:lnTo>
                <a:lnTo>
                  <a:pt x="1633" y="35"/>
                </a:lnTo>
                <a:lnTo>
                  <a:pt x="1633" y="38"/>
                </a:lnTo>
                <a:lnTo>
                  <a:pt x="1633" y="41"/>
                </a:lnTo>
                <a:lnTo>
                  <a:pt x="1633" y="43"/>
                </a:lnTo>
                <a:lnTo>
                  <a:pt x="1633" y="46"/>
                </a:lnTo>
                <a:lnTo>
                  <a:pt x="1634" y="49"/>
                </a:lnTo>
                <a:lnTo>
                  <a:pt x="1634" y="52"/>
                </a:lnTo>
                <a:lnTo>
                  <a:pt x="1634" y="54"/>
                </a:lnTo>
                <a:lnTo>
                  <a:pt x="1634" y="57"/>
                </a:lnTo>
                <a:lnTo>
                  <a:pt x="1634" y="59"/>
                </a:lnTo>
                <a:lnTo>
                  <a:pt x="1634" y="61"/>
                </a:lnTo>
                <a:lnTo>
                  <a:pt x="1634" y="63"/>
                </a:lnTo>
                <a:lnTo>
                  <a:pt x="1634" y="65"/>
                </a:lnTo>
                <a:lnTo>
                  <a:pt x="1634" y="67"/>
                </a:lnTo>
                <a:lnTo>
                  <a:pt x="1634" y="69"/>
                </a:lnTo>
                <a:lnTo>
                  <a:pt x="1634" y="70"/>
                </a:lnTo>
                <a:lnTo>
                  <a:pt x="1635" y="71"/>
                </a:lnTo>
                <a:lnTo>
                  <a:pt x="1635" y="73"/>
                </a:lnTo>
                <a:lnTo>
                  <a:pt x="1635" y="74"/>
                </a:lnTo>
                <a:lnTo>
                  <a:pt x="1635" y="75"/>
                </a:lnTo>
                <a:lnTo>
                  <a:pt x="1635" y="77"/>
                </a:lnTo>
                <a:lnTo>
                  <a:pt x="1635" y="78"/>
                </a:lnTo>
                <a:lnTo>
                  <a:pt x="1635" y="79"/>
                </a:lnTo>
                <a:lnTo>
                  <a:pt x="1635" y="80"/>
                </a:lnTo>
                <a:lnTo>
                  <a:pt x="1635" y="82"/>
                </a:lnTo>
                <a:lnTo>
                  <a:pt x="1636" y="83"/>
                </a:lnTo>
                <a:lnTo>
                  <a:pt x="1636" y="84"/>
                </a:lnTo>
                <a:lnTo>
                  <a:pt x="1636" y="85"/>
                </a:lnTo>
                <a:lnTo>
                  <a:pt x="1636" y="87"/>
                </a:lnTo>
                <a:lnTo>
                  <a:pt x="1636" y="88"/>
                </a:lnTo>
                <a:lnTo>
                  <a:pt x="1636" y="89"/>
                </a:lnTo>
                <a:lnTo>
                  <a:pt x="1636" y="91"/>
                </a:lnTo>
                <a:lnTo>
                  <a:pt x="1636" y="93"/>
                </a:lnTo>
                <a:lnTo>
                  <a:pt x="1636" y="94"/>
                </a:lnTo>
                <a:lnTo>
                  <a:pt x="1637" y="95"/>
                </a:lnTo>
                <a:lnTo>
                  <a:pt x="1637" y="97"/>
                </a:lnTo>
                <a:lnTo>
                  <a:pt x="1637" y="98"/>
                </a:lnTo>
                <a:lnTo>
                  <a:pt x="1637" y="100"/>
                </a:lnTo>
                <a:lnTo>
                  <a:pt x="1637" y="101"/>
                </a:lnTo>
                <a:lnTo>
                  <a:pt x="1637" y="102"/>
                </a:lnTo>
                <a:lnTo>
                  <a:pt x="1637" y="104"/>
                </a:lnTo>
                <a:lnTo>
                  <a:pt x="1637" y="105"/>
                </a:lnTo>
                <a:lnTo>
                  <a:pt x="1637" y="106"/>
                </a:lnTo>
                <a:lnTo>
                  <a:pt x="1638" y="107"/>
                </a:lnTo>
                <a:lnTo>
                  <a:pt x="1638" y="109"/>
                </a:lnTo>
                <a:lnTo>
                  <a:pt x="1638" y="110"/>
                </a:lnTo>
                <a:lnTo>
                  <a:pt x="1638" y="113"/>
                </a:lnTo>
                <a:lnTo>
                  <a:pt x="1638" y="114"/>
                </a:lnTo>
                <a:lnTo>
                  <a:pt x="1638" y="115"/>
                </a:lnTo>
                <a:lnTo>
                  <a:pt x="1638" y="117"/>
                </a:lnTo>
                <a:lnTo>
                  <a:pt x="1638" y="119"/>
                </a:lnTo>
                <a:lnTo>
                  <a:pt x="1638" y="121"/>
                </a:lnTo>
                <a:lnTo>
                  <a:pt x="1639" y="124"/>
                </a:lnTo>
                <a:lnTo>
                  <a:pt x="1639" y="126"/>
                </a:lnTo>
                <a:lnTo>
                  <a:pt x="1639" y="128"/>
                </a:lnTo>
                <a:lnTo>
                  <a:pt x="1639" y="129"/>
                </a:lnTo>
                <a:lnTo>
                  <a:pt x="1639" y="132"/>
                </a:lnTo>
                <a:lnTo>
                  <a:pt x="1639" y="134"/>
                </a:lnTo>
                <a:lnTo>
                  <a:pt x="1639" y="135"/>
                </a:lnTo>
                <a:lnTo>
                  <a:pt x="1639" y="136"/>
                </a:lnTo>
                <a:lnTo>
                  <a:pt x="1639" y="138"/>
                </a:lnTo>
                <a:lnTo>
                  <a:pt x="1639" y="139"/>
                </a:lnTo>
                <a:lnTo>
                  <a:pt x="1639" y="142"/>
                </a:lnTo>
                <a:lnTo>
                  <a:pt x="1640" y="144"/>
                </a:lnTo>
                <a:lnTo>
                  <a:pt x="1640" y="144"/>
                </a:lnTo>
                <a:lnTo>
                  <a:pt x="1640" y="145"/>
                </a:lnTo>
                <a:lnTo>
                  <a:pt x="1640" y="147"/>
                </a:lnTo>
                <a:lnTo>
                  <a:pt x="1640" y="148"/>
                </a:lnTo>
                <a:lnTo>
                  <a:pt x="1640" y="148"/>
                </a:lnTo>
                <a:lnTo>
                  <a:pt x="1640" y="149"/>
                </a:lnTo>
                <a:lnTo>
                  <a:pt x="1640" y="147"/>
                </a:lnTo>
                <a:lnTo>
                  <a:pt x="1640" y="146"/>
                </a:lnTo>
                <a:lnTo>
                  <a:pt x="1641" y="148"/>
                </a:lnTo>
                <a:lnTo>
                  <a:pt x="1641" y="147"/>
                </a:lnTo>
                <a:lnTo>
                  <a:pt x="1641" y="144"/>
                </a:lnTo>
                <a:lnTo>
                  <a:pt x="1641" y="144"/>
                </a:lnTo>
                <a:lnTo>
                  <a:pt x="1641" y="142"/>
                </a:lnTo>
                <a:lnTo>
                  <a:pt x="1641" y="140"/>
                </a:lnTo>
                <a:lnTo>
                  <a:pt x="1641" y="138"/>
                </a:lnTo>
                <a:lnTo>
                  <a:pt x="1641" y="134"/>
                </a:lnTo>
                <a:lnTo>
                  <a:pt x="1641" y="132"/>
                </a:lnTo>
                <a:lnTo>
                  <a:pt x="1642" y="130"/>
                </a:lnTo>
                <a:lnTo>
                  <a:pt x="1642" y="127"/>
                </a:lnTo>
                <a:lnTo>
                  <a:pt x="1642" y="125"/>
                </a:lnTo>
                <a:lnTo>
                  <a:pt x="1642" y="121"/>
                </a:lnTo>
                <a:lnTo>
                  <a:pt x="1642" y="118"/>
                </a:lnTo>
                <a:lnTo>
                  <a:pt x="1642" y="115"/>
                </a:lnTo>
                <a:lnTo>
                  <a:pt x="1642" y="113"/>
                </a:lnTo>
                <a:lnTo>
                  <a:pt x="1642" y="110"/>
                </a:lnTo>
                <a:lnTo>
                  <a:pt x="1642" y="108"/>
                </a:lnTo>
                <a:lnTo>
                  <a:pt x="1643" y="105"/>
                </a:lnTo>
                <a:lnTo>
                  <a:pt x="1643" y="104"/>
                </a:lnTo>
                <a:lnTo>
                  <a:pt x="1643" y="101"/>
                </a:lnTo>
                <a:lnTo>
                  <a:pt x="1643" y="100"/>
                </a:lnTo>
                <a:lnTo>
                  <a:pt x="1643" y="99"/>
                </a:lnTo>
                <a:lnTo>
                  <a:pt x="1643" y="99"/>
                </a:lnTo>
                <a:lnTo>
                  <a:pt x="1643" y="100"/>
                </a:lnTo>
                <a:lnTo>
                  <a:pt x="1643" y="99"/>
                </a:lnTo>
                <a:lnTo>
                  <a:pt x="1643" y="100"/>
                </a:lnTo>
                <a:lnTo>
                  <a:pt x="1644" y="101"/>
                </a:lnTo>
                <a:lnTo>
                  <a:pt x="1644" y="103"/>
                </a:lnTo>
                <a:lnTo>
                  <a:pt x="1644" y="104"/>
                </a:lnTo>
                <a:lnTo>
                  <a:pt x="1644" y="105"/>
                </a:lnTo>
                <a:lnTo>
                  <a:pt x="1644" y="106"/>
                </a:lnTo>
                <a:lnTo>
                  <a:pt x="1644" y="108"/>
                </a:lnTo>
                <a:lnTo>
                  <a:pt x="1644" y="110"/>
                </a:lnTo>
                <a:lnTo>
                  <a:pt x="1644" y="113"/>
                </a:lnTo>
                <a:lnTo>
                  <a:pt x="1644" y="116"/>
                </a:lnTo>
                <a:lnTo>
                  <a:pt x="1645" y="119"/>
                </a:lnTo>
                <a:lnTo>
                  <a:pt x="1645" y="123"/>
                </a:lnTo>
                <a:lnTo>
                  <a:pt x="1645" y="129"/>
                </a:lnTo>
                <a:lnTo>
                  <a:pt x="1645" y="134"/>
                </a:lnTo>
                <a:lnTo>
                  <a:pt x="1645" y="143"/>
                </a:lnTo>
                <a:lnTo>
                  <a:pt x="1645" y="149"/>
                </a:lnTo>
                <a:lnTo>
                  <a:pt x="1645" y="157"/>
                </a:lnTo>
                <a:lnTo>
                  <a:pt x="1645" y="167"/>
                </a:lnTo>
                <a:lnTo>
                  <a:pt x="1645" y="178"/>
                </a:lnTo>
                <a:lnTo>
                  <a:pt x="1645" y="189"/>
                </a:lnTo>
                <a:lnTo>
                  <a:pt x="1645" y="203"/>
                </a:lnTo>
                <a:lnTo>
                  <a:pt x="1645" y="216"/>
                </a:lnTo>
                <a:lnTo>
                  <a:pt x="1646" y="232"/>
                </a:lnTo>
                <a:lnTo>
                  <a:pt x="1646" y="250"/>
                </a:lnTo>
                <a:lnTo>
                  <a:pt x="1646" y="270"/>
                </a:lnTo>
                <a:lnTo>
                  <a:pt x="1646" y="286"/>
                </a:lnTo>
                <a:lnTo>
                  <a:pt x="1646" y="311"/>
                </a:lnTo>
                <a:lnTo>
                  <a:pt x="1646" y="326"/>
                </a:lnTo>
                <a:lnTo>
                  <a:pt x="1646" y="350"/>
                </a:lnTo>
                <a:lnTo>
                  <a:pt x="1646" y="367"/>
                </a:lnTo>
                <a:lnTo>
                  <a:pt x="1646" y="384"/>
                </a:lnTo>
                <a:lnTo>
                  <a:pt x="1647" y="395"/>
                </a:lnTo>
                <a:lnTo>
                  <a:pt x="1647" y="416"/>
                </a:lnTo>
                <a:lnTo>
                  <a:pt x="1647" y="421"/>
                </a:lnTo>
                <a:lnTo>
                  <a:pt x="1647" y="433"/>
                </a:lnTo>
                <a:lnTo>
                  <a:pt x="1647" y="445"/>
                </a:lnTo>
                <a:lnTo>
                  <a:pt x="1647" y="454"/>
                </a:lnTo>
                <a:lnTo>
                  <a:pt x="1647" y="461"/>
                </a:lnTo>
                <a:lnTo>
                  <a:pt x="1647" y="466"/>
                </a:lnTo>
                <a:lnTo>
                  <a:pt x="1647" y="469"/>
                </a:lnTo>
                <a:lnTo>
                  <a:pt x="1648" y="474"/>
                </a:lnTo>
                <a:lnTo>
                  <a:pt x="1648" y="476"/>
                </a:lnTo>
                <a:lnTo>
                  <a:pt x="1648" y="481"/>
                </a:lnTo>
                <a:lnTo>
                  <a:pt x="1648" y="483"/>
                </a:lnTo>
                <a:lnTo>
                  <a:pt x="1648" y="487"/>
                </a:lnTo>
                <a:lnTo>
                  <a:pt x="1648" y="488"/>
                </a:lnTo>
                <a:lnTo>
                  <a:pt x="1648" y="490"/>
                </a:lnTo>
                <a:lnTo>
                  <a:pt x="1648" y="492"/>
                </a:lnTo>
                <a:lnTo>
                  <a:pt x="1648" y="494"/>
                </a:lnTo>
                <a:lnTo>
                  <a:pt x="1649" y="495"/>
                </a:lnTo>
                <a:lnTo>
                  <a:pt x="1649" y="496"/>
                </a:lnTo>
                <a:lnTo>
                  <a:pt x="1649" y="496"/>
                </a:lnTo>
                <a:lnTo>
                  <a:pt x="1649" y="497"/>
                </a:lnTo>
                <a:lnTo>
                  <a:pt x="1649" y="497"/>
                </a:lnTo>
                <a:lnTo>
                  <a:pt x="1649" y="497"/>
                </a:lnTo>
                <a:lnTo>
                  <a:pt x="1649" y="497"/>
                </a:lnTo>
                <a:lnTo>
                  <a:pt x="1649" y="498"/>
                </a:lnTo>
                <a:lnTo>
                  <a:pt x="1649" y="498"/>
                </a:lnTo>
                <a:lnTo>
                  <a:pt x="1650" y="498"/>
                </a:lnTo>
                <a:lnTo>
                  <a:pt x="1650" y="498"/>
                </a:lnTo>
                <a:lnTo>
                  <a:pt x="1650" y="499"/>
                </a:lnTo>
                <a:lnTo>
                  <a:pt x="1650" y="499"/>
                </a:lnTo>
                <a:lnTo>
                  <a:pt x="1650" y="499"/>
                </a:lnTo>
                <a:lnTo>
                  <a:pt x="1650" y="499"/>
                </a:lnTo>
                <a:lnTo>
                  <a:pt x="1650" y="498"/>
                </a:lnTo>
                <a:lnTo>
                  <a:pt x="1650" y="498"/>
                </a:lnTo>
                <a:lnTo>
                  <a:pt x="1650" y="498"/>
                </a:lnTo>
                <a:lnTo>
                  <a:pt x="1650" y="498"/>
                </a:lnTo>
                <a:lnTo>
                  <a:pt x="1650" y="498"/>
                </a:lnTo>
                <a:lnTo>
                  <a:pt x="1651" y="498"/>
                </a:lnTo>
                <a:lnTo>
                  <a:pt x="1651" y="498"/>
                </a:lnTo>
                <a:lnTo>
                  <a:pt x="1651" y="498"/>
                </a:lnTo>
                <a:lnTo>
                  <a:pt x="1651" y="498"/>
                </a:lnTo>
                <a:lnTo>
                  <a:pt x="1651" y="498"/>
                </a:lnTo>
                <a:lnTo>
                  <a:pt x="1651" y="498"/>
                </a:lnTo>
                <a:lnTo>
                  <a:pt x="1651" y="499"/>
                </a:lnTo>
                <a:lnTo>
                  <a:pt x="1651" y="499"/>
                </a:lnTo>
                <a:lnTo>
                  <a:pt x="1651" y="499"/>
                </a:lnTo>
                <a:lnTo>
                  <a:pt x="1652" y="499"/>
                </a:lnTo>
                <a:lnTo>
                  <a:pt x="1652" y="499"/>
                </a:lnTo>
                <a:lnTo>
                  <a:pt x="1652" y="499"/>
                </a:lnTo>
                <a:lnTo>
                  <a:pt x="1652" y="499"/>
                </a:lnTo>
                <a:lnTo>
                  <a:pt x="1652" y="499"/>
                </a:lnTo>
                <a:lnTo>
                  <a:pt x="1652" y="499"/>
                </a:lnTo>
                <a:lnTo>
                  <a:pt x="1652" y="499"/>
                </a:lnTo>
                <a:lnTo>
                  <a:pt x="1652" y="499"/>
                </a:lnTo>
                <a:lnTo>
                  <a:pt x="1652" y="498"/>
                </a:lnTo>
                <a:lnTo>
                  <a:pt x="1653" y="499"/>
                </a:lnTo>
                <a:lnTo>
                  <a:pt x="1653" y="499"/>
                </a:lnTo>
                <a:lnTo>
                  <a:pt x="1653" y="499"/>
                </a:lnTo>
                <a:lnTo>
                  <a:pt x="1653" y="499"/>
                </a:lnTo>
                <a:lnTo>
                  <a:pt x="1653" y="499"/>
                </a:lnTo>
                <a:lnTo>
                  <a:pt x="1653" y="500"/>
                </a:lnTo>
                <a:lnTo>
                  <a:pt x="1653" y="500"/>
                </a:lnTo>
                <a:lnTo>
                  <a:pt x="1653" y="500"/>
                </a:lnTo>
                <a:lnTo>
                  <a:pt x="1653" y="500"/>
                </a:lnTo>
                <a:lnTo>
                  <a:pt x="1654" y="500"/>
                </a:lnTo>
                <a:lnTo>
                  <a:pt x="1654" y="500"/>
                </a:lnTo>
                <a:lnTo>
                  <a:pt x="1654" y="500"/>
                </a:lnTo>
                <a:lnTo>
                  <a:pt x="1654" y="501"/>
                </a:lnTo>
                <a:lnTo>
                  <a:pt x="1654" y="501"/>
                </a:lnTo>
                <a:lnTo>
                  <a:pt x="1654" y="501"/>
                </a:lnTo>
                <a:lnTo>
                  <a:pt x="1654" y="500"/>
                </a:lnTo>
                <a:lnTo>
                  <a:pt x="1654" y="500"/>
                </a:lnTo>
                <a:lnTo>
                  <a:pt x="1654" y="501"/>
                </a:lnTo>
                <a:lnTo>
                  <a:pt x="1655" y="500"/>
                </a:lnTo>
                <a:lnTo>
                  <a:pt x="1655" y="500"/>
                </a:lnTo>
                <a:lnTo>
                  <a:pt x="1655" y="500"/>
                </a:lnTo>
                <a:lnTo>
                  <a:pt x="1655" y="500"/>
                </a:lnTo>
                <a:lnTo>
                  <a:pt x="1655" y="500"/>
                </a:lnTo>
                <a:lnTo>
                  <a:pt x="1655" y="501"/>
                </a:lnTo>
                <a:lnTo>
                  <a:pt x="1655" y="502"/>
                </a:lnTo>
                <a:lnTo>
                  <a:pt x="1655" y="502"/>
                </a:lnTo>
                <a:lnTo>
                  <a:pt x="1655" y="503"/>
                </a:lnTo>
                <a:lnTo>
                  <a:pt x="1655" y="503"/>
                </a:lnTo>
                <a:lnTo>
                  <a:pt x="1655" y="503"/>
                </a:lnTo>
                <a:lnTo>
                  <a:pt x="1656" y="504"/>
                </a:lnTo>
                <a:lnTo>
                  <a:pt x="1656" y="504"/>
                </a:lnTo>
                <a:lnTo>
                  <a:pt x="1656" y="504"/>
                </a:lnTo>
                <a:lnTo>
                  <a:pt x="1656" y="505"/>
                </a:lnTo>
                <a:lnTo>
                  <a:pt x="1656" y="506"/>
                </a:lnTo>
                <a:lnTo>
                  <a:pt x="1656" y="506"/>
                </a:lnTo>
                <a:lnTo>
                  <a:pt x="1656" y="507"/>
                </a:lnTo>
                <a:lnTo>
                  <a:pt x="1656" y="509"/>
                </a:lnTo>
                <a:lnTo>
                  <a:pt x="1656" y="510"/>
                </a:lnTo>
                <a:lnTo>
                  <a:pt x="1657" y="511"/>
                </a:lnTo>
                <a:lnTo>
                  <a:pt x="1657" y="512"/>
                </a:lnTo>
                <a:lnTo>
                  <a:pt x="1657" y="512"/>
                </a:lnTo>
                <a:lnTo>
                  <a:pt x="1657" y="512"/>
                </a:lnTo>
                <a:lnTo>
                  <a:pt x="1657" y="512"/>
                </a:lnTo>
                <a:lnTo>
                  <a:pt x="1657" y="512"/>
                </a:lnTo>
                <a:lnTo>
                  <a:pt x="1657" y="512"/>
                </a:lnTo>
                <a:lnTo>
                  <a:pt x="1657" y="512"/>
                </a:lnTo>
                <a:lnTo>
                  <a:pt x="1657" y="513"/>
                </a:lnTo>
                <a:lnTo>
                  <a:pt x="1658" y="513"/>
                </a:lnTo>
                <a:lnTo>
                  <a:pt x="1658" y="513"/>
                </a:lnTo>
                <a:lnTo>
                  <a:pt x="1658" y="513"/>
                </a:lnTo>
                <a:lnTo>
                  <a:pt x="1658" y="514"/>
                </a:lnTo>
                <a:lnTo>
                  <a:pt x="1658" y="515"/>
                </a:lnTo>
                <a:lnTo>
                  <a:pt x="1658" y="515"/>
                </a:lnTo>
                <a:lnTo>
                  <a:pt x="1658" y="514"/>
                </a:lnTo>
                <a:lnTo>
                  <a:pt x="1658" y="514"/>
                </a:lnTo>
                <a:lnTo>
                  <a:pt x="1658" y="513"/>
                </a:lnTo>
                <a:lnTo>
                  <a:pt x="1659" y="512"/>
                </a:lnTo>
                <a:lnTo>
                  <a:pt x="1659" y="511"/>
                </a:lnTo>
                <a:lnTo>
                  <a:pt x="1659" y="510"/>
                </a:lnTo>
                <a:lnTo>
                  <a:pt x="1659" y="507"/>
                </a:lnTo>
                <a:lnTo>
                  <a:pt x="1659" y="504"/>
                </a:lnTo>
                <a:lnTo>
                  <a:pt x="1659" y="499"/>
                </a:lnTo>
                <a:lnTo>
                  <a:pt x="1659" y="491"/>
                </a:lnTo>
                <a:lnTo>
                  <a:pt x="1659" y="481"/>
                </a:lnTo>
                <a:lnTo>
                  <a:pt x="1659" y="470"/>
                </a:lnTo>
                <a:lnTo>
                  <a:pt x="1660" y="445"/>
                </a:lnTo>
                <a:lnTo>
                  <a:pt x="1660" y="419"/>
                </a:lnTo>
                <a:lnTo>
                  <a:pt x="1660" y="377"/>
                </a:lnTo>
                <a:lnTo>
                  <a:pt x="1660" y="330"/>
                </a:lnTo>
                <a:lnTo>
                  <a:pt x="1660" y="284"/>
                </a:lnTo>
                <a:lnTo>
                  <a:pt x="1660" y="259"/>
                </a:lnTo>
                <a:lnTo>
                  <a:pt x="1660" y="232"/>
                </a:lnTo>
                <a:lnTo>
                  <a:pt x="1660" y="220"/>
                </a:lnTo>
                <a:lnTo>
                  <a:pt x="1660" y="209"/>
                </a:lnTo>
                <a:lnTo>
                  <a:pt x="1660" y="201"/>
                </a:lnTo>
                <a:lnTo>
                  <a:pt x="1660" y="192"/>
                </a:lnTo>
                <a:lnTo>
                  <a:pt x="1660" y="183"/>
                </a:lnTo>
                <a:lnTo>
                  <a:pt x="1661" y="167"/>
                </a:lnTo>
                <a:lnTo>
                  <a:pt x="1661" y="155"/>
                </a:lnTo>
                <a:lnTo>
                  <a:pt x="1661" y="137"/>
                </a:lnTo>
                <a:lnTo>
                  <a:pt x="1661" y="122"/>
                </a:lnTo>
                <a:lnTo>
                  <a:pt x="1661" y="108"/>
                </a:lnTo>
                <a:lnTo>
                  <a:pt x="1661" y="98"/>
                </a:lnTo>
                <a:lnTo>
                  <a:pt x="1661" y="86"/>
                </a:lnTo>
                <a:lnTo>
                  <a:pt x="1661" y="80"/>
                </a:lnTo>
                <a:lnTo>
                  <a:pt x="1661" y="73"/>
                </a:lnTo>
                <a:lnTo>
                  <a:pt x="1662" y="66"/>
                </a:lnTo>
                <a:lnTo>
                  <a:pt x="1662" y="60"/>
                </a:lnTo>
                <a:lnTo>
                  <a:pt x="1662" y="55"/>
                </a:lnTo>
                <a:lnTo>
                  <a:pt x="1662" y="49"/>
                </a:lnTo>
                <a:lnTo>
                  <a:pt x="1662" y="45"/>
                </a:lnTo>
                <a:lnTo>
                  <a:pt x="1662" y="42"/>
                </a:lnTo>
                <a:lnTo>
                  <a:pt x="1662" y="39"/>
                </a:lnTo>
                <a:lnTo>
                  <a:pt x="1662" y="37"/>
                </a:lnTo>
                <a:lnTo>
                  <a:pt x="1662" y="35"/>
                </a:lnTo>
                <a:lnTo>
                  <a:pt x="1663" y="31"/>
                </a:lnTo>
                <a:lnTo>
                  <a:pt x="1663" y="29"/>
                </a:lnTo>
                <a:lnTo>
                  <a:pt x="1663" y="25"/>
                </a:lnTo>
                <a:lnTo>
                  <a:pt x="1663" y="23"/>
                </a:lnTo>
                <a:lnTo>
                  <a:pt x="1663" y="20"/>
                </a:lnTo>
                <a:lnTo>
                  <a:pt x="1663" y="18"/>
                </a:lnTo>
                <a:lnTo>
                  <a:pt x="1663" y="14"/>
                </a:lnTo>
                <a:lnTo>
                  <a:pt x="1663" y="13"/>
                </a:lnTo>
                <a:lnTo>
                  <a:pt x="1663" y="11"/>
                </a:lnTo>
                <a:lnTo>
                  <a:pt x="1664" y="9"/>
                </a:lnTo>
                <a:lnTo>
                  <a:pt x="1664" y="7"/>
                </a:lnTo>
                <a:lnTo>
                  <a:pt x="1664" y="7"/>
                </a:lnTo>
                <a:lnTo>
                  <a:pt x="1664" y="5"/>
                </a:lnTo>
                <a:lnTo>
                  <a:pt x="1664" y="5"/>
                </a:lnTo>
                <a:lnTo>
                  <a:pt x="1664" y="4"/>
                </a:lnTo>
                <a:lnTo>
                  <a:pt x="1664" y="3"/>
                </a:lnTo>
                <a:lnTo>
                  <a:pt x="1664" y="3"/>
                </a:lnTo>
                <a:lnTo>
                  <a:pt x="1664" y="3"/>
                </a:lnTo>
                <a:lnTo>
                  <a:pt x="1665" y="3"/>
                </a:lnTo>
                <a:lnTo>
                  <a:pt x="1665" y="3"/>
                </a:lnTo>
                <a:lnTo>
                  <a:pt x="1665" y="3"/>
                </a:lnTo>
                <a:lnTo>
                  <a:pt x="1665" y="4"/>
                </a:lnTo>
                <a:lnTo>
                  <a:pt x="1665" y="5"/>
                </a:lnTo>
                <a:lnTo>
                  <a:pt x="1665" y="5"/>
                </a:lnTo>
                <a:lnTo>
                  <a:pt x="1665" y="6"/>
                </a:lnTo>
                <a:lnTo>
                  <a:pt x="1665" y="7"/>
                </a:lnTo>
                <a:lnTo>
                  <a:pt x="1665" y="8"/>
                </a:lnTo>
                <a:lnTo>
                  <a:pt x="1665" y="9"/>
                </a:lnTo>
                <a:lnTo>
                  <a:pt x="1665" y="11"/>
                </a:lnTo>
                <a:lnTo>
                  <a:pt x="1666" y="13"/>
                </a:lnTo>
                <a:lnTo>
                  <a:pt x="1666" y="15"/>
                </a:lnTo>
                <a:lnTo>
                  <a:pt x="1666" y="17"/>
                </a:lnTo>
                <a:lnTo>
                  <a:pt x="1666" y="19"/>
                </a:lnTo>
                <a:lnTo>
                  <a:pt x="1666" y="21"/>
                </a:lnTo>
                <a:lnTo>
                  <a:pt x="1666" y="24"/>
                </a:lnTo>
                <a:lnTo>
                  <a:pt x="1666" y="25"/>
                </a:lnTo>
                <a:lnTo>
                  <a:pt x="1666" y="28"/>
                </a:lnTo>
                <a:lnTo>
                  <a:pt x="1666" y="29"/>
                </a:lnTo>
                <a:lnTo>
                  <a:pt x="1667" y="31"/>
                </a:lnTo>
                <a:lnTo>
                  <a:pt x="1667" y="33"/>
                </a:lnTo>
                <a:lnTo>
                  <a:pt x="1667" y="35"/>
                </a:lnTo>
                <a:lnTo>
                  <a:pt x="1667" y="36"/>
                </a:lnTo>
                <a:lnTo>
                  <a:pt x="1667" y="37"/>
                </a:lnTo>
                <a:lnTo>
                  <a:pt x="1667" y="38"/>
                </a:lnTo>
                <a:lnTo>
                  <a:pt x="1667" y="39"/>
                </a:lnTo>
                <a:lnTo>
                  <a:pt x="1667" y="40"/>
                </a:lnTo>
                <a:lnTo>
                  <a:pt x="1667" y="41"/>
                </a:lnTo>
                <a:lnTo>
                  <a:pt x="1668" y="41"/>
                </a:lnTo>
                <a:lnTo>
                  <a:pt x="1668" y="42"/>
                </a:lnTo>
                <a:lnTo>
                  <a:pt x="1668" y="42"/>
                </a:lnTo>
                <a:lnTo>
                  <a:pt x="1668" y="43"/>
                </a:lnTo>
                <a:lnTo>
                  <a:pt x="1668" y="44"/>
                </a:lnTo>
                <a:lnTo>
                  <a:pt x="1668" y="45"/>
                </a:lnTo>
                <a:lnTo>
                  <a:pt x="1668" y="45"/>
                </a:lnTo>
                <a:lnTo>
                  <a:pt x="1668" y="46"/>
                </a:lnTo>
                <a:lnTo>
                  <a:pt x="1668" y="46"/>
                </a:lnTo>
                <a:lnTo>
                  <a:pt x="1669" y="47"/>
                </a:lnTo>
                <a:lnTo>
                  <a:pt x="1669" y="48"/>
                </a:lnTo>
                <a:lnTo>
                  <a:pt x="1669" y="48"/>
                </a:lnTo>
                <a:lnTo>
                  <a:pt x="1669" y="49"/>
                </a:lnTo>
                <a:lnTo>
                  <a:pt x="1669" y="49"/>
                </a:lnTo>
                <a:lnTo>
                  <a:pt x="1669" y="49"/>
                </a:lnTo>
                <a:lnTo>
                  <a:pt x="1669" y="50"/>
                </a:lnTo>
                <a:lnTo>
                  <a:pt x="1669" y="50"/>
                </a:lnTo>
                <a:lnTo>
                  <a:pt x="1669" y="50"/>
                </a:lnTo>
                <a:lnTo>
                  <a:pt x="1670" y="51"/>
                </a:lnTo>
                <a:lnTo>
                  <a:pt x="1670" y="51"/>
                </a:lnTo>
                <a:lnTo>
                  <a:pt x="1670" y="52"/>
                </a:lnTo>
                <a:lnTo>
                  <a:pt x="1670" y="52"/>
                </a:lnTo>
                <a:lnTo>
                  <a:pt x="1670" y="52"/>
                </a:lnTo>
                <a:lnTo>
                  <a:pt x="1670" y="53"/>
                </a:lnTo>
                <a:lnTo>
                  <a:pt x="1670" y="53"/>
                </a:lnTo>
                <a:lnTo>
                  <a:pt x="1670" y="54"/>
                </a:lnTo>
                <a:lnTo>
                  <a:pt x="1670" y="55"/>
                </a:lnTo>
                <a:lnTo>
                  <a:pt x="1671" y="56"/>
                </a:lnTo>
                <a:lnTo>
                  <a:pt x="1671" y="57"/>
                </a:lnTo>
                <a:lnTo>
                  <a:pt x="1671" y="58"/>
                </a:lnTo>
                <a:lnTo>
                  <a:pt x="1671" y="59"/>
                </a:lnTo>
                <a:lnTo>
                  <a:pt x="1671" y="60"/>
                </a:lnTo>
                <a:lnTo>
                  <a:pt x="1671" y="61"/>
                </a:lnTo>
                <a:lnTo>
                  <a:pt x="1671" y="62"/>
                </a:lnTo>
                <a:lnTo>
                  <a:pt x="1671" y="63"/>
                </a:lnTo>
                <a:lnTo>
                  <a:pt x="1671" y="64"/>
                </a:lnTo>
                <a:lnTo>
                  <a:pt x="1671" y="65"/>
                </a:lnTo>
                <a:lnTo>
                  <a:pt x="1671" y="66"/>
                </a:lnTo>
                <a:lnTo>
                  <a:pt x="1672" y="67"/>
                </a:lnTo>
                <a:lnTo>
                  <a:pt x="1672" y="69"/>
                </a:lnTo>
                <a:lnTo>
                  <a:pt x="1672" y="70"/>
                </a:lnTo>
                <a:lnTo>
                  <a:pt x="1672" y="72"/>
                </a:lnTo>
                <a:lnTo>
                  <a:pt x="1672" y="73"/>
                </a:lnTo>
                <a:lnTo>
                  <a:pt x="1672" y="76"/>
                </a:lnTo>
                <a:lnTo>
                  <a:pt x="1672" y="77"/>
                </a:lnTo>
                <a:lnTo>
                  <a:pt x="1672" y="80"/>
                </a:lnTo>
                <a:lnTo>
                  <a:pt x="1672" y="82"/>
                </a:lnTo>
                <a:lnTo>
                  <a:pt x="1673" y="84"/>
                </a:lnTo>
                <a:lnTo>
                  <a:pt x="1673" y="87"/>
                </a:lnTo>
                <a:lnTo>
                  <a:pt x="1673" y="90"/>
                </a:lnTo>
                <a:lnTo>
                  <a:pt x="1673" y="93"/>
                </a:lnTo>
                <a:lnTo>
                  <a:pt x="1673" y="96"/>
                </a:lnTo>
                <a:lnTo>
                  <a:pt x="1673" y="99"/>
                </a:lnTo>
                <a:lnTo>
                  <a:pt x="1673" y="102"/>
                </a:lnTo>
                <a:lnTo>
                  <a:pt x="1673" y="104"/>
                </a:lnTo>
                <a:lnTo>
                  <a:pt x="1673" y="106"/>
                </a:lnTo>
                <a:lnTo>
                  <a:pt x="1674" y="109"/>
                </a:lnTo>
                <a:lnTo>
                  <a:pt x="1674" y="111"/>
                </a:lnTo>
                <a:lnTo>
                  <a:pt x="1674" y="114"/>
                </a:lnTo>
                <a:lnTo>
                  <a:pt x="1674" y="116"/>
                </a:lnTo>
                <a:lnTo>
                  <a:pt x="1674" y="118"/>
                </a:lnTo>
                <a:lnTo>
                  <a:pt x="1674" y="117"/>
                </a:lnTo>
                <a:lnTo>
                  <a:pt x="1674" y="116"/>
                </a:lnTo>
                <a:lnTo>
                  <a:pt x="1674" y="116"/>
                </a:lnTo>
                <a:lnTo>
                  <a:pt x="1674" y="117"/>
                </a:lnTo>
                <a:lnTo>
                  <a:pt x="1675" y="117"/>
                </a:lnTo>
                <a:lnTo>
                  <a:pt x="1675" y="116"/>
                </a:lnTo>
                <a:lnTo>
                  <a:pt x="1675" y="116"/>
                </a:lnTo>
                <a:lnTo>
                  <a:pt x="1675" y="115"/>
                </a:lnTo>
                <a:lnTo>
                  <a:pt x="1675" y="114"/>
                </a:lnTo>
                <a:lnTo>
                  <a:pt x="1675" y="114"/>
                </a:lnTo>
                <a:lnTo>
                  <a:pt x="1675" y="113"/>
                </a:lnTo>
                <a:lnTo>
                  <a:pt x="1675" y="111"/>
                </a:lnTo>
                <a:lnTo>
                  <a:pt x="1675" y="109"/>
                </a:lnTo>
                <a:lnTo>
                  <a:pt x="1676" y="107"/>
                </a:lnTo>
                <a:lnTo>
                  <a:pt x="1676" y="104"/>
                </a:lnTo>
                <a:lnTo>
                  <a:pt x="1676" y="102"/>
                </a:lnTo>
                <a:lnTo>
                  <a:pt x="1676" y="99"/>
                </a:lnTo>
                <a:lnTo>
                  <a:pt x="1676" y="98"/>
                </a:lnTo>
                <a:lnTo>
                  <a:pt x="1676" y="96"/>
                </a:lnTo>
                <a:lnTo>
                  <a:pt x="1676" y="95"/>
                </a:lnTo>
                <a:lnTo>
                  <a:pt x="1676" y="93"/>
                </a:lnTo>
                <a:lnTo>
                  <a:pt x="1676" y="91"/>
                </a:lnTo>
                <a:lnTo>
                  <a:pt x="1676" y="89"/>
                </a:lnTo>
                <a:lnTo>
                  <a:pt x="1676" y="88"/>
                </a:lnTo>
                <a:lnTo>
                  <a:pt x="1677" y="86"/>
                </a:lnTo>
                <a:lnTo>
                  <a:pt x="1677" y="84"/>
                </a:lnTo>
                <a:lnTo>
                  <a:pt x="1677" y="83"/>
                </a:lnTo>
                <a:lnTo>
                  <a:pt x="1677" y="82"/>
                </a:lnTo>
                <a:lnTo>
                  <a:pt x="1677" y="82"/>
                </a:lnTo>
                <a:lnTo>
                  <a:pt x="1677" y="82"/>
                </a:lnTo>
                <a:lnTo>
                  <a:pt x="1677" y="82"/>
                </a:lnTo>
                <a:lnTo>
                  <a:pt x="1677" y="83"/>
                </a:lnTo>
                <a:lnTo>
                  <a:pt x="1677" y="84"/>
                </a:lnTo>
                <a:lnTo>
                  <a:pt x="1678" y="85"/>
                </a:lnTo>
                <a:lnTo>
                  <a:pt x="1678" y="86"/>
                </a:lnTo>
                <a:lnTo>
                  <a:pt x="1678" y="87"/>
                </a:lnTo>
                <a:lnTo>
                  <a:pt x="1678" y="89"/>
                </a:lnTo>
                <a:lnTo>
                  <a:pt x="1678" y="91"/>
                </a:lnTo>
                <a:lnTo>
                  <a:pt x="1678" y="93"/>
                </a:lnTo>
                <a:lnTo>
                  <a:pt x="1678" y="96"/>
                </a:lnTo>
                <a:lnTo>
                  <a:pt x="1678" y="100"/>
                </a:lnTo>
                <a:lnTo>
                  <a:pt x="1678" y="103"/>
                </a:lnTo>
                <a:lnTo>
                  <a:pt x="1679" y="108"/>
                </a:lnTo>
                <a:lnTo>
                  <a:pt x="1679" y="111"/>
                </a:lnTo>
                <a:lnTo>
                  <a:pt x="1679" y="116"/>
                </a:lnTo>
                <a:lnTo>
                  <a:pt x="1679" y="121"/>
                </a:lnTo>
                <a:lnTo>
                  <a:pt x="1679" y="128"/>
                </a:lnTo>
                <a:lnTo>
                  <a:pt x="1679" y="132"/>
                </a:lnTo>
                <a:lnTo>
                  <a:pt x="1679" y="139"/>
                </a:lnTo>
                <a:lnTo>
                  <a:pt x="1679" y="145"/>
                </a:lnTo>
                <a:lnTo>
                  <a:pt x="1679" y="153"/>
                </a:lnTo>
                <a:lnTo>
                  <a:pt x="1679" y="163"/>
                </a:lnTo>
                <a:lnTo>
                  <a:pt x="1680" y="172"/>
                </a:lnTo>
                <a:lnTo>
                  <a:pt x="1680" y="180"/>
                </a:lnTo>
                <a:lnTo>
                  <a:pt x="1680" y="195"/>
                </a:lnTo>
                <a:lnTo>
                  <a:pt x="1680" y="206"/>
                </a:lnTo>
                <a:lnTo>
                  <a:pt x="1680" y="223"/>
                </a:lnTo>
                <a:lnTo>
                  <a:pt x="1680" y="240"/>
                </a:lnTo>
                <a:lnTo>
                  <a:pt x="1680" y="260"/>
                </a:lnTo>
                <a:lnTo>
                  <a:pt x="1680" y="272"/>
                </a:lnTo>
                <a:lnTo>
                  <a:pt x="1680" y="292"/>
                </a:lnTo>
                <a:lnTo>
                  <a:pt x="1681" y="307"/>
                </a:lnTo>
                <a:lnTo>
                  <a:pt x="1681" y="326"/>
                </a:lnTo>
                <a:lnTo>
                  <a:pt x="1681" y="343"/>
                </a:lnTo>
                <a:lnTo>
                  <a:pt x="1681" y="362"/>
                </a:lnTo>
                <a:lnTo>
                  <a:pt x="1681" y="374"/>
                </a:lnTo>
                <a:lnTo>
                  <a:pt x="1681" y="393"/>
                </a:lnTo>
                <a:lnTo>
                  <a:pt x="1681" y="403"/>
                </a:lnTo>
                <a:lnTo>
                  <a:pt x="1681" y="415"/>
                </a:lnTo>
                <a:lnTo>
                  <a:pt x="1681" y="425"/>
                </a:lnTo>
                <a:lnTo>
                  <a:pt x="1681" y="435"/>
                </a:lnTo>
                <a:lnTo>
                  <a:pt x="1681" y="442"/>
                </a:lnTo>
                <a:lnTo>
                  <a:pt x="1682" y="450"/>
                </a:lnTo>
                <a:lnTo>
                  <a:pt x="1682" y="458"/>
                </a:lnTo>
                <a:lnTo>
                  <a:pt x="1682" y="464"/>
                </a:lnTo>
                <a:lnTo>
                  <a:pt x="1682" y="468"/>
                </a:lnTo>
                <a:lnTo>
                  <a:pt x="1682" y="467"/>
                </a:lnTo>
                <a:lnTo>
                  <a:pt x="1682" y="467"/>
                </a:lnTo>
                <a:lnTo>
                  <a:pt x="1682" y="465"/>
                </a:lnTo>
                <a:lnTo>
                  <a:pt x="1682" y="463"/>
                </a:lnTo>
                <a:lnTo>
                  <a:pt x="1682" y="464"/>
                </a:lnTo>
                <a:lnTo>
                  <a:pt x="1683" y="469"/>
                </a:lnTo>
                <a:lnTo>
                  <a:pt x="1683" y="471"/>
                </a:lnTo>
                <a:lnTo>
                  <a:pt x="1683" y="472"/>
                </a:lnTo>
                <a:lnTo>
                  <a:pt x="1683" y="475"/>
                </a:lnTo>
                <a:lnTo>
                  <a:pt x="1683" y="478"/>
                </a:lnTo>
                <a:lnTo>
                  <a:pt x="1683" y="483"/>
                </a:lnTo>
                <a:lnTo>
                  <a:pt x="1683" y="485"/>
                </a:lnTo>
                <a:lnTo>
                  <a:pt x="1683" y="486"/>
                </a:lnTo>
                <a:lnTo>
                  <a:pt x="1683" y="489"/>
                </a:lnTo>
                <a:lnTo>
                  <a:pt x="1684" y="491"/>
                </a:lnTo>
                <a:lnTo>
                  <a:pt x="1684" y="493"/>
                </a:lnTo>
                <a:lnTo>
                  <a:pt x="1684" y="494"/>
                </a:lnTo>
                <a:lnTo>
                  <a:pt x="1684" y="493"/>
                </a:lnTo>
                <a:lnTo>
                  <a:pt x="1684" y="492"/>
                </a:lnTo>
                <a:lnTo>
                  <a:pt x="1684" y="492"/>
                </a:lnTo>
                <a:lnTo>
                  <a:pt x="1684" y="493"/>
                </a:lnTo>
                <a:lnTo>
                  <a:pt x="1684" y="492"/>
                </a:lnTo>
                <a:lnTo>
                  <a:pt x="1684" y="492"/>
                </a:lnTo>
                <a:lnTo>
                  <a:pt x="1685" y="492"/>
                </a:lnTo>
                <a:lnTo>
                  <a:pt x="1685" y="491"/>
                </a:lnTo>
                <a:lnTo>
                  <a:pt x="1685" y="491"/>
                </a:lnTo>
                <a:lnTo>
                  <a:pt x="1685" y="492"/>
                </a:lnTo>
                <a:lnTo>
                  <a:pt x="1685" y="491"/>
                </a:lnTo>
                <a:lnTo>
                  <a:pt x="1685" y="492"/>
                </a:lnTo>
                <a:lnTo>
                  <a:pt x="1685" y="492"/>
                </a:lnTo>
                <a:lnTo>
                  <a:pt x="1685" y="492"/>
                </a:lnTo>
                <a:lnTo>
                  <a:pt x="1685" y="492"/>
                </a:lnTo>
                <a:lnTo>
                  <a:pt x="1686" y="492"/>
                </a:lnTo>
                <a:lnTo>
                  <a:pt x="1686" y="492"/>
                </a:lnTo>
                <a:lnTo>
                  <a:pt x="1686" y="493"/>
                </a:lnTo>
                <a:lnTo>
                  <a:pt x="1686" y="493"/>
                </a:lnTo>
                <a:lnTo>
                  <a:pt x="1686" y="492"/>
                </a:lnTo>
                <a:lnTo>
                  <a:pt x="1686" y="493"/>
                </a:lnTo>
                <a:lnTo>
                  <a:pt x="1686" y="493"/>
                </a:lnTo>
                <a:lnTo>
                  <a:pt x="1686" y="493"/>
                </a:lnTo>
                <a:lnTo>
                  <a:pt x="1686" y="494"/>
                </a:lnTo>
                <a:lnTo>
                  <a:pt x="1686" y="494"/>
                </a:lnTo>
                <a:lnTo>
                  <a:pt x="1686" y="494"/>
                </a:lnTo>
                <a:lnTo>
                  <a:pt x="1687" y="494"/>
                </a:lnTo>
                <a:lnTo>
                  <a:pt x="1687" y="494"/>
                </a:lnTo>
                <a:lnTo>
                  <a:pt x="1687" y="494"/>
                </a:lnTo>
                <a:lnTo>
                  <a:pt x="1687" y="495"/>
                </a:lnTo>
                <a:lnTo>
                  <a:pt x="1687" y="495"/>
                </a:lnTo>
                <a:lnTo>
                  <a:pt x="1687" y="495"/>
                </a:lnTo>
                <a:lnTo>
                  <a:pt x="1687" y="496"/>
                </a:lnTo>
                <a:lnTo>
                  <a:pt x="1687" y="496"/>
                </a:lnTo>
                <a:lnTo>
                  <a:pt x="1687" y="496"/>
                </a:lnTo>
                <a:lnTo>
                  <a:pt x="1688" y="497"/>
                </a:lnTo>
                <a:lnTo>
                  <a:pt x="1688" y="497"/>
                </a:lnTo>
                <a:lnTo>
                  <a:pt x="1688" y="497"/>
                </a:lnTo>
                <a:lnTo>
                  <a:pt x="1688" y="497"/>
                </a:lnTo>
                <a:lnTo>
                  <a:pt x="1688" y="497"/>
                </a:lnTo>
                <a:lnTo>
                  <a:pt x="1688" y="498"/>
                </a:lnTo>
                <a:lnTo>
                  <a:pt x="1688" y="498"/>
                </a:lnTo>
                <a:lnTo>
                  <a:pt x="1688" y="498"/>
                </a:lnTo>
                <a:lnTo>
                  <a:pt x="1688" y="498"/>
                </a:lnTo>
                <a:lnTo>
                  <a:pt x="1689" y="499"/>
                </a:lnTo>
                <a:lnTo>
                  <a:pt x="1689" y="499"/>
                </a:lnTo>
                <a:lnTo>
                  <a:pt x="1689" y="499"/>
                </a:lnTo>
                <a:lnTo>
                  <a:pt x="1689" y="499"/>
                </a:lnTo>
                <a:lnTo>
                  <a:pt x="1689" y="500"/>
                </a:lnTo>
                <a:lnTo>
                  <a:pt x="1689" y="501"/>
                </a:lnTo>
                <a:lnTo>
                  <a:pt x="1689" y="502"/>
                </a:lnTo>
                <a:lnTo>
                  <a:pt x="1689" y="502"/>
                </a:lnTo>
                <a:lnTo>
                  <a:pt x="1689" y="502"/>
                </a:lnTo>
                <a:lnTo>
                  <a:pt x="1690" y="503"/>
                </a:lnTo>
                <a:lnTo>
                  <a:pt x="1690" y="504"/>
                </a:lnTo>
                <a:lnTo>
                  <a:pt x="1690" y="504"/>
                </a:lnTo>
                <a:lnTo>
                  <a:pt x="1690" y="506"/>
                </a:lnTo>
                <a:lnTo>
                  <a:pt x="1690" y="506"/>
                </a:lnTo>
                <a:lnTo>
                  <a:pt x="1690" y="506"/>
                </a:lnTo>
                <a:lnTo>
                  <a:pt x="1690" y="508"/>
                </a:lnTo>
                <a:lnTo>
                  <a:pt x="1690" y="510"/>
                </a:lnTo>
                <a:lnTo>
                  <a:pt x="1690" y="511"/>
                </a:lnTo>
                <a:lnTo>
                  <a:pt x="1691" y="512"/>
                </a:lnTo>
                <a:lnTo>
                  <a:pt x="1691" y="512"/>
                </a:lnTo>
                <a:lnTo>
                  <a:pt x="1691" y="512"/>
                </a:lnTo>
                <a:lnTo>
                  <a:pt x="1691" y="512"/>
                </a:lnTo>
                <a:lnTo>
                  <a:pt x="1691" y="513"/>
                </a:lnTo>
                <a:lnTo>
                  <a:pt x="1691" y="512"/>
                </a:lnTo>
                <a:lnTo>
                  <a:pt x="1691" y="512"/>
                </a:lnTo>
                <a:lnTo>
                  <a:pt x="1691" y="512"/>
                </a:lnTo>
                <a:lnTo>
                  <a:pt x="1691" y="513"/>
                </a:lnTo>
                <a:lnTo>
                  <a:pt x="1691" y="513"/>
                </a:lnTo>
                <a:lnTo>
                  <a:pt x="1691" y="512"/>
                </a:lnTo>
                <a:lnTo>
                  <a:pt x="1692" y="513"/>
                </a:lnTo>
                <a:lnTo>
                  <a:pt x="1692" y="513"/>
                </a:lnTo>
                <a:lnTo>
                  <a:pt x="1692" y="513"/>
                </a:lnTo>
                <a:lnTo>
                  <a:pt x="1692" y="511"/>
                </a:lnTo>
                <a:lnTo>
                  <a:pt x="1692" y="510"/>
                </a:lnTo>
                <a:lnTo>
                  <a:pt x="1692" y="509"/>
                </a:lnTo>
                <a:lnTo>
                  <a:pt x="1692" y="508"/>
                </a:lnTo>
                <a:lnTo>
                  <a:pt x="1692" y="506"/>
                </a:lnTo>
                <a:lnTo>
                  <a:pt x="1692" y="506"/>
                </a:lnTo>
                <a:lnTo>
                  <a:pt x="1693" y="505"/>
                </a:lnTo>
                <a:lnTo>
                  <a:pt x="1693" y="504"/>
                </a:lnTo>
                <a:lnTo>
                  <a:pt x="1693" y="504"/>
                </a:lnTo>
                <a:lnTo>
                  <a:pt x="1693" y="503"/>
                </a:lnTo>
                <a:lnTo>
                  <a:pt x="1693" y="502"/>
                </a:lnTo>
                <a:lnTo>
                  <a:pt x="1693" y="502"/>
                </a:lnTo>
                <a:lnTo>
                  <a:pt x="1693" y="502"/>
                </a:lnTo>
                <a:lnTo>
                  <a:pt x="1693" y="501"/>
                </a:lnTo>
                <a:lnTo>
                  <a:pt x="1693" y="501"/>
                </a:lnTo>
                <a:lnTo>
                  <a:pt x="1694" y="501"/>
                </a:lnTo>
                <a:lnTo>
                  <a:pt x="1694" y="502"/>
                </a:lnTo>
                <a:lnTo>
                  <a:pt x="1694" y="502"/>
                </a:lnTo>
                <a:lnTo>
                  <a:pt x="1694" y="498"/>
                </a:lnTo>
                <a:lnTo>
                  <a:pt x="1694" y="473"/>
                </a:lnTo>
                <a:lnTo>
                  <a:pt x="1694" y="453"/>
                </a:lnTo>
                <a:lnTo>
                  <a:pt x="1694" y="406"/>
                </a:lnTo>
                <a:lnTo>
                  <a:pt x="1694" y="371"/>
                </a:lnTo>
                <a:lnTo>
                  <a:pt x="1694" y="314"/>
                </a:lnTo>
                <a:lnTo>
                  <a:pt x="1695" y="292"/>
                </a:lnTo>
                <a:lnTo>
                  <a:pt x="1695" y="274"/>
                </a:lnTo>
                <a:lnTo>
                  <a:pt x="1695" y="267"/>
                </a:lnTo>
                <a:lnTo>
                  <a:pt x="1695" y="262"/>
                </a:lnTo>
                <a:lnTo>
                  <a:pt x="1695" y="258"/>
                </a:lnTo>
                <a:lnTo>
                  <a:pt x="1695" y="250"/>
                </a:lnTo>
                <a:lnTo>
                  <a:pt x="1695" y="242"/>
                </a:lnTo>
                <a:lnTo>
                  <a:pt x="1695" y="229"/>
                </a:lnTo>
                <a:lnTo>
                  <a:pt x="1695" y="217"/>
                </a:lnTo>
                <a:lnTo>
                  <a:pt x="1696" y="199"/>
                </a:lnTo>
                <a:lnTo>
                  <a:pt x="1696" y="184"/>
                </a:lnTo>
                <a:lnTo>
                  <a:pt x="1696" y="164"/>
                </a:lnTo>
                <a:lnTo>
                  <a:pt x="1696" y="151"/>
                </a:lnTo>
                <a:lnTo>
                  <a:pt x="1696" y="134"/>
                </a:lnTo>
                <a:lnTo>
                  <a:pt x="1696" y="121"/>
                </a:lnTo>
                <a:lnTo>
                  <a:pt x="1696" y="107"/>
                </a:lnTo>
                <a:lnTo>
                  <a:pt x="1696" y="100"/>
                </a:lnTo>
                <a:lnTo>
                  <a:pt x="1696" y="90"/>
                </a:lnTo>
                <a:lnTo>
                  <a:pt x="1697" y="83"/>
                </a:lnTo>
                <a:lnTo>
                  <a:pt x="1697" y="75"/>
                </a:lnTo>
                <a:lnTo>
                  <a:pt x="1697" y="68"/>
                </a:lnTo>
                <a:lnTo>
                  <a:pt x="1697" y="62"/>
                </a:lnTo>
                <a:lnTo>
                  <a:pt x="1697" y="59"/>
                </a:lnTo>
                <a:lnTo>
                  <a:pt x="1697" y="56"/>
                </a:lnTo>
                <a:lnTo>
                  <a:pt x="1697" y="54"/>
                </a:lnTo>
                <a:lnTo>
                  <a:pt x="1697" y="52"/>
                </a:lnTo>
                <a:lnTo>
                  <a:pt x="1697" y="50"/>
                </a:lnTo>
                <a:lnTo>
                  <a:pt x="1697" y="49"/>
                </a:lnTo>
                <a:lnTo>
                  <a:pt x="1697" y="48"/>
                </a:lnTo>
                <a:lnTo>
                  <a:pt x="1697" y="45"/>
                </a:lnTo>
                <a:lnTo>
                  <a:pt x="1698" y="44"/>
                </a:lnTo>
                <a:lnTo>
                  <a:pt x="1698" y="41"/>
                </a:lnTo>
                <a:lnTo>
                  <a:pt x="1698" y="39"/>
                </a:lnTo>
                <a:lnTo>
                  <a:pt x="1698" y="36"/>
                </a:lnTo>
                <a:lnTo>
                  <a:pt x="1698" y="35"/>
                </a:lnTo>
                <a:lnTo>
                  <a:pt x="1698" y="32"/>
                </a:lnTo>
                <a:lnTo>
                  <a:pt x="1698" y="30"/>
                </a:lnTo>
                <a:lnTo>
                  <a:pt x="1698" y="29"/>
                </a:lnTo>
                <a:lnTo>
                  <a:pt x="1698" y="28"/>
                </a:lnTo>
                <a:lnTo>
                  <a:pt x="1699" y="26"/>
                </a:lnTo>
                <a:lnTo>
                  <a:pt x="1699" y="25"/>
                </a:lnTo>
                <a:lnTo>
                  <a:pt x="1699" y="23"/>
                </a:lnTo>
                <a:lnTo>
                  <a:pt x="1699" y="22"/>
                </a:lnTo>
                <a:lnTo>
                  <a:pt x="1699" y="21"/>
                </a:lnTo>
                <a:lnTo>
                  <a:pt x="1699" y="20"/>
                </a:lnTo>
                <a:lnTo>
                  <a:pt x="1699" y="19"/>
                </a:lnTo>
                <a:lnTo>
                  <a:pt x="1699" y="18"/>
                </a:lnTo>
                <a:lnTo>
                  <a:pt x="1699" y="17"/>
                </a:lnTo>
                <a:lnTo>
                  <a:pt x="1700" y="17"/>
                </a:lnTo>
                <a:lnTo>
                  <a:pt x="1700" y="17"/>
                </a:lnTo>
                <a:lnTo>
                  <a:pt x="1700" y="17"/>
                </a:lnTo>
                <a:lnTo>
                  <a:pt x="1700" y="17"/>
                </a:lnTo>
                <a:lnTo>
                  <a:pt x="1700" y="17"/>
                </a:lnTo>
                <a:lnTo>
                  <a:pt x="1700" y="18"/>
                </a:lnTo>
                <a:lnTo>
                  <a:pt x="1700" y="18"/>
                </a:lnTo>
                <a:lnTo>
                  <a:pt x="1700" y="19"/>
                </a:lnTo>
                <a:lnTo>
                  <a:pt x="1700" y="20"/>
                </a:lnTo>
                <a:lnTo>
                  <a:pt x="1701" y="21"/>
                </a:lnTo>
                <a:lnTo>
                  <a:pt x="1701" y="22"/>
                </a:lnTo>
                <a:lnTo>
                  <a:pt x="1701" y="23"/>
                </a:lnTo>
                <a:lnTo>
                  <a:pt x="1701" y="24"/>
                </a:lnTo>
                <a:lnTo>
                  <a:pt x="1701" y="25"/>
                </a:lnTo>
                <a:lnTo>
                  <a:pt x="1701" y="27"/>
                </a:lnTo>
                <a:lnTo>
                  <a:pt x="1701" y="28"/>
                </a:lnTo>
                <a:lnTo>
                  <a:pt x="1701" y="29"/>
                </a:lnTo>
                <a:lnTo>
                  <a:pt x="1701" y="31"/>
                </a:lnTo>
                <a:lnTo>
                  <a:pt x="1702" y="33"/>
                </a:lnTo>
                <a:lnTo>
                  <a:pt x="1702" y="35"/>
                </a:lnTo>
                <a:lnTo>
                  <a:pt x="1702" y="36"/>
                </a:lnTo>
                <a:lnTo>
                  <a:pt x="1702" y="38"/>
                </a:lnTo>
                <a:lnTo>
                  <a:pt x="1702" y="39"/>
                </a:lnTo>
                <a:lnTo>
                  <a:pt x="1702" y="41"/>
                </a:lnTo>
                <a:lnTo>
                  <a:pt x="1702" y="42"/>
                </a:lnTo>
                <a:lnTo>
                  <a:pt x="1702" y="43"/>
                </a:lnTo>
                <a:lnTo>
                  <a:pt x="1702" y="44"/>
                </a:lnTo>
                <a:lnTo>
                  <a:pt x="1702" y="46"/>
                </a:lnTo>
                <a:lnTo>
                  <a:pt x="1702" y="47"/>
                </a:lnTo>
                <a:lnTo>
                  <a:pt x="1703" y="48"/>
                </a:lnTo>
                <a:lnTo>
                  <a:pt x="1703" y="49"/>
                </a:lnTo>
                <a:lnTo>
                  <a:pt x="1703" y="50"/>
                </a:lnTo>
                <a:lnTo>
                  <a:pt x="1703" y="50"/>
                </a:lnTo>
                <a:lnTo>
                  <a:pt x="1703" y="52"/>
                </a:lnTo>
                <a:lnTo>
                  <a:pt x="1703" y="52"/>
                </a:lnTo>
                <a:lnTo>
                  <a:pt x="1703" y="53"/>
                </a:lnTo>
                <a:lnTo>
                  <a:pt x="1703" y="54"/>
                </a:lnTo>
                <a:lnTo>
                  <a:pt x="1703" y="54"/>
                </a:lnTo>
                <a:lnTo>
                  <a:pt x="1704" y="55"/>
                </a:lnTo>
                <a:lnTo>
                  <a:pt x="1704" y="55"/>
                </a:lnTo>
                <a:lnTo>
                  <a:pt x="1704" y="55"/>
                </a:lnTo>
                <a:lnTo>
                  <a:pt x="1704" y="55"/>
                </a:lnTo>
                <a:lnTo>
                  <a:pt x="1704" y="55"/>
                </a:lnTo>
                <a:lnTo>
                  <a:pt x="1704" y="56"/>
                </a:lnTo>
                <a:lnTo>
                  <a:pt x="1704" y="56"/>
                </a:lnTo>
                <a:lnTo>
                  <a:pt x="1704" y="56"/>
                </a:lnTo>
                <a:lnTo>
                  <a:pt x="1704" y="57"/>
                </a:lnTo>
                <a:lnTo>
                  <a:pt x="1705" y="58"/>
                </a:lnTo>
                <a:lnTo>
                  <a:pt x="1705" y="59"/>
                </a:lnTo>
                <a:lnTo>
                  <a:pt x="1705" y="59"/>
                </a:lnTo>
                <a:lnTo>
                  <a:pt x="1705" y="60"/>
                </a:lnTo>
                <a:lnTo>
                  <a:pt x="1705" y="61"/>
                </a:lnTo>
                <a:lnTo>
                  <a:pt x="1705" y="62"/>
                </a:lnTo>
                <a:lnTo>
                  <a:pt x="1705" y="63"/>
                </a:lnTo>
                <a:lnTo>
                  <a:pt x="1705" y="64"/>
                </a:lnTo>
                <a:lnTo>
                  <a:pt x="1705" y="65"/>
                </a:lnTo>
                <a:lnTo>
                  <a:pt x="1706" y="66"/>
                </a:lnTo>
                <a:lnTo>
                  <a:pt x="1706" y="68"/>
                </a:lnTo>
                <a:lnTo>
                  <a:pt x="1706" y="69"/>
                </a:lnTo>
                <a:lnTo>
                  <a:pt x="1706" y="70"/>
                </a:lnTo>
                <a:lnTo>
                  <a:pt x="1706" y="72"/>
                </a:lnTo>
                <a:lnTo>
                  <a:pt x="1706" y="73"/>
                </a:lnTo>
                <a:lnTo>
                  <a:pt x="1706" y="74"/>
                </a:lnTo>
                <a:lnTo>
                  <a:pt x="1706" y="76"/>
                </a:lnTo>
                <a:lnTo>
                  <a:pt x="1706" y="77"/>
                </a:lnTo>
                <a:lnTo>
                  <a:pt x="1707" y="79"/>
                </a:lnTo>
                <a:lnTo>
                  <a:pt x="1707" y="80"/>
                </a:lnTo>
                <a:lnTo>
                  <a:pt x="1707" y="81"/>
                </a:lnTo>
                <a:lnTo>
                  <a:pt x="1707" y="83"/>
                </a:lnTo>
                <a:lnTo>
                  <a:pt x="1707" y="85"/>
                </a:lnTo>
                <a:lnTo>
                  <a:pt x="1707" y="87"/>
                </a:lnTo>
                <a:lnTo>
                  <a:pt x="1707" y="89"/>
                </a:lnTo>
                <a:lnTo>
                  <a:pt x="1707" y="90"/>
                </a:lnTo>
                <a:lnTo>
                  <a:pt x="1707" y="92"/>
                </a:lnTo>
                <a:lnTo>
                  <a:pt x="1707" y="94"/>
                </a:lnTo>
                <a:lnTo>
                  <a:pt x="1707" y="97"/>
                </a:lnTo>
                <a:lnTo>
                  <a:pt x="1708" y="99"/>
                </a:lnTo>
                <a:lnTo>
                  <a:pt x="1708" y="103"/>
                </a:lnTo>
                <a:lnTo>
                  <a:pt x="1708" y="105"/>
                </a:lnTo>
                <a:lnTo>
                  <a:pt x="1708" y="109"/>
                </a:lnTo>
                <a:lnTo>
                  <a:pt x="1708" y="113"/>
                </a:lnTo>
                <a:lnTo>
                  <a:pt x="1708" y="116"/>
                </a:lnTo>
                <a:lnTo>
                  <a:pt x="1708" y="119"/>
                </a:lnTo>
                <a:lnTo>
                  <a:pt x="1708" y="123"/>
                </a:lnTo>
                <a:lnTo>
                  <a:pt x="1708" y="125"/>
                </a:lnTo>
                <a:lnTo>
                  <a:pt x="1709" y="130"/>
                </a:lnTo>
                <a:lnTo>
                  <a:pt x="1709" y="135"/>
                </a:lnTo>
                <a:lnTo>
                  <a:pt x="1709" y="140"/>
                </a:lnTo>
                <a:lnTo>
                  <a:pt x="1709" y="145"/>
                </a:lnTo>
                <a:lnTo>
                  <a:pt x="1709" y="151"/>
                </a:lnTo>
                <a:lnTo>
                  <a:pt x="1709" y="154"/>
                </a:lnTo>
                <a:lnTo>
                  <a:pt x="1709" y="158"/>
                </a:lnTo>
                <a:lnTo>
                  <a:pt x="1709" y="162"/>
                </a:lnTo>
                <a:lnTo>
                  <a:pt x="1709" y="165"/>
                </a:lnTo>
                <a:lnTo>
                  <a:pt x="1710" y="167"/>
                </a:lnTo>
                <a:lnTo>
                  <a:pt x="1710" y="170"/>
                </a:lnTo>
                <a:lnTo>
                  <a:pt x="1710" y="172"/>
                </a:lnTo>
                <a:lnTo>
                  <a:pt x="1710" y="174"/>
                </a:lnTo>
                <a:lnTo>
                  <a:pt x="1710" y="174"/>
                </a:lnTo>
                <a:lnTo>
                  <a:pt x="1710" y="172"/>
                </a:lnTo>
                <a:lnTo>
                  <a:pt x="1710" y="173"/>
                </a:lnTo>
                <a:lnTo>
                  <a:pt x="1710" y="174"/>
                </a:lnTo>
                <a:lnTo>
                  <a:pt x="1710" y="174"/>
                </a:lnTo>
                <a:lnTo>
                  <a:pt x="1711" y="172"/>
                </a:lnTo>
                <a:lnTo>
                  <a:pt x="1711" y="169"/>
                </a:lnTo>
                <a:lnTo>
                  <a:pt x="1711" y="165"/>
                </a:lnTo>
                <a:lnTo>
                  <a:pt x="1711" y="162"/>
                </a:lnTo>
                <a:lnTo>
                  <a:pt x="1711" y="157"/>
                </a:lnTo>
                <a:lnTo>
                  <a:pt x="1711" y="155"/>
                </a:lnTo>
                <a:lnTo>
                  <a:pt x="1711" y="152"/>
                </a:lnTo>
                <a:lnTo>
                  <a:pt x="1711" y="147"/>
                </a:lnTo>
                <a:lnTo>
                  <a:pt x="1711" y="142"/>
                </a:lnTo>
                <a:lnTo>
                  <a:pt x="1712" y="139"/>
                </a:lnTo>
                <a:lnTo>
                  <a:pt x="1712" y="133"/>
                </a:lnTo>
                <a:lnTo>
                  <a:pt x="1712" y="130"/>
                </a:lnTo>
                <a:lnTo>
                  <a:pt x="1712" y="125"/>
                </a:lnTo>
                <a:lnTo>
                  <a:pt x="1712" y="121"/>
                </a:lnTo>
                <a:lnTo>
                  <a:pt x="1712" y="118"/>
                </a:lnTo>
                <a:lnTo>
                  <a:pt x="1712" y="117"/>
                </a:lnTo>
                <a:lnTo>
                  <a:pt x="1712" y="115"/>
                </a:lnTo>
                <a:lnTo>
                  <a:pt x="1712" y="113"/>
                </a:lnTo>
                <a:lnTo>
                  <a:pt x="1712" y="111"/>
                </a:lnTo>
                <a:lnTo>
                  <a:pt x="1712" y="110"/>
                </a:lnTo>
                <a:lnTo>
                  <a:pt x="1712" y="108"/>
                </a:lnTo>
                <a:lnTo>
                  <a:pt x="1713" y="107"/>
                </a:lnTo>
                <a:lnTo>
                  <a:pt x="1713" y="107"/>
                </a:lnTo>
                <a:lnTo>
                  <a:pt x="1713" y="106"/>
                </a:lnTo>
                <a:lnTo>
                  <a:pt x="1713" y="106"/>
                </a:lnTo>
                <a:lnTo>
                  <a:pt x="1713" y="106"/>
                </a:lnTo>
                <a:lnTo>
                  <a:pt x="1713" y="106"/>
                </a:lnTo>
                <a:lnTo>
                  <a:pt x="1713" y="107"/>
                </a:lnTo>
                <a:lnTo>
                  <a:pt x="1713" y="109"/>
                </a:lnTo>
                <a:lnTo>
                  <a:pt x="1713" y="110"/>
                </a:lnTo>
                <a:lnTo>
                  <a:pt x="1714" y="112"/>
                </a:lnTo>
                <a:lnTo>
                  <a:pt x="1714" y="113"/>
                </a:lnTo>
                <a:lnTo>
                  <a:pt x="1714" y="116"/>
                </a:lnTo>
                <a:lnTo>
                  <a:pt x="1714" y="119"/>
                </a:lnTo>
                <a:lnTo>
                  <a:pt x="1714" y="125"/>
                </a:lnTo>
                <a:lnTo>
                  <a:pt x="1714" y="129"/>
                </a:lnTo>
                <a:lnTo>
                  <a:pt x="1714" y="136"/>
                </a:lnTo>
                <a:lnTo>
                  <a:pt x="1714" y="145"/>
                </a:lnTo>
                <a:lnTo>
                  <a:pt x="1714" y="155"/>
                </a:lnTo>
                <a:lnTo>
                  <a:pt x="1715" y="163"/>
                </a:lnTo>
                <a:lnTo>
                  <a:pt x="1715" y="178"/>
                </a:lnTo>
                <a:lnTo>
                  <a:pt x="1715" y="191"/>
                </a:lnTo>
                <a:lnTo>
                  <a:pt x="1715" y="207"/>
                </a:lnTo>
                <a:lnTo>
                  <a:pt x="1715" y="225"/>
                </a:lnTo>
                <a:lnTo>
                  <a:pt x="1715" y="244"/>
                </a:lnTo>
                <a:lnTo>
                  <a:pt x="1715" y="263"/>
                </a:lnTo>
                <a:lnTo>
                  <a:pt x="1715" y="290"/>
                </a:lnTo>
                <a:lnTo>
                  <a:pt x="1715" y="306"/>
                </a:lnTo>
                <a:lnTo>
                  <a:pt x="1716" y="331"/>
                </a:lnTo>
                <a:lnTo>
                  <a:pt x="1716" y="349"/>
                </a:lnTo>
                <a:lnTo>
                  <a:pt x="1716" y="371"/>
                </a:lnTo>
                <a:lnTo>
                  <a:pt x="1716" y="384"/>
                </a:lnTo>
                <a:lnTo>
                  <a:pt x="1716" y="403"/>
                </a:lnTo>
                <a:lnTo>
                  <a:pt x="1716" y="411"/>
                </a:lnTo>
                <a:lnTo>
                  <a:pt x="1716" y="423"/>
                </a:lnTo>
                <a:lnTo>
                  <a:pt x="1716" y="433"/>
                </a:lnTo>
                <a:lnTo>
                  <a:pt x="1716" y="442"/>
                </a:lnTo>
                <a:lnTo>
                  <a:pt x="1717" y="450"/>
                </a:lnTo>
                <a:lnTo>
                  <a:pt x="1717" y="457"/>
                </a:lnTo>
                <a:lnTo>
                  <a:pt x="1717" y="459"/>
                </a:lnTo>
                <a:lnTo>
                  <a:pt x="1717" y="459"/>
                </a:lnTo>
                <a:lnTo>
                  <a:pt x="1717" y="455"/>
                </a:lnTo>
                <a:lnTo>
                  <a:pt x="1717" y="455"/>
                </a:lnTo>
                <a:lnTo>
                  <a:pt x="1717" y="456"/>
                </a:lnTo>
                <a:lnTo>
                  <a:pt x="1717" y="459"/>
                </a:lnTo>
                <a:lnTo>
                  <a:pt x="1717" y="463"/>
                </a:lnTo>
                <a:lnTo>
                  <a:pt x="1717" y="467"/>
                </a:lnTo>
                <a:lnTo>
                  <a:pt x="1717" y="471"/>
                </a:lnTo>
                <a:lnTo>
                  <a:pt x="1718" y="475"/>
                </a:lnTo>
                <a:lnTo>
                  <a:pt x="1718" y="475"/>
                </a:lnTo>
                <a:lnTo>
                  <a:pt x="1718" y="478"/>
                </a:lnTo>
                <a:lnTo>
                  <a:pt x="1718" y="481"/>
                </a:lnTo>
                <a:lnTo>
                  <a:pt x="1718" y="484"/>
                </a:lnTo>
                <a:lnTo>
                  <a:pt x="1718" y="484"/>
                </a:lnTo>
                <a:lnTo>
                  <a:pt x="1718" y="485"/>
                </a:lnTo>
                <a:lnTo>
                  <a:pt x="1718" y="485"/>
                </a:lnTo>
                <a:lnTo>
                  <a:pt x="1718" y="486"/>
                </a:lnTo>
                <a:lnTo>
                  <a:pt x="1719" y="486"/>
                </a:lnTo>
                <a:lnTo>
                  <a:pt x="1719" y="486"/>
                </a:lnTo>
                <a:lnTo>
                  <a:pt x="1719" y="485"/>
                </a:lnTo>
                <a:lnTo>
                  <a:pt x="1719" y="486"/>
                </a:lnTo>
                <a:lnTo>
                  <a:pt x="1719" y="487"/>
                </a:lnTo>
                <a:lnTo>
                  <a:pt x="1719" y="487"/>
                </a:lnTo>
                <a:lnTo>
                  <a:pt x="1719" y="487"/>
                </a:lnTo>
                <a:lnTo>
                  <a:pt x="1719" y="488"/>
                </a:lnTo>
                <a:lnTo>
                  <a:pt x="1719" y="488"/>
                </a:lnTo>
                <a:lnTo>
                  <a:pt x="1720" y="488"/>
                </a:lnTo>
                <a:lnTo>
                  <a:pt x="1720" y="488"/>
                </a:lnTo>
                <a:lnTo>
                  <a:pt x="1720" y="488"/>
                </a:lnTo>
                <a:lnTo>
                  <a:pt x="1720" y="488"/>
                </a:lnTo>
                <a:lnTo>
                  <a:pt x="1720" y="489"/>
                </a:lnTo>
                <a:lnTo>
                  <a:pt x="1720" y="489"/>
                </a:lnTo>
                <a:lnTo>
                  <a:pt x="1720" y="490"/>
                </a:lnTo>
                <a:lnTo>
                  <a:pt x="1720" y="491"/>
                </a:lnTo>
                <a:lnTo>
                  <a:pt x="1720" y="492"/>
                </a:lnTo>
                <a:lnTo>
                  <a:pt x="1721" y="492"/>
                </a:lnTo>
                <a:lnTo>
                  <a:pt x="1721" y="493"/>
                </a:lnTo>
                <a:lnTo>
                  <a:pt x="1721" y="493"/>
                </a:lnTo>
                <a:lnTo>
                  <a:pt x="1721" y="493"/>
                </a:lnTo>
                <a:lnTo>
                  <a:pt x="1721" y="493"/>
                </a:lnTo>
                <a:lnTo>
                  <a:pt x="1721" y="493"/>
                </a:lnTo>
                <a:lnTo>
                  <a:pt x="1721" y="493"/>
                </a:lnTo>
                <a:lnTo>
                  <a:pt x="1721" y="493"/>
                </a:lnTo>
                <a:lnTo>
                  <a:pt x="1721" y="493"/>
                </a:lnTo>
                <a:lnTo>
                  <a:pt x="1722" y="494"/>
                </a:lnTo>
                <a:lnTo>
                  <a:pt x="1722" y="494"/>
                </a:lnTo>
                <a:lnTo>
                  <a:pt x="1722" y="495"/>
                </a:lnTo>
                <a:lnTo>
                  <a:pt x="1722" y="496"/>
                </a:lnTo>
                <a:lnTo>
                  <a:pt x="1722" y="496"/>
                </a:lnTo>
                <a:lnTo>
                  <a:pt x="1722" y="496"/>
                </a:lnTo>
                <a:lnTo>
                  <a:pt x="1722" y="497"/>
                </a:lnTo>
                <a:lnTo>
                  <a:pt x="1722" y="497"/>
                </a:lnTo>
                <a:lnTo>
                  <a:pt x="1722" y="497"/>
                </a:lnTo>
                <a:lnTo>
                  <a:pt x="1723" y="498"/>
                </a:lnTo>
                <a:lnTo>
                  <a:pt x="1723" y="498"/>
                </a:lnTo>
                <a:lnTo>
                  <a:pt x="1723" y="498"/>
                </a:lnTo>
                <a:lnTo>
                  <a:pt x="1723" y="499"/>
                </a:lnTo>
                <a:lnTo>
                  <a:pt x="1723" y="499"/>
                </a:lnTo>
                <a:lnTo>
                  <a:pt x="1723" y="500"/>
                </a:lnTo>
                <a:lnTo>
                  <a:pt x="1723" y="500"/>
                </a:lnTo>
                <a:lnTo>
                  <a:pt x="1723" y="500"/>
                </a:lnTo>
                <a:lnTo>
                  <a:pt x="1723" y="501"/>
                </a:lnTo>
                <a:lnTo>
                  <a:pt x="1723" y="501"/>
                </a:lnTo>
                <a:lnTo>
                  <a:pt x="1723" y="501"/>
                </a:lnTo>
                <a:lnTo>
                  <a:pt x="1724" y="501"/>
                </a:lnTo>
                <a:lnTo>
                  <a:pt x="1724" y="501"/>
                </a:lnTo>
                <a:lnTo>
                  <a:pt x="1724" y="501"/>
                </a:lnTo>
                <a:lnTo>
                  <a:pt x="1724" y="501"/>
                </a:lnTo>
                <a:lnTo>
                  <a:pt x="1724" y="501"/>
                </a:lnTo>
                <a:lnTo>
                  <a:pt x="1724" y="501"/>
                </a:lnTo>
                <a:lnTo>
                  <a:pt x="1724" y="502"/>
                </a:lnTo>
                <a:lnTo>
                  <a:pt x="1724" y="503"/>
                </a:lnTo>
                <a:lnTo>
                  <a:pt x="1724" y="505"/>
                </a:lnTo>
                <a:lnTo>
                  <a:pt x="1725" y="506"/>
                </a:lnTo>
                <a:lnTo>
                  <a:pt x="1725" y="508"/>
                </a:lnTo>
                <a:lnTo>
                  <a:pt x="1725" y="509"/>
                </a:lnTo>
                <a:lnTo>
                  <a:pt x="1725" y="509"/>
                </a:lnTo>
                <a:lnTo>
                  <a:pt x="1725" y="509"/>
                </a:lnTo>
                <a:lnTo>
                  <a:pt x="1725" y="509"/>
                </a:lnTo>
                <a:lnTo>
                  <a:pt x="1725" y="510"/>
                </a:lnTo>
                <a:lnTo>
                  <a:pt x="1725" y="510"/>
                </a:lnTo>
                <a:lnTo>
                  <a:pt x="1725" y="510"/>
                </a:lnTo>
                <a:lnTo>
                  <a:pt x="1726" y="510"/>
                </a:lnTo>
                <a:lnTo>
                  <a:pt x="1726" y="511"/>
                </a:lnTo>
                <a:lnTo>
                  <a:pt x="1726" y="511"/>
                </a:lnTo>
                <a:lnTo>
                  <a:pt x="1726" y="511"/>
                </a:lnTo>
                <a:lnTo>
                  <a:pt x="1726" y="512"/>
                </a:lnTo>
                <a:lnTo>
                  <a:pt x="1726" y="510"/>
                </a:lnTo>
                <a:lnTo>
                  <a:pt x="1726" y="509"/>
                </a:lnTo>
                <a:lnTo>
                  <a:pt x="1726" y="508"/>
                </a:lnTo>
                <a:lnTo>
                  <a:pt x="1726" y="506"/>
                </a:lnTo>
                <a:lnTo>
                  <a:pt x="1727" y="505"/>
                </a:lnTo>
                <a:lnTo>
                  <a:pt x="1727" y="504"/>
                </a:lnTo>
                <a:lnTo>
                  <a:pt x="1727" y="503"/>
                </a:lnTo>
                <a:lnTo>
                  <a:pt x="1727" y="501"/>
                </a:lnTo>
                <a:lnTo>
                  <a:pt x="1727" y="498"/>
                </a:lnTo>
                <a:lnTo>
                  <a:pt x="1727" y="493"/>
                </a:lnTo>
                <a:lnTo>
                  <a:pt x="1727" y="488"/>
                </a:lnTo>
                <a:lnTo>
                  <a:pt x="1727" y="481"/>
                </a:lnTo>
                <a:lnTo>
                  <a:pt x="1727" y="476"/>
                </a:lnTo>
                <a:lnTo>
                  <a:pt x="1728" y="462"/>
                </a:lnTo>
                <a:lnTo>
                  <a:pt x="1728" y="448"/>
                </a:lnTo>
                <a:lnTo>
                  <a:pt x="1728" y="412"/>
                </a:lnTo>
                <a:lnTo>
                  <a:pt x="1728" y="379"/>
                </a:lnTo>
                <a:lnTo>
                  <a:pt x="1728" y="331"/>
                </a:lnTo>
                <a:lnTo>
                  <a:pt x="1728" y="302"/>
                </a:lnTo>
                <a:lnTo>
                  <a:pt x="1728" y="263"/>
                </a:lnTo>
                <a:lnTo>
                  <a:pt x="1728" y="242"/>
                </a:lnTo>
                <a:lnTo>
                  <a:pt x="1728" y="217"/>
                </a:lnTo>
                <a:lnTo>
                  <a:pt x="1728" y="204"/>
                </a:lnTo>
                <a:lnTo>
                  <a:pt x="1728" y="192"/>
                </a:lnTo>
                <a:lnTo>
                  <a:pt x="1728" y="184"/>
                </a:lnTo>
                <a:lnTo>
                  <a:pt x="1729" y="172"/>
                </a:lnTo>
                <a:lnTo>
                  <a:pt x="1729" y="163"/>
                </a:lnTo>
                <a:lnTo>
                  <a:pt x="1729" y="149"/>
                </a:lnTo>
                <a:lnTo>
                  <a:pt x="1729" y="138"/>
                </a:lnTo>
                <a:lnTo>
                  <a:pt x="1729" y="124"/>
                </a:lnTo>
                <a:lnTo>
                  <a:pt x="1729" y="114"/>
                </a:lnTo>
                <a:lnTo>
                  <a:pt x="1729" y="101"/>
                </a:lnTo>
                <a:lnTo>
                  <a:pt x="1729" y="93"/>
                </a:lnTo>
                <a:lnTo>
                  <a:pt x="1729" y="84"/>
                </a:lnTo>
                <a:lnTo>
                  <a:pt x="1730" y="77"/>
                </a:lnTo>
                <a:lnTo>
                  <a:pt x="1730" y="69"/>
                </a:lnTo>
                <a:lnTo>
                  <a:pt x="1730" y="64"/>
                </a:lnTo>
                <a:lnTo>
                  <a:pt x="1730" y="57"/>
                </a:lnTo>
                <a:lnTo>
                  <a:pt x="1730" y="53"/>
                </a:lnTo>
                <a:lnTo>
                  <a:pt x="1730" y="49"/>
                </a:lnTo>
                <a:lnTo>
                  <a:pt x="1730" y="47"/>
                </a:lnTo>
                <a:lnTo>
                  <a:pt x="1730" y="45"/>
                </a:lnTo>
                <a:lnTo>
                  <a:pt x="1730" y="43"/>
                </a:lnTo>
                <a:lnTo>
                  <a:pt x="1731" y="42"/>
                </a:lnTo>
                <a:lnTo>
                  <a:pt x="1731" y="41"/>
                </a:lnTo>
                <a:lnTo>
                  <a:pt x="1731" y="40"/>
                </a:lnTo>
                <a:lnTo>
                  <a:pt x="1731" y="37"/>
                </a:lnTo>
                <a:lnTo>
                  <a:pt x="1731" y="34"/>
                </a:lnTo>
                <a:lnTo>
                  <a:pt x="1731" y="31"/>
                </a:lnTo>
                <a:lnTo>
                  <a:pt x="1731" y="28"/>
                </a:lnTo>
                <a:lnTo>
                  <a:pt x="1731" y="26"/>
                </a:lnTo>
                <a:lnTo>
                  <a:pt x="1731" y="24"/>
                </a:lnTo>
                <a:lnTo>
                  <a:pt x="1732" y="22"/>
                </a:lnTo>
                <a:lnTo>
                  <a:pt x="1732" y="20"/>
                </a:lnTo>
                <a:lnTo>
                  <a:pt x="1732" y="18"/>
                </a:lnTo>
                <a:lnTo>
                  <a:pt x="1732" y="17"/>
                </a:lnTo>
                <a:lnTo>
                  <a:pt x="1732" y="15"/>
                </a:lnTo>
                <a:lnTo>
                  <a:pt x="1732" y="15"/>
                </a:lnTo>
                <a:lnTo>
                  <a:pt x="1732" y="14"/>
                </a:lnTo>
                <a:lnTo>
                  <a:pt x="1732" y="13"/>
                </a:lnTo>
                <a:lnTo>
                  <a:pt x="1732" y="13"/>
                </a:lnTo>
                <a:lnTo>
                  <a:pt x="1733" y="13"/>
                </a:lnTo>
                <a:lnTo>
                  <a:pt x="1733" y="12"/>
                </a:lnTo>
                <a:lnTo>
                  <a:pt x="1733" y="12"/>
                </a:lnTo>
                <a:lnTo>
                  <a:pt x="1733" y="12"/>
                </a:lnTo>
                <a:lnTo>
                  <a:pt x="1733" y="12"/>
                </a:lnTo>
                <a:lnTo>
                  <a:pt x="1733" y="12"/>
                </a:lnTo>
                <a:lnTo>
                  <a:pt x="1733" y="13"/>
                </a:lnTo>
                <a:lnTo>
                  <a:pt x="1733" y="14"/>
                </a:lnTo>
                <a:lnTo>
                  <a:pt x="1733" y="16"/>
                </a:lnTo>
                <a:lnTo>
                  <a:pt x="1733" y="18"/>
                </a:lnTo>
                <a:lnTo>
                  <a:pt x="1733" y="20"/>
                </a:lnTo>
                <a:lnTo>
                  <a:pt x="1734" y="22"/>
                </a:lnTo>
                <a:lnTo>
                  <a:pt x="1734" y="25"/>
                </a:lnTo>
                <a:lnTo>
                  <a:pt x="1734" y="28"/>
                </a:lnTo>
                <a:lnTo>
                  <a:pt x="1734" y="30"/>
                </a:lnTo>
                <a:lnTo>
                  <a:pt x="1734" y="34"/>
                </a:lnTo>
                <a:lnTo>
                  <a:pt x="1734" y="38"/>
                </a:lnTo>
                <a:lnTo>
                  <a:pt x="1734" y="42"/>
                </a:lnTo>
                <a:lnTo>
                  <a:pt x="1734" y="46"/>
                </a:lnTo>
                <a:lnTo>
                  <a:pt x="1734" y="50"/>
                </a:lnTo>
                <a:lnTo>
                  <a:pt x="1735" y="53"/>
                </a:lnTo>
                <a:lnTo>
                  <a:pt x="1735" y="57"/>
                </a:lnTo>
                <a:lnTo>
                  <a:pt x="1735" y="61"/>
                </a:lnTo>
                <a:lnTo>
                  <a:pt x="1735" y="64"/>
                </a:lnTo>
                <a:lnTo>
                  <a:pt x="1735" y="67"/>
                </a:lnTo>
                <a:lnTo>
                  <a:pt x="1735" y="70"/>
                </a:lnTo>
                <a:lnTo>
                  <a:pt x="1735" y="74"/>
                </a:lnTo>
                <a:lnTo>
                  <a:pt x="1735" y="78"/>
                </a:lnTo>
                <a:lnTo>
                  <a:pt x="1735" y="81"/>
                </a:lnTo>
                <a:lnTo>
                  <a:pt x="1736" y="84"/>
                </a:lnTo>
                <a:lnTo>
                  <a:pt x="1736" y="88"/>
                </a:lnTo>
                <a:lnTo>
                  <a:pt x="1736" y="90"/>
                </a:lnTo>
                <a:lnTo>
                  <a:pt x="1736" y="93"/>
                </a:lnTo>
                <a:lnTo>
                  <a:pt x="1736" y="95"/>
                </a:lnTo>
                <a:lnTo>
                  <a:pt x="1736" y="97"/>
                </a:lnTo>
                <a:lnTo>
                  <a:pt x="1736" y="98"/>
                </a:lnTo>
                <a:lnTo>
                  <a:pt x="1736" y="100"/>
                </a:lnTo>
                <a:lnTo>
                  <a:pt x="1736" y="102"/>
                </a:lnTo>
                <a:lnTo>
                  <a:pt x="1737" y="105"/>
                </a:lnTo>
                <a:lnTo>
                  <a:pt x="1737" y="107"/>
                </a:lnTo>
                <a:lnTo>
                  <a:pt x="1737" y="108"/>
                </a:lnTo>
                <a:lnTo>
                  <a:pt x="1737" y="109"/>
                </a:lnTo>
                <a:lnTo>
                  <a:pt x="1737" y="111"/>
                </a:lnTo>
                <a:lnTo>
                  <a:pt x="1737" y="112"/>
                </a:lnTo>
                <a:lnTo>
                  <a:pt x="1737" y="112"/>
                </a:lnTo>
                <a:lnTo>
                  <a:pt x="1737" y="113"/>
                </a:lnTo>
                <a:lnTo>
                  <a:pt x="1737" y="114"/>
                </a:lnTo>
                <a:lnTo>
                  <a:pt x="1738" y="115"/>
                </a:lnTo>
                <a:lnTo>
                  <a:pt x="1738" y="116"/>
                </a:lnTo>
                <a:lnTo>
                  <a:pt x="1738" y="117"/>
                </a:lnTo>
                <a:lnTo>
                  <a:pt x="1738" y="118"/>
                </a:lnTo>
                <a:lnTo>
                  <a:pt x="1738" y="118"/>
                </a:lnTo>
                <a:lnTo>
                  <a:pt x="1738" y="118"/>
                </a:lnTo>
                <a:lnTo>
                  <a:pt x="1738" y="118"/>
                </a:lnTo>
                <a:lnTo>
                  <a:pt x="1738" y="119"/>
                </a:lnTo>
                <a:lnTo>
                  <a:pt x="1738" y="119"/>
                </a:lnTo>
                <a:lnTo>
                  <a:pt x="1738" y="120"/>
                </a:lnTo>
                <a:lnTo>
                  <a:pt x="1738" y="120"/>
                </a:lnTo>
                <a:lnTo>
                  <a:pt x="1739" y="120"/>
                </a:lnTo>
                <a:lnTo>
                  <a:pt x="1739" y="120"/>
                </a:lnTo>
                <a:lnTo>
                  <a:pt x="1739" y="120"/>
                </a:lnTo>
                <a:lnTo>
                  <a:pt x="1739" y="121"/>
                </a:lnTo>
                <a:lnTo>
                  <a:pt x="1739" y="121"/>
                </a:lnTo>
                <a:lnTo>
                  <a:pt x="1739" y="121"/>
                </a:lnTo>
                <a:lnTo>
                  <a:pt x="1739" y="121"/>
                </a:lnTo>
                <a:lnTo>
                  <a:pt x="1739" y="121"/>
                </a:lnTo>
                <a:lnTo>
                  <a:pt x="1739" y="122"/>
                </a:lnTo>
                <a:lnTo>
                  <a:pt x="1740" y="122"/>
                </a:lnTo>
                <a:lnTo>
                  <a:pt x="1740" y="122"/>
                </a:lnTo>
                <a:lnTo>
                  <a:pt x="1740" y="124"/>
                </a:lnTo>
                <a:lnTo>
                  <a:pt x="1740" y="125"/>
                </a:lnTo>
                <a:lnTo>
                  <a:pt x="1740" y="126"/>
                </a:lnTo>
                <a:lnTo>
                  <a:pt x="1740" y="126"/>
                </a:lnTo>
                <a:lnTo>
                  <a:pt x="1740" y="126"/>
                </a:lnTo>
                <a:lnTo>
                  <a:pt x="1740" y="128"/>
                </a:lnTo>
                <a:lnTo>
                  <a:pt x="1740" y="128"/>
                </a:lnTo>
                <a:lnTo>
                  <a:pt x="1741" y="129"/>
                </a:lnTo>
                <a:lnTo>
                  <a:pt x="1741" y="129"/>
                </a:lnTo>
                <a:lnTo>
                  <a:pt x="1741" y="130"/>
                </a:lnTo>
                <a:lnTo>
                  <a:pt x="1741" y="130"/>
                </a:lnTo>
                <a:lnTo>
                  <a:pt x="1741" y="129"/>
                </a:lnTo>
                <a:lnTo>
                  <a:pt x="1741" y="129"/>
                </a:lnTo>
                <a:lnTo>
                  <a:pt x="1741" y="129"/>
                </a:lnTo>
                <a:lnTo>
                  <a:pt x="1741" y="129"/>
                </a:lnTo>
                <a:lnTo>
                  <a:pt x="1741" y="129"/>
                </a:lnTo>
                <a:lnTo>
                  <a:pt x="1742" y="129"/>
                </a:lnTo>
                <a:lnTo>
                  <a:pt x="1742" y="129"/>
                </a:lnTo>
                <a:lnTo>
                  <a:pt x="1742" y="129"/>
                </a:lnTo>
                <a:lnTo>
                  <a:pt x="1742" y="128"/>
                </a:lnTo>
                <a:lnTo>
                  <a:pt x="1742" y="127"/>
                </a:lnTo>
                <a:lnTo>
                  <a:pt x="1742" y="126"/>
                </a:lnTo>
                <a:lnTo>
                  <a:pt x="1742" y="125"/>
                </a:lnTo>
                <a:lnTo>
                  <a:pt x="1742" y="124"/>
                </a:lnTo>
                <a:lnTo>
                  <a:pt x="1742" y="123"/>
                </a:lnTo>
                <a:lnTo>
                  <a:pt x="1743" y="121"/>
                </a:lnTo>
                <a:lnTo>
                  <a:pt x="1743" y="119"/>
                </a:lnTo>
                <a:lnTo>
                  <a:pt x="1743" y="117"/>
                </a:lnTo>
                <a:lnTo>
                  <a:pt x="1743" y="115"/>
                </a:lnTo>
                <a:lnTo>
                  <a:pt x="1743" y="113"/>
                </a:lnTo>
                <a:lnTo>
                  <a:pt x="1743" y="111"/>
                </a:lnTo>
                <a:lnTo>
                  <a:pt x="1743" y="109"/>
                </a:lnTo>
                <a:lnTo>
                  <a:pt x="1743" y="107"/>
                </a:lnTo>
                <a:lnTo>
                  <a:pt x="1743" y="104"/>
                </a:lnTo>
                <a:lnTo>
                  <a:pt x="1743" y="102"/>
                </a:lnTo>
                <a:lnTo>
                  <a:pt x="1743" y="99"/>
                </a:lnTo>
                <a:lnTo>
                  <a:pt x="1743" y="98"/>
                </a:lnTo>
                <a:lnTo>
                  <a:pt x="1744" y="97"/>
                </a:lnTo>
                <a:lnTo>
                  <a:pt x="1744" y="95"/>
                </a:lnTo>
                <a:lnTo>
                  <a:pt x="1744" y="94"/>
                </a:lnTo>
                <a:lnTo>
                  <a:pt x="1744" y="93"/>
                </a:lnTo>
                <a:lnTo>
                  <a:pt x="1744" y="91"/>
                </a:lnTo>
                <a:lnTo>
                  <a:pt x="1744" y="90"/>
                </a:lnTo>
                <a:lnTo>
                  <a:pt x="1744" y="89"/>
                </a:lnTo>
                <a:lnTo>
                  <a:pt x="1744" y="89"/>
                </a:lnTo>
                <a:lnTo>
                  <a:pt x="1744" y="89"/>
                </a:lnTo>
                <a:lnTo>
                  <a:pt x="1745" y="89"/>
                </a:lnTo>
                <a:lnTo>
                  <a:pt x="1745" y="90"/>
                </a:lnTo>
                <a:lnTo>
                  <a:pt x="1745" y="90"/>
                </a:lnTo>
                <a:lnTo>
                  <a:pt x="1745" y="90"/>
                </a:lnTo>
                <a:lnTo>
                  <a:pt x="1745" y="91"/>
                </a:lnTo>
                <a:lnTo>
                  <a:pt x="1745" y="93"/>
                </a:lnTo>
                <a:lnTo>
                  <a:pt x="1745" y="94"/>
                </a:lnTo>
                <a:lnTo>
                  <a:pt x="1745" y="96"/>
                </a:lnTo>
                <a:lnTo>
                  <a:pt x="1745" y="98"/>
                </a:lnTo>
                <a:lnTo>
                  <a:pt x="1746" y="100"/>
                </a:lnTo>
                <a:lnTo>
                  <a:pt x="1746" y="103"/>
                </a:lnTo>
                <a:lnTo>
                  <a:pt x="1746" y="105"/>
                </a:lnTo>
                <a:lnTo>
                  <a:pt x="1746" y="109"/>
                </a:lnTo>
                <a:lnTo>
                  <a:pt x="1746" y="114"/>
                </a:lnTo>
                <a:lnTo>
                  <a:pt x="1746" y="118"/>
                </a:lnTo>
                <a:lnTo>
                  <a:pt x="1746" y="124"/>
                </a:lnTo>
                <a:lnTo>
                  <a:pt x="1746" y="128"/>
                </a:lnTo>
                <a:lnTo>
                  <a:pt x="1746" y="135"/>
                </a:lnTo>
                <a:lnTo>
                  <a:pt x="1747" y="140"/>
                </a:lnTo>
                <a:lnTo>
                  <a:pt x="1747" y="147"/>
                </a:lnTo>
                <a:lnTo>
                  <a:pt x="1747" y="153"/>
                </a:lnTo>
                <a:lnTo>
                  <a:pt x="1747" y="160"/>
                </a:lnTo>
                <a:lnTo>
                  <a:pt x="1747" y="167"/>
                </a:lnTo>
                <a:lnTo>
                  <a:pt x="1747" y="175"/>
                </a:lnTo>
                <a:lnTo>
                  <a:pt x="1747" y="181"/>
                </a:lnTo>
                <a:lnTo>
                  <a:pt x="1747" y="188"/>
                </a:lnTo>
                <a:lnTo>
                  <a:pt x="1747" y="195"/>
                </a:lnTo>
                <a:lnTo>
                  <a:pt x="1748" y="202"/>
                </a:lnTo>
                <a:lnTo>
                  <a:pt x="1748" y="208"/>
                </a:lnTo>
                <a:lnTo>
                  <a:pt x="1748" y="221"/>
                </a:lnTo>
                <a:lnTo>
                  <a:pt x="1748" y="228"/>
                </a:lnTo>
                <a:lnTo>
                  <a:pt x="1748" y="238"/>
                </a:lnTo>
                <a:lnTo>
                  <a:pt x="1748" y="249"/>
                </a:lnTo>
                <a:lnTo>
                  <a:pt x="1748" y="261"/>
                </a:lnTo>
                <a:lnTo>
                  <a:pt x="1748" y="270"/>
                </a:lnTo>
                <a:lnTo>
                  <a:pt x="1748" y="284"/>
                </a:lnTo>
                <a:lnTo>
                  <a:pt x="1749" y="295"/>
                </a:lnTo>
                <a:lnTo>
                  <a:pt x="1749" y="310"/>
                </a:lnTo>
                <a:lnTo>
                  <a:pt x="1749" y="324"/>
                </a:lnTo>
                <a:lnTo>
                  <a:pt x="1749" y="340"/>
                </a:lnTo>
                <a:lnTo>
                  <a:pt x="1749" y="352"/>
                </a:lnTo>
                <a:lnTo>
                  <a:pt x="1749" y="366"/>
                </a:lnTo>
                <a:lnTo>
                  <a:pt x="1749" y="375"/>
                </a:lnTo>
                <a:lnTo>
                  <a:pt x="1749" y="388"/>
                </a:lnTo>
                <a:lnTo>
                  <a:pt x="1749" y="397"/>
                </a:lnTo>
                <a:lnTo>
                  <a:pt x="1749" y="409"/>
                </a:lnTo>
                <a:lnTo>
                  <a:pt x="1749" y="416"/>
                </a:lnTo>
                <a:lnTo>
                  <a:pt x="1750" y="424"/>
                </a:lnTo>
                <a:lnTo>
                  <a:pt x="1750" y="430"/>
                </a:lnTo>
                <a:lnTo>
                  <a:pt x="1750" y="441"/>
                </a:lnTo>
                <a:lnTo>
                  <a:pt x="1750" y="448"/>
                </a:lnTo>
                <a:lnTo>
                  <a:pt x="1750" y="457"/>
                </a:lnTo>
                <a:lnTo>
                  <a:pt x="1750" y="459"/>
                </a:lnTo>
                <a:lnTo>
                  <a:pt x="1750" y="457"/>
                </a:lnTo>
                <a:lnTo>
                  <a:pt x="1750" y="450"/>
                </a:lnTo>
                <a:lnTo>
                  <a:pt x="1750" y="447"/>
                </a:lnTo>
                <a:lnTo>
                  <a:pt x="1751" y="452"/>
                </a:lnTo>
                <a:lnTo>
                  <a:pt x="1751" y="459"/>
                </a:lnTo>
                <a:lnTo>
                  <a:pt x="1751" y="465"/>
                </a:lnTo>
                <a:lnTo>
                  <a:pt x="1751" y="472"/>
                </a:lnTo>
                <a:lnTo>
                  <a:pt x="1751" y="474"/>
                </a:lnTo>
                <a:lnTo>
                  <a:pt x="1751" y="478"/>
                </a:lnTo>
                <a:lnTo>
                  <a:pt x="1751" y="482"/>
                </a:lnTo>
                <a:lnTo>
                  <a:pt x="1751" y="484"/>
                </a:lnTo>
                <a:lnTo>
                  <a:pt x="1751" y="485"/>
                </a:lnTo>
                <a:lnTo>
                  <a:pt x="1752" y="487"/>
                </a:lnTo>
                <a:lnTo>
                  <a:pt x="1752" y="488"/>
                </a:lnTo>
                <a:lnTo>
                  <a:pt x="1752" y="489"/>
                </a:lnTo>
                <a:lnTo>
                  <a:pt x="1752" y="490"/>
                </a:lnTo>
                <a:lnTo>
                  <a:pt x="1752" y="491"/>
                </a:lnTo>
                <a:lnTo>
                  <a:pt x="1752" y="490"/>
                </a:lnTo>
                <a:lnTo>
                  <a:pt x="1752" y="491"/>
                </a:lnTo>
                <a:lnTo>
                  <a:pt x="1752" y="492"/>
                </a:lnTo>
                <a:lnTo>
                  <a:pt x="1752" y="493"/>
                </a:lnTo>
                <a:lnTo>
                  <a:pt x="1753" y="494"/>
                </a:lnTo>
                <a:lnTo>
                  <a:pt x="1753" y="494"/>
                </a:lnTo>
                <a:lnTo>
                  <a:pt x="1753" y="494"/>
                </a:lnTo>
                <a:lnTo>
                  <a:pt x="1753" y="495"/>
                </a:lnTo>
                <a:lnTo>
                  <a:pt x="1753" y="496"/>
                </a:lnTo>
                <a:lnTo>
                  <a:pt x="1753" y="496"/>
                </a:lnTo>
                <a:lnTo>
                  <a:pt x="1753" y="497"/>
                </a:lnTo>
                <a:lnTo>
                  <a:pt x="1753" y="497"/>
                </a:lnTo>
                <a:lnTo>
                  <a:pt x="1753" y="497"/>
                </a:lnTo>
                <a:lnTo>
                  <a:pt x="1754" y="497"/>
                </a:lnTo>
                <a:lnTo>
                  <a:pt x="1754" y="497"/>
                </a:lnTo>
                <a:lnTo>
                  <a:pt x="1754" y="497"/>
                </a:lnTo>
                <a:lnTo>
                  <a:pt x="1754" y="497"/>
                </a:lnTo>
                <a:lnTo>
                  <a:pt x="1754" y="498"/>
                </a:lnTo>
                <a:lnTo>
                  <a:pt x="1754" y="497"/>
                </a:lnTo>
                <a:lnTo>
                  <a:pt x="1754" y="497"/>
                </a:lnTo>
                <a:lnTo>
                  <a:pt x="1754" y="496"/>
                </a:lnTo>
                <a:lnTo>
                  <a:pt x="1754" y="496"/>
                </a:lnTo>
                <a:lnTo>
                  <a:pt x="1754" y="496"/>
                </a:lnTo>
                <a:lnTo>
                  <a:pt x="1754" y="497"/>
                </a:lnTo>
                <a:lnTo>
                  <a:pt x="1755" y="498"/>
                </a:lnTo>
                <a:lnTo>
                  <a:pt x="1755" y="499"/>
                </a:lnTo>
                <a:lnTo>
                  <a:pt x="1755" y="499"/>
                </a:lnTo>
                <a:lnTo>
                  <a:pt x="1755" y="499"/>
                </a:lnTo>
                <a:lnTo>
                  <a:pt x="1755" y="499"/>
                </a:lnTo>
                <a:lnTo>
                  <a:pt x="1755" y="499"/>
                </a:lnTo>
                <a:lnTo>
                  <a:pt x="1755" y="499"/>
                </a:lnTo>
                <a:lnTo>
                  <a:pt x="1755" y="500"/>
                </a:lnTo>
                <a:lnTo>
                  <a:pt x="1755" y="500"/>
                </a:lnTo>
                <a:lnTo>
                  <a:pt x="1756" y="500"/>
                </a:lnTo>
                <a:lnTo>
                  <a:pt x="1756" y="500"/>
                </a:lnTo>
                <a:lnTo>
                  <a:pt x="1756" y="500"/>
                </a:lnTo>
                <a:lnTo>
                  <a:pt x="1756" y="499"/>
                </a:lnTo>
                <a:lnTo>
                  <a:pt x="1756" y="500"/>
                </a:lnTo>
                <a:lnTo>
                  <a:pt x="1756" y="500"/>
                </a:lnTo>
                <a:lnTo>
                  <a:pt x="1756" y="500"/>
                </a:lnTo>
                <a:lnTo>
                  <a:pt x="1756" y="499"/>
                </a:lnTo>
                <a:lnTo>
                  <a:pt x="1756" y="499"/>
                </a:lnTo>
                <a:lnTo>
                  <a:pt x="1757" y="499"/>
                </a:lnTo>
                <a:lnTo>
                  <a:pt x="1757" y="499"/>
                </a:lnTo>
                <a:lnTo>
                  <a:pt x="1757" y="500"/>
                </a:lnTo>
                <a:lnTo>
                  <a:pt x="1757" y="500"/>
                </a:lnTo>
                <a:lnTo>
                  <a:pt x="1757" y="501"/>
                </a:lnTo>
                <a:lnTo>
                  <a:pt x="1757" y="501"/>
                </a:lnTo>
                <a:lnTo>
                  <a:pt x="1757" y="502"/>
                </a:lnTo>
                <a:lnTo>
                  <a:pt x="1757" y="502"/>
                </a:lnTo>
                <a:lnTo>
                  <a:pt x="1757" y="502"/>
                </a:lnTo>
                <a:lnTo>
                  <a:pt x="1758" y="502"/>
                </a:lnTo>
                <a:lnTo>
                  <a:pt x="1758" y="503"/>
                </a:lnTo>
                <a:lnTo>
                  <a:pt x="1758" y="503"/>
                </a:lnTo>
                <a:lnTo>
                  <a:pt x="1758" y="504"/>
                </a:lnTo>
                <a:lnTo>
                  <a:pt x="1758" y="504"/>
                </a:lnTo>
                <a:lnTo>
                  <a:pt x="1758" y="506"/>
                </a:lnTo>
                <a:lnTo>
                  <a:pt x="1758" y="507"/>
                </a:lnTo>
                <a:lnTo>
                  <a:pt x="1758" y="508"/>
                </a:lnTo>
                <a:lnTo>
                  <a:pt x="1758" y="509"/>
                </a:lnTo>
                <a:lnTo>
                  <a:pt x="1759" y="510"/>
                </a:lnTo>
                <a:lnTo>
                  <a:pt x="1759" y="511"/>
                </a:lnTo>
                <a:lnTo>
                  <a:pt x="1759" y="512"/>
                </a:lnTo>
                <a:lnTo>
                  <a:pt x="1759" y="512"/>
                </a:lnTo>
                <a:lnTo>
                  <a:pt x="1759" y="512"/>
                </a:lnTo>
                <a:lnTo>
                  <a:pt x="1759" y="512"/>
                </a:lnTo>
                <a:lnTo>
                  <a:pt x="1759" y="512"/>
                </a:lnTo>
                <a:lnTo>
                  <a:pt x="1759" y="512"/>
                </a:lnTo>
                <a:lnTo>
                  <a:pt x="1759" y="512"/>
                </a:lnTo>
                <a:lnTo>
                  <a:pt x="1759" y="512"/>
                </a:lnTo>
                <a:lnTo>
                  <a:pt x="1759" y="512"/>
                </a:lnTo>
                <a:lnTo>
                  <a:pt x="1760" y="511"/>
                </a:lnTo>
                <a:lnTo>
                  <a:pt x="1760" y="511"/>
                </a:lnTo>
                <a:lnTo>
                  <a:pt x="1760" y="511"/>
                </a:lnTo>
                <a:lnTo>
                  <a:pt x="1760" y="511"/>
                </a:lnTo>
                <a:lnTo>
                  <a:pt x="1760" y="509"/>
                </a:lnTo>
                <a:lnTo>
                  <a:pt x="1760" y="509"/>
                </a:lnTo>
                <a:lnTo>
                  <a:pt x="1760" y="508"/>
                </a:lnTo>
                <a:lnTo>
                  <a:pt x="1760" y="507"/>
                </a:lnTo>
                <a:lnTo>
                  <a:pt x="1760" y="506"/>
                </a:lnTo>
                <a:lnTo>
                  <a:pt x="1761" y="505"/>
                </a:lnTo>
                <a:lnTo>
                  <a:pt x="1761" y="505"/>
                </a:lnTo>
                <a:lnTo>
                  <a:pt x="1761" y="505"/>
                </a:lnTo>
                <a:lnTo>
                  <a:pt x="1761" y="504"/>
                </a:lnTo>
                <a:lnTo>
                  <a:pt x="1761" y="503"/>
                </a:lnTo>
                <a:lnTo>
                  <a:pt x="1761" y="503"/>
                </a:lnTo>
                <a:lnTo>
                  <a:pt x="1761" y="503"/>
                </a:lnTo>
                <a:lnTo>
                  <a:pt x="1761" y="494"/>
                </a:lnTo>
                <a:lnTo>
                  <a:pt x="1761" y="476"/>
                </a:lnTo>
                <a:lnTo>
                  <a:pt x="1762" y="453"/>
                </a:lnTo>
                <a:lnTo>
                  <a:pt x="1762" y="428"/>
                </a:lnTo>
                <a:lnTo>
                  <a:pt x="1762" y="380"/>
                </a:lnTo>
                <a:lnTo>
                  <a:pt x="1762" y="340"/>
                </a:lnTo>
                <a:lnTo>
                  <a:pt x="1762" y="298"/>
                </a:lnTo>
                <a:lnTo>
                  <a:pt x="1762" y="267"/>
                </a:lnTo>
                <a:lnTo>
                  <a:pt x="1762" y="244"/>
                </a:lnTo>
                <a:lnTo>
                  <a:pt x="1762" y="233"/>
                </a:lnTo>
                <a:lnTo>
                  <a:pt x="1762" y="218"/>
                </a:lnTo>
                <a:lnTo>
                  <a:pt x="1763" y="211"/>
                </a:lnTo>
                <a:lnTo>
                  <a:pt x="1763" y="200"/>
                </a:lnTo>
                <a:lnTo>
                  <a:pt x="1763" y="188"/>
                </a:lnTo>
                <a:lnTo>
                  <a:pt x="1763" y="174"/>
                </a:lnTo>
                <a:lnTo>
                  <a:pt x="1763" y="162"/>
                </a:lnTo>
                <a:lnTo>
                  <a:pt x="1763" y="145"/>
                </a:lnTo>
                <a:lnTo>
                  <a:pt x="1763" y="133"/>
                </a:lnTo>
                <a:lnTo>
                  <a:pt x="1763" y="117"/>
                </a:lnTo>
                <a:lnTo>
                  <a:pt x="1763" y="105"/>
                </a:lnTo>
                <a:lnTo>
                  <a:pt x="1763" y="94"/>
                </a:lnTo>
                <a:lnTo>
                  <a:pt x="1764" y="87"/>
                </a:lnTo>
                <a:lnTo>
                  <a:pt x="1764" y="79"/>
                </a:lnTo>
                <a:lnTo>
                  <a:pt x="1764" y="74"/>
                </a:lnTo>
                <a:lnTo>
                  <a:pt x="1764" y="68"/>
                </a:lnTo>
                <a:lnTo>
                  <a:pt x="1764" y="62"/>
                </a:lnTo>
                <a:lnTo>
                  <a:pt x="1764" y="58"/>
                </a:lnTo>
                <a:lnTo>
                  <a:pt x="1764" y="53"/>
                </a:lnTo>
                <a:lnTo>
                  <a:pt x="1764" y="49"/>
                </a:lnTo>
                <a:lnTo>
                  <a:pt x="1764" y="47"/>
                </a:lnTo>
                <a:lnTo>
                  <a:pt x="1764" y="45"/>
                </a:lnTo>
                <a:lnTo>
                  <a:pt x="1764" y="43"/>
                </a:lnTo>
                <a:lnTo>
                  <a:pt x="1765" y="40"/>
                </a:lnTo>
                <a:lnTo>
                  <a:pt x="1765" y="38"/>
                </a:lnTo>
                <a:lnTo>
                  <a:pt x="1765" y="35"/>
                </a:lnTo>
                <a:lnTo>
                  <a:pt x="1765" y="33"/>
                </a:lnTo>
                <a:lnTo>
                  <a:pt x="1765" y="30"/>
                </a:lnTo>
                <a:lnTo>
                  <a:pt x="1765" y="26"/>
                </a:lnTo>
                <a:lnTo>
                  <a:pt x="1765" y="23"/>
                </a:lnTo>
                <a:lnTo>
                  <a:pt x="1765" y="21"/>
                </a:lnTo>
                <a:lnTo>
                  <a:pt x="1765" y="19"/>
                </a:lnTo>
                <a:lnTo>
                  <a:pt x="1766" y="17"/>
                </a:lnTo>
                <a:lnTo>
                  <a:pt x="1766" y="15"/>
                </a:lnTo>
                <a:lnTo>
                  <a:pt x="1766" y="13"/>
                </a:lnTo>
                <a:lnTo>
                  <a:pt x="1766" y="11"/>
                </a:lnTo>
                <a:lnTo>
                  <a:pt x="1766" y="10"/>
                </a:lnTo>
                <a:lnTo>
                  <a:pt x="1766" y="8"/>
                </a:lnTo>
                <a:lnTo>
                  <a:pt x="1766" y="7"/>
                </a:lnTo>
                <a:lnTo>
                  <a:pt x="1766" y="6"/>
                </a:lnTo>
                <a:lnTo>
                  <a:pt x="1766" y="5"/>
                </a:lnTo>
                <a:lnTo>
                  <a:pt x="1767" y="4"/>
                </a:lnTo>
                <a:lnTo>
                  <a:pt x="1767" y="4"/>
                </a:lnTo>
                <a:lnTo>
                  <a:pt x="1767" y="3"/>
                </a:lnTo>
                <a:lnTo>
                  <a:pt x="1767" y="3"/>
                </a:lnTo>
                <a:lnTo>
                  <a:pt x="1767" y="3"/>
                </a:lnTo>
                <a:lnTo>
                  <a:pt x="1767" y="3"/>
                </a:lnTo>
                <a:lnTo>
                  <a:pt x="1767" y="3"/>
                </a:lnTo>
                <a:lnTo>
                  <a:pt x="1767" y="3"/>
                </a:lnTo>
                <a:lnTo>
                  <a:pt x="1767" y="4"/>
                </a:lnTo>
                <a:lnTo>
                  <a:pt x="1768" y="4"/>
                </a:lnTo>
                <a:lnTo>
                  <a:pt x="1768" y="5"/>
                </a:lnTo>
                <a:lnTo>
                  <a:pt x="1768" y="5"/>
                </a:lnTo>
                <a:lnTo>
                  <a:pt x="1768" y="7"/>
                </a:lnTo>
                <a:lnTo>
                  <a:pt x="1768" y="7"/>
                </a:lnTo>
                <a:lnTo>
                  <a:pt x="1768" y="9"/>
                </a:lnTo>
                <a:lnTo>
                  <a:pt x="1768" y="10"/>
                </a:lnTo>
                <a:lnTo>
                  <a:pt x="1768" y="11"/>
                </a:lnTo>
                <a:lnTo>
                  <a:pt x="1768" y="14"/>
                </a:lnTo>
                <a:lnTo>
                  <a:pt x="1769" y="15"/>
                </a:lnTo>
                <a:lnTo>
                  <a:pt x="1769" y="17"/>
                </a:lnTo>
                <a:lnTo>
                  <a:pt x="1769" y="19"/>
                </a:lnTo>
                <a:lnTo>
                  <a:pt x="1769" y="20"/>
                </a:lnTo>
                <a:lnTo>
                  <a:pt x="1769" y="23"/>
                </a:lnTo>
                <a:lnTo>
                  <a:pt x="1769" y="25"/>
                </a:lnTo>
                <a:lnTo>
                  <a:pt x="1769" y="27"/>
                </a:lnTo>
                <a:lnTo>
                  <a:pt x="1769" y="28"/>
                </a:lnTo>
                <a:lnTo>
                  <a:pt x="1769" y="31"/>
                </a:lnTo>
                <a:lnTo>
                  <a:pt x="1769" y="32"/>
                </a:lnTo>
                <a:lnTo>
                  <a:pt x="1769" y="35"/>
                </a:lnTo>
                <a:lnTo>
                  <a:pt x="1770" y="36"/>
                </a:lnTo>
                <a:lnTo>
                  <a:pt x="1770" y="38"/>
                </a:lnTo>
                <a:lnTo>
                  <a:pt x="1770" y="39"/>
                </a:lnTo>
                <a:lnTo>
                  <a:pt x="1770" y="41"/>
                </a:lnTo>
                <a:lnTo>
                  <a:pt x="1770" y="42"/>
                </a:lnTo>
                <a:lnTo>
                  <a:pt x="1770" y="43"/>
                </a:lnTo>
                <a:lnTo>
                  <a:pt x="1770" y="45"/>
                </a:lnTo>
                <a:lnTo>
                  <a:pt x="1770" y="46"/>
                </a:lnTo>
                <a:lnTo>
                  <a:pt x="1770" y="47"/>
                </a:lnTo>
                <a:lnTo>
                  <a:pt x="1771" y="48"/>
                </a:lnTo>
                <a:lnTo>
                  <a:pt x="1771" y="49"/>
                </a:lnTo>
                <a:lnTo>
                  <a:pt x="1771" y="50"/>
                </a:lnTo>
                <a:lnTo>
                  <a:pt x="1771" y="51"/>
                </a:lnTo>
                <a:lnTo>
                  <a:pt x="1771" y="51"/>
                </a:lnTo>
                <a:lnTo>
                  <a:pt x="1771" y="52"/>
                </a:lnTo>
                <a:lnTo>
                  <a:pt x="1771" y="52"/>
                </a:lnTo>
                <a:lnTo>
                  <a:pt x="1771" y="52"/>
                </a:lnTo>
                <a:lnTo>
                  <a:pt x="1771" y="52"/>
                </a:lnTo>
                <a:lnTo>
                  <a:pt x="1772" y="52"/>
                </a:lnTo>
                <a:lnTo>
                  <a:pt x="1772" y="53"/>
                </a:lnTo>
                <a:lnTo>
                  <a:pt x="1772" y="53"/>
                </a:lnTo>
                <a:lnTo>
                  <a:pt x="1772" y="54"/>
                </a:lnTo>
                <a:lnTo>
                  <a:pt x="1772" y="55"/>
                </a:lnTo>
                <a:lnTo>
                  <a:pt x="1772" y="55"/>
                </a:lnTo>
                <a:lnTo>
                  <a:pt x="1772" y="55"/>
                </a:lnTo>
                <a:lnTo>
                  <a:pt x="1772" y="56"/>
                </a:lnTo>
                <a:lnTo>
                  <a:pt x="1772" y="56"/>
                </a:lnTo>
                <a:lnTo>
                  <a:pt x="1773" y="56"/>
                </a:lnTo>
                <a:lnTo>
                  <a:pt x="1773" y="56"/>
                </a:lnTo>
                <a:lnTo>
                  <a:pt x="1773" y="57"/>
                </a:lnTo>
                <a:lnTo>
                  <a:pt x="1773" y="57"/>
                </a:lnTo>
                <a:lnTo>
                  <a:pt x="1773" y="58"/>
                </a:lnTo>
                <a:lnTo>
                  <a:pt x="1773" y="59"/>
                </a:lnTo>
                <a:lnTo>
                  <a:pt x="1773" y="59"/>
                </a:lnTo>
                <a:lnTo>
                  <a:pt x="1773" y="60"/>
                </a:lnTo>
                <a:lnTo>
                  <a:pt x="1773" y="60"/>
                </a:lnTo>
                <a:lnTo>
                  <a:pt x="1774" y="61"/>
                </a:lnTo>
                <a:lnTo>
                  <a:pt x="1774" y="62"/>
                </a:lnTo>
                <a:lnTo>
                  <a:pt x="1774" y="62"/>
                </a:lnTo>
                <a:lnTo>
                  <a:pt x="1774" y="63"/>
                </a:lnTo>
                <a:lnTo>
                  <a:pt x="1774" y="64"/>
                </a:lnTo>
                <a:lnTo>
                  <a:pt x="1774" y="65"/>
                </a:lnTo>
                <a:lnTo>
                  <a:pt x="1774" y="66"/>
                </a:lnTo>
                <a:lnTo>
                  <a:pt x="1774" y="68"/>
                </a:lnTo>
                <a:lnTo>
                  <a:pt x="1774" y="69"/>
                </a:lnTo>
                <a:lnTo>
                  <a:pt x="1775" y="71"/>
                </a:lnTo>
                <a:lnTo>
                  <a:pt x="1775" y="72"/>
                </a:lnTo>
                <a:lnTo>
                  <a:pt x="1775" y="74"/>
                </a:lnTo>
                <a:lnTo>
                  <a:pt x="1775" y="76"/>
                </a:lnTo>
                <a:lnTo>
                  <a:pt x="1775" y="79"/>
                </a:lnTo>
                <a:lnTo>
                  <a:pt x="1775" y="80"/>
                </a:lnTo>
                <a:lnTo>
                  <a:pt x="1775" y="82"/>
                </a:lnTo>
                <a:lnTo>
                  <a:pt x="1775" y="84"/>
                </a:lnTo>
                <a:lnTo>
                  <a:pt x="1775" y="88"/>
                </a:lnTo>
                <a:lnTo>
                  <a:pt x="1775" y="89"/>
                </a:lnTo>
                <a:lnTo>
                  <a:pt x="1775" y="91"/>
                </a:lnTo>
                <a:lnTo>
                  <a:pt x="1776" y="93"/>
                </a:lnTo>
                <a:lnTo>
                  <a:pt x="1776" y="95"/>
                </a:lnTo>
                <a:lnTo>
                  <a:pt x="1776" y="98"/>
                </a:lnTo>
                <a:lnTo>
                  <a:pt x="1776" y="100"/>
                </a:lnTo>
                <a:lnTo>
                  <a:pt x="1776" y="102"/>
                </a:lnTo>
                <a:lnTo>
                  <a:pt x="1776" y="103"/>
                </a:lnTo>
                <a:lnTo>
                  <a:pt x="1776" y="104"/>
                </a:lnTo>
                <a:lnTo>
                  <a:pt x="1776" y="105"/>
                </a:lnTo>
                <a:lnTo>
                  <a:pt x="1776" y="106"/>
                </a:lnTo>
                <a:lnTo>
                  <a:pt x="1777" y="107"/>
                </a:lnTo>
                <a:lnTo>
                  <a:pt x="1777" y="107"/>
                </a:lnTo>
                <a:lnTo>
                  <a:pt x="1777" y="107"/>
                </a:lnTo>
                <a:lnTo>
                  <a:pt x="1777" y="105"/>
                </a:lnTo>
                <a:lnTo>
                  <a:pt x="1777" y="103"/>
                </a:lnTo>
                <a:lnTo>
                  <a:pt x="1777" y="104"/>
                </a:lnTo>
                <a:lnTo>
                  <a:pt x="1777" y="102"/>
                </a:lnTo>
                <a:lnTo>
                  <a:pt x="1777" y="100"/>
                </a:lnTo>
                <a:lnTo>
                  <a:pt x="1777" y="97"/>
                </a:lnTo>
                <a:lnTo>
                  <a:pt x="1778" y="95"/>
                </a:lnTo>
                <a:lnTo>
                  <a:pt x="1778" y="92"/>
                </a:lnTo>
                <a:lnTo>
                  <a:pt x="1778" y="90"/>
                </a:lnTo>
                <a:lnTo>
                  <a:pt x="1778" y="87"/>
                </a:lnTo>
                <a:lnTo>
                  <a:pt x="1778" y="85"/>
                </a:lnTo>
                <a:lnTo>
                  <a:pt x="1778" y="82"/>
                </a:lnTo>
                <a:lnTo>
                  <a:pt x="1778" y="80"/>
                </a:lnTo>
                <a:lnTo>
                  <a:pt x="1778" y="78"/>
                </a:lnTo>
                <a:lnTo>
                  <a:pt x="1778" y="77"/>
                </a:lnTo>
                <a:lnTo>
                  <a:pt x="1779" y="76"/>
                </a:lnTo>
                <a:lnTo>
                  <a:pt x="1779" y="74"/>
                </a:lnTo>
                <a:lnTo>
                  <a:pt x="1779" y="74"/>
                </a:lnTo>
                <a:lnTo>
                  <a:pt x="1779" y="73"/>
                </a:lnTo>
                <a:lnTo>
                  <a:pt x="1779" y="73"/>
                </a:lnTo>
                <a:lnTo>
                  <a:pt x="1779" y="73"/>
                </a:lnTo>
                <a:lnTo>
                  <a:pt x="1779" y="73"/>
                </a:lnTo>
                <a:lnTo>
                  <a:pt x="1779" y="74"/>
                </a:lnTo>
                <a:lnTo>
                  <a:pt x="1779" y="75"/>
                </a:lnTo>
                <a:lnTo>
                  <a:pt x="1780" y="76"/>
                </a:lnTo>
                <a:lnTo>
                  <a:pt x="1780" y="77"/>
                </a:lnTo>
                <a:lnTo>
                  <a:pt x="1780" y="78"/>
                </a:lnTo>
                <a:lnTo>
                  <a:pt x="1780" y="81"/>
                </a:lnTo>
                <a:lnTo>
                  <a:pt x="1780" y="83"/>
                </a:lnTo>
                <a:lnTo>
                  <a:pt x="1780" y="87"/>
                </a:lnTo>
                <a:lnTo>
                  <a:pt x="1780" y="90"/>
                </a:lnTo>
                <a:lnTo>
                  <a:pt x="1780" y="96"/>
                </a:lnTo>
                <a:lnTo>
                  <a:pt x="1780" y="100"/>
                </a:lnTo>
                <a:lnTo>
                  <a:pt x="1780" y="104"/>
                </a:lnTo>
                <a:lnTo>
                  <a:pt x="1780" y="110"/>
                </a:lnTo>
                <a:lnTo>
                  <a:pt x="1780" y="116"/>
                </a:lnTo>
                <a:lnTo>
                  <a:pt x="1781" y="121"/>
                </a:lnTo>
                <a:lnTo>
                  <a:pt x="1781" y="129"/>
                </a:lnTo>
                <a:lnTo>
                  <a:pt x="1781" y="135"/>
                </a:lnTo>
                <a:lnTo>
                  <a:pt x="1781" y="144"/>
                </a:lnTo>
                <a:lnTo>
                  <a:pt x="1781" y="152"/>
                </a:lnTo>
                <a:lnTo>
                  <a:pt x="1781" y="161"/>
                </a:lnTo>
                <a:lnTo>
                  <a:pt x="1781" y="168"/>
                </a:lnTo>
                <a:lnTo>
                  <a:pt x="1781" y="180"/>
                </a:lnTo>
                <a:lnTo>
                  <a:pt x="1781" y="191"/>
                </a:lnTo>
                <a:lnTo>
                  <a:pt x="1782" y="206"/>
                </a:lnTo>
                <a:lnTo>
                  <a:pt x="1782" y="219"/>
                </a:lnTo>
                <a:lnTo>
                  <a:pt x="1782" y="233"/>
                </a:lnTo>
                <a:lnTo>
                  <a:pt x="1782" y="246"/>
                </a:lnTo>
                <a:lnTo>
                  <a:pt x="1782" y="266"/>
                </a:lnTo>
                <a:lnTo>
                  <a:pt x="1782" y="278"/>
                </a:lnTo>
                <a:lnTo>
                  <a:pt x="1782" y="300"/>
                </a:lnTo>
                <a:lnTo>
                  <a:pt x="1782" y="319"/>
                </a:lnTo>
                <a:lnTo>
                  <a:pt x="1782" y="338"/>
                </a:lnTo>
                <a:lnTo>
                  <a:pt x="1783" y="350"/>
                </a:lnTo>
                <a:lnTo>
                  <a:pt x="1783" y="368"/>
                </a:lnTo>
                <a:lnTo>
                  <a:pt x="1783" y="381"/>
                </a:lnTo>
                <a:lnTo>
                  <a:pt x="1783" y="395"/>
                </a:lnTo>
                <a:lnTo>
                  <a:pt x="1783" y="406"/>
                </a:lnTo>
                <a:lnTo>
                  <a:pt x="1783" y="418"/>
                </a:lnTo>
                <a:lnTo>
                  <a:pt x="1783" y="424"/>
                </a:lnTo>
                <a:lnTo>
                  <a:pt x="1783" y="433"/>
                </a:lnTo>
                <a:lnTo>
                  <a:pt x="1783" y="441"/>
                </a:lnTo>
                <a:lnTo>
                  <a:pt x="1784" y="450"/>
                </a:lnTo>
                <a:lnTo>
                  <a:pt x="1784" y="455"/>
                </a:lnTo>
                <a:lnTo>
                  <a:pt x="1784" y="457"/>
                </a:lnTo>
                <a:lnTo>
                  <a:pt x="1784" y="455"/>
                </a:lnTo>
                <a:lnTo>
                  <a:pt x="1784" y="450"/>
                </a:lnTo>
                <a:lnTo>
                  <a:pt x="1784" y="449"/>
                </a:lnTo>
                <a:lnTo>
                  <a:pt x="1784" y="454"/>
                </a:lnTo>
                <a:lnTo>
                  <a:pt x="1784" y="457"/>
                </a:lnTo>
                <a:lnTo>
                  <a:pt x="1784" y="459"/>
                </a:lnTo>
                <a:lnTo>
                  <a:pt x="1785" y="461"/>
                </a:lnTo>
                <a:lnTo>
                  <a:pt x="1785" y="465"/>
                </a:lnTo>
                <a:lnTo>
                  <a:pt x="1785" y="467"/>
                </a:lnTo>
                <a:lnTo>
                  <a:pt x="1785" y="469"/>
                </a:lnTo>
                <a:lnTo>
                  <a:pt x="1785" y="470"/>
                </a:lnTo>
                <a:lnTo>
                  <a:pt x="1785" y="473"/>
                </a:lnTo>
                <a:lnTo>
                  <a:pt x="1785" y="475"/>
                </a:lnTo>
                <a:lnTo>
                  <a:pt x="1785" y="476"/>
                </a:lnTo>
                <a:lnTo>
                  <a:pt x="1785" y="476"/>
                </a:lnTo>
                <a:lnTo>
                  <a:pt x="1785" y="474"/>
                </a:lnTo>
                <a:lnTo>
                  <a:pt x="1785" y="472"/>
                </a:lnTo>
                <a:lnTo>
                  <a:pt x="1786" y="472"/>
                </a:lnTo>
                <a:lnTo>
                  <a:pt x="1786" y="472"/>
                </a:lnTo>
                <a:lnTo>
                  <a:pt x="1786" y="472"/>
                </a:lnTo>
                <a:lnTo>
                  <a:pt x="1786" y="472"/>
                </a:lnTo>
                <a:lnTo>
                  <a:pt x="1786" y="473"/>
                </a:lnTo>
                <a:lnTo>
                  <a:pt x="1786" y="473"/>
                </a:lnTo>
                <a:lnTo>
                  <a:pt x="1786" y="473"/>
                </a:lnTo>
                <a:lnTo>
                  <a:pt x="1786" y="473"/>
                </a:lnTo>
                <a:lnTo>
                  <a:pt x="1786" y="474"/>
                </a:lnTo>
                <a:lnTo>
                  <a:pt x="1787" y="474"/>
                </a:lnTo>
                <a:lnTo>
                  <a:pt x="1787" y="475"/>
                </a:lnTo>
                <a:lnTo>
                  <a:pt x="1787" y="476"/>
                </a:lnTo>
                <a:lnTo>
                  <a:pt x="1787" y="478"/>
                </a:lnTo>
                <a:lnTo>
                  <a:pt x="1787" y="478"/>
                </a:lnTo>
                <a:lnTo>
                  <a:pt x="1787" y="479"/>
                </a:lnTo>
                <a:lnTo>
                  <a:pt x="1787" y="480"/>
                </a:lnTo>
                <a:lnTo>
                  <a:pt x="1787" y="481"/>
                </a:lnTo>
                <a:lnTo>
                  <a:pt x="1787" y="482"/>
                </a:lnTo>
                <a:lnTo>
                  <a:pt x="1788" y="482"/>
                </a:lnTo>
                <a:lnTo>
                  <a:pt x="1788" y="483"/>
                </a:lnTo>
                <a:lnTo>
                  <a:pt x="1788" y="483"/>
                </a:lnTo>
                <a:lnTo>
                  <a:pt x="1788" y="484"/>
                </a:lnTo>
                <a:lnTo>
                  <a:pt x="1788" y="485"/>
                </a:lnTo>
                <a:lnTo>
                  <a:pt x="1788" y="485"/>
                </a:lnTo>
                <a:lnTo>
                  <a:pt x="1788" y="485"/>
                </a:lnTo>
                <a:lnTo>
                  <a:pt x="1788" y="485"/>
                </a:lnTo>
                <a:lnTo>
                  <a:pt x="1788" y="486"/>
                </a:lnTo>
                <a:lnTo>
                  <a:pt x="1789" y="486"/>
                </a:lnTo>
                <a:lnTo>
                  <a:pt x="1789" y="487"/>
                </a:lnTo>
                <a:lnTo>
                  <a:pt x="1789" y="488"/>
                </a:lnTo>
                <a:lnTo>
                  <a:pt x="1789" y="489"/>
                </a:lnTo>
                <a:lnTo>
                  <a:pt x="1789" y="489"/>
                </a:lnTo>
                <a:lnTo>
                  <a:pt x="1789" y="490"/>
                </a:lnTo>
                <a:lnTo>
                  <a:pt x="1789" y="491"/>
                </a:lnTo>
                <a:lnTo>
                  <a:pt x="1789" y="491"/>
                </a:lnTo>
                <a:lnTo>
                  <a:pt x="1789" y="492"/>
                </a:lnTo>
                <a:lnTo>
                  <a:pt x="1790" y="492"/>
                </a:lnTo>
                <a:lnTo>
                  <a:pt x="1790" y="493"/>
                </a:lnTo>
                <a:lnTo>
                  <a:pt x="1790" y="493"/>
                </a:lnTo>
                <a:lnTo>
                  <a:pt x="1790" y="493"/>
                </a:lnTo>
                <a:lnTo>
                  <a:pt x="1790" y="494"/>
                </a:lnTo>
                <a:lnTo>
                  <a:pt x="1790" y="495"/>
                </a:lnTo>
                <a:lnTo>
                  <a:pt x="1790" y="496"/>
                </a:lnTo>
                <a:lnTo>
                  <a:pt x="1790" y="496"/>
                </a:lnTo>
                <a:lnTo>
                  <a:pt x="1790" y="498"/>
                </a:lnTo>
                <a:lnTo>
                  <a:pt x="1790" y="499"/>
                </a:lnTo>
                <a:lnTo>
                  <a:pt x="1790" y="499"/>
                </a:lnTo>
                <a:lnTo>
                  <a:pt x="1791" y="500"/>
                </a:lnTo>
                <a:lnTo>
                  <a:pt x="1791" y="501"/>
                </a:lnTo>
                <a:lnTo>
                  <a:pt x="1791" y="501"/>
                </a:lnTo>
                <a:lnTo>
                  <a:pt x="1791" y="501"/>
                </a:lnTo>
                <a:lnTo>
                  <a:pt x="1791" y="501"/>
                </a:lnTo>
                <a:lnTo>
                  <a:pt x="1791" y="502"/>
                </a:lnTo>
                <a:lnTo>
                  <a:pt x="1791" y="502"/>
                </a:lnTo>
                <a:lnTo>
                  <a:pt x="1791" y="503"/>
                </a:lnTo>
                <a:lnTo>
                  <a:pt x="1791" y="504"/>
                </a:lnTo>
                <a:lnTo>
                  <a:pt x="1792" y="505"/>
                </a:lnTo>
                <a:lnTo>
                  <a:pt x="1792" y="505"/>
                </a:lnTo>
                <a:lnTo>
                  <a:pt x="1792" y="506"/>
                </a:lnTo>
                <a:lnTo>
                  <a:pt x="1792" y="507"/>
                </a:lnTo>
                <a:lnTo>
                  <a:pt x="1792" y="509"/>
                </a:lnTo>
                <a:lnTo>
                  <a:pt x="1792" y="510"/>
                </a:lnTo>
                <a:lnTo>
                  <a:pt x="1792" y="510"/>
                </a:lnTo>
                <a:lnTo>
                  <a:pt x="1792" y="510"/>
                </a:lnTo>
                <a:lnTo>
                  <a:pt x="1792" y="511"/>
                </a:lnTo>
                <a:lnTo>
                  <a:pt x="1793" y="510"/>
                </a:lnTo>
                <a:lnTo>
                  <a:pt x="1793" y="510"/>
                </a:lnTo>
                <a:lnTo>
                  <a:pt x="1793" y="510"/>
                </a:lnTo>
                <a:lnTo>
                  <a:pt x="1793" y="510"/>
                </a:lnTo>
                <a:lnTo>
                  <a:pt x="1793" y="510"/>
                </a:lnTo>
                <a:lnTo>
                  <a:pt x="1793" y="509"/>
                </a:lnTo>
                <a:lnTo>
                  <a:pt x="1793" y="508"/>
                </a:lnTo>
                <a:lnTo>
                  <a:pt x="1793" y="507"/>
                </a:lnTo>
                <a:lnTo>
                  <a:pt x="1793" y="506"/>
                </a:lnTo>
                <a:lnTo>
                  <a:pt x="1794" y="505"/>
                </a:lnTo>
                <a:lnTo>
                  <a:pt x="1794" y="505"/>
                </a:lnTo>
                <a:lnTo>
                  <a:pt x="1794" y="504"/>
                </a:lnTo>
                <a:lnTo>
                  <a:pt x="1794" y="504"/>
                </a:lnTo>
                <a:lnTo>
                  <a:pt x="1794" y="504"/>
                </a:lnTo>
                <a:lnTo>
                  <a:pt x="1794" y="502"/>
                </a:lnTo>
                <a:lnTo>
                  <a:pt x="1794" y="501"/>
                </a:lnTo>
                <a:lnTo>
                  <a:pt x="1794" y="500"/>
                </a:lnTo>
                <a:lnTo>
                  <a:pt x="1794" y="499"/>
                </a:lnTo>
                <a:lnTo>
                  <a:pt x="1795" y="499"/>
                </a:lnTo>
                <a:lnTo>
                  <a:pt x="1795" y="499"/>
                </a:lnTo>
                <a:lnTo>
                  <a:pt x="1795" y="499"/>
                </a:lnTo>
                <a:lnTo>
                  <a:pt x="1795" y="499"/>
                </a:lnTo>
                <a:lnTo>
                  <a:pt x="1795" y="499"/>
                </a:lnTo>
                <a:lnTo>
                  <a:pt x="1795" y="499"/>
                </a:lnTo>
                <a:lnTo>
                  <a:pt x="1795" y="499"/>
                </a:lnTo>
                <a:lnTo>
                  <a:pt x="1795" y="491"/>
                </a:lnTo>
                <a:lnTo>
                  <a:pt x="1795" y="468"/>
                </a:lnTo>
                <a:lnTo>
                  <a:pt x="1795" y="433"/>
                </a:lnTo>
                <a:lnTo>
                  <a:pt x="1795" y="398"/>
                </a:lnTo>
                <a:lnTo>
                  <a:pt x="1795" y="340"/>
                </a:lnTo>
                <a:lnTo>
                  <a:pt x="1796" y="293"/>
                </a:lnTo>
                <a:lnTo>
                  <a:pt x="1796" y="261"/>
                </a:lnTo>
                <a:lnTo>
                  <a:pt x="1796" y="246"/>
                </a:lnTo>
                <a:lnTo>
                  <a:pt x="1796" y="229"/>
                </a:lnTo>
                <a:lnTo>
                  <a:pt x="1796" y="222"/>
                </a:lnTo>
                <a:lnTo>
                  <a:pt x="1796" y="213"/>
                </a:lnTo>
                <a:lnTo>
                  <a:pt x="1796" y="203"/>
                </a:lnTo>
                <a:lnTo>
                  <a:pt x="1796" y="193"/>
                </a:lnTo>
                <a:lnTo>
                  <a:pt x="1796" y="183"/>
                </a:lnTo>
                <a:lnTo>
                  <a:pt x="1797" y="166"/>
                </a:lnTo>
                <a:lnTo>
                  <a:pt x="1797" y="152"/>
                </a:lnTo>
                <a:lnTo>
                  <a:pt x="1797" y="132"/>
                </a:lnTo>
                <a:lnTo>
                  <a:pt x="1797" y="118"/>
                </a:lnTo>
                <a:lnTo>
                  <a:pt x="1797" y="101"/>
                </a:lnTo>
                <a:lnTo>
                  <a:pt x="1797" y="93"/>
                </a:lnTo>
                <a:lnTo>
                  <a:pt x="1797" y="82"/>
                </a:lnTo>
                <a:lnTo>
                  <a:pt x="1797" y="75"/>
                </a:lnTo>
                <a:lnTo>
                  <a:pt x="1797" y="68"/>
                </a:lnTo>
                <a:lnTo>
                  <a:pt x="1798" y="62"/>
                </a:lnTo>
                <a:lnTo>
                  <a:pt x="1798" y="57"/>
                </a:lnTo>
                <a:lnTo>
                  <a:pt x="1798" y="53"/>
                </a:lnTo>
                <a:lnTo>
                  <a:pt x="1798" y="46"/>
                </a:lnTo>
                <a:lnTo>
                  <a:pt x="1798" y="42"/>
                </a:lnTo>
                <a:lnTo>
                  <a:pt x="1798" y="37"/>
                </a:lnTo>
                <a:lnTo>
                  <a:pt x="1798" y="34"/>
                </a:lnTo>
                <a:lnTo>
                  <a:pt x="1798" y="31"/>
                </a:lnTo>
                <a:lnTo>
                  <a:pt x="1798" y="30"/>
                </a:lnTo>
                <a:lnTo>
                  <a:pt x="1799" y="28"/>
                </a:lnTo>
                <a:lnTo>
                  <a:pt x="1799" y="27"/>
                </a:lnTo>
                <a:lnTo>
                  <a:pt x="1799" y="25"/>
                </a:lnTo>
                <a:lnTo>
                  <a:pt x="1799" y="24"/>
                </a:lnTo>
                <a:lnTo>
                  <a:pt x="1799" y="22"/>
                </a:lnTo>
                <a:lnTo>
                  <a:pt x="1799" y="21"/>
                </a:lnTo>
                <a:lnTo>
                  <a:pt x="1799" y="19"/>
                </a:lnTo>
                <a:lnTo>
                  <a:pt x="1799" y="17"/>
                </a:lnTo>
                <a:lnTo>
                  <a:pt x="1799" y="15"/>
                </a:lnTo>
                <a:lnTo>
                  <a:pt x="1800" y="15"/>
                </a:lnTo>
                <a:lnTo>
                  <a:pt x="1800" y="14"/>
                </a:lnTo>
                <a:lnTo>
                  <a:pt x="1800" y="13"/>
                </a:lnTo>
                <a:lnTo>
                  <a:pt x="1800" y="12"/>
                </a:lnTo>
                <a:lnTo>
                  <a:pt x="1800" y="11"/>
                </a:lnTo>
                <a:lnTo>
                  <a:pt x="1800" y="10"/>
                </a:lnTo>
                <a:lnTo>
                  <a:pt x="1800" y="9"/>
                </a:lnTo>
                <a:lnTo>
                  <a:pt x="1800" y="8"/>
                </a:lnTo>
                <a:lnTo>
                  <a:pt x="1800" y="7"/>
                </a:lnTo>
                <a:lnTo>
                  <a:pt x="1801" y="6"/>
                </a:lnTo>
                <a:lnTo>
                  <a:pt x="1801" y="6"/>
                </a:lnTo>
                <a:lnTo>
                  <a:pt x="1801" y="6"/>
                </a:lnTo>
                <a:lnTo>
                  <a:pt x="1801" y="6"/>
                </a:lnTo>
                <a:lnTo>
                  <a:pt x="1801" y="6"/>
                </a:lnTo>
                <a:lnTo>
                  <a:pt x="1801" y="6"/>
                </a:lnTo>
                <a:lnTo>
                  <a:pt x="1801" y="7"/>
                </a:lnTo>
                <a:lnTo>
                  <a:pt x="1801" y="8"/>
                </a:lnTo>
                <a:lnTo>
                  <a:pt x="1801" y="8"/>
                </a:lnTo>
                <a:lnTo>
                  <a:pt x="1801" y="10"/>
                </a:lnTo>
                <a:lnTo>
                  <a:pt x="1801" y="11"/>
                </a:lnTo>
                <a:lnTo>
                  <a:pt x="1802" y="12"/>
                </a:lnTo>
                <a:lnTo>
                  <a:pt x="1802" y="14"/>
                </a:lnTo>
                <a:lnTo>
                  <a:pt x="1802" y="15"/>
                </a:lnTo>
                <a:lnTo>
                  <a:pt x="1802" y="17"/>
                </a:lnTo>
                <a:lnTo>
                  <a:pt x="1802" y="18"/>
                </a:lnTo>
                <a:lnTo>
                  <a:pt x="1802" y="21"/>
                </a:lnTo>
                <a:lnTo>
                  <a:pt x="1802" y="23"/>
                </a:lnTo>
                <a:lnTo>
                  <a:pt x="1802" y="25"/>
                </a:lnTo>
                <a:lnTo>
                  <a:pt x="1802" y="27"/>
                </a:lnTo>
                <a:lnTo>
                  <a:pt x="1803" y="30"/>
                </a:lnTo>
                <a:lnTo>
                  <a:pt x="1803" y="32"/>
                </a:lnTo>
                <a:lnTo>
                  <a:pt x="1803" y="35"/>
                </a:lnTo>
                <a:lnTo>
                  <a:pt x="1803" y="37"/>
                </a:lnTo>
                <a:lnTo>
                  <a:pt x="1803" y="40"/>
                </a:lnTo>
                <a:lnTo>
                  <a:pt x="1803" y="42"/>
                </a:lnTo>
                <a:lnTo>
                  <a:pt x="1803" y="44"/>
                </a:lnTo>
                <a:lnTo>
                  <a:pt x="1803" y="46"/>
                </a:lnTo>
                <a:lnTo>
                  <a:pt x="1803" y="48"/>
                </a:lnTo>
                <a:lnTo>
                  <a:pt x="1804" y="50"/>
                </a:lnTo>
                <a:lnTo>
                  <a:pt x="1804" y="52"/>
                </a:lnTo>
                <a:lnTo>
                  <a:pt x="1804" y="53"/>
                </a:lnTo>
                <a:lnTo>
                  <a:pt x="1804" y="55"/>
                </a:lnTo>
                <a:lnTo>
                  <a:pt x="1804" y="56"/>
                </a:lnTo>
                <a:lnTo>
                  <a:pt x="1804" y="58"/>
                </a:lnTo>
                <a:lnTo>
                  <a:pt x="1804" y="59"/>
                </a:lnTo>
                <a:lnTo>
                  <a:pt x="1804" y="60"/>
                </a:lnTo>
                <a:lnTo>
                  <a:pt x="1804" y="61"/>
                </a:lnTo>
                <a:lnTo>
                  <a:pt x="1805" y="62"/>
                </a:lnTo>
                <a:lnTo>
                  <a:pt x="1805" y="62"/>
                </a:lnTo>
                <a:lnTo>
                  <a:pt x="1805" y="63"/>
                </a:lnTo>
                <a:lnTo>
                  <a:pt x="1805" y="64"/>
                </a:lnTo>
                <a:lnTo>
                  <a:pt x="1805" y="64"/>
                </a:lnTo>
                <a:lnTo>
                  <a:pt x="1805" y="65"/>
                </a:lnTo>
                <a:lnTo>
                  <a:pt x="1805" y="65"/>
                </a:lnTo>
                <a:lnTo>
                  <a:pt x="1805" y="66"/>
                </a:lnTo>
                <a:lnTo>
                  <a:pt x="1805" y="66"/>
                </a:lnTo>
                <a:lnTo>
                  <a:pt x="1806" y="67"/>
                </a:lnTo>
                <a:lnTo>
                  <a:pt x="1806" y="68"/>
                </a:lnTo>
                <a:lnTo>
                  <a:pt x="1806" y="69"/>
                </a:lnTo>
                <a:lnTo>
                  <a:pt x="1806" y="70"/>
                </a:lnTo>
                <a:lnTo>
                  <a:pt x="1806" y="71"/>
                </a:lnTo>
                <a:lnTo>
                  <a:pt x="1806" y="72"/>
                </a:lnTo>
                <a:lnTo>
                  <a:pt x="1806" y="73"/>
                </a:lnTo>
                <a:lnTo>
                  <a:pt x="1806" y="74"/>
                </a:lnTo>
                <a:lnTo>
                  <a:pt x="1806" y="75"/>
                </a:lnTo>
                <a:lnTo>
                  <a:pt x="1806" y="77"/>
                </a:lnTo>
                <a:lnTo>
                  <a:pt x="1806" y="78"/>
                </a:lnTo>
                <a:lnTo>
                  <a:pt x="1807" y="79"/>
                </a:lnTo>
                <a:lnTo>
                  <a:pt x="1807" y="80"/>
                </a:lnTo>
                <a:lnTo>
                  <a:pt x="1807" y="81"/>
                </a:lnTo>
                <a:lnTo>
                  <a:pt x="1807" y="81"/>
                </a:lnTo>
                <a:lnTo>
                  <a:pt x="1807" y="82"/>
                </a:lnTo>
                <a:lnTo>
                  <a:pt x="1807" y="83"/>
                </a:lnTo>
                <a:lnTo>
                  <a:pt x="1807" y="84"/>
                </a:lnTo>
                <a:lnTo>
                  <a:pt x="1807" y="85"/>
                </a:lnTo>
                <a:lnTo>
                  <a:pt x="1807" y="86"/>
                </a:lnTo>
                <a:lnTo>
                  <a:pt x="1808" y="86"/>
                </a:lnTo>
                <a:lnTo>
                  <a:pt x="1808" y="87"/>
                </a:lnTo>
                <a:lnTo>
                  <a:pt x="1808" y="88"/>
                </a:lnTo>
                <a:lnTo>
                  <a:pt x="1808" y="90"/>
                </a:lnTo>
                <a:lnTo>
                  <a:pt x="1808" y="91"/>
                </a:lnTo>
                <a:lnTo>
                  <a:pt x="1808" y="93"/>
                </a:lnTo>
                <a:lnTo>
                  <a:pt x="1808" y="94"/>
                </a:lnTo>
                <a:lnTo>
                  <a:pt x="1808" y="96"/>
                </a:lnTo>
                <a:lnTo>
                  <a:pt x="1808" y="98"/>
                </a:lnTo>
                <a:lnTo>
                  <a:pt x="1809" y="100"/>
                </a:lnTo>
                <a:lnTo>
                  <a:pt x="1809" y="101"/>
                </a:lnTo>
                <a:lnTo>
                  <a:pt x="1809" y="103"/>
                </a:lnTo>
                <a:lnTo>
                  <a:pt x="1809" y="104"/>
                </a:lnTo>
                <a:lnTo>
                  <a:pt x="1809" y="107"/>
                </a:lnTo>
                <a:lnTo>
                  <a:pt x="1809" y="109"/>
                </a:lnTo>
                <a:lnTo>
                  <a:pt x="1809" y="110"/>
                </a:lnTo>
                <a:lnTo>
                  <a:pt x="1809" y="111"/>
                </a:lnTo>
                <a:lnTo>
                  <a:pt x="1809" y="114"/>
                </a:lnTo>
                <a:lnTo>
                  <a:pt x="1810" y="115"/>
                </a:lnTo>
                <a:lnTo>
                  <a:pt x="1810" y="118"/>
                </a:lnTo>
                <a:lnTo>
                  <a:pt x="1810" y="119"/>
                </a:lnTo>
                <a:lnTo>
                  <a:pt x="1810" y="120"/>
                </a:lnTo>
                <a:lnTo>
                  <a:pt x="1810" y="121"/>
                </a:lnTo>
                <a:lnTo>
                  <a:pt x="1810" y="122"/>
                </a:lnTo>
                <a:lnTo>
                  <a:pt x="1810" y="123"/>
                </a:lnTo>
                <a:lnTo>
                  <a:pt x="1810" y="125"/>
                </a:lnTo>
                <a:lnTo>
                  <a:pt x="1810" y="125"/>
                </a:lnTo>
                <a:lnTo>
                  <a:pt x="1811" y="124"/>
                </a:lnTo>
                <a:lnTo>
                  <a:pt x="1811" y="125"/>
                </a:lnTo>
                <a:lnTo>
                  <a:pt x="1811" y="126"/>
                </a:lnTo>
                <a:lnTo>
                  <a:pt x="1811" y="127"/>
                </a:lnTo>
                <a:lnTo>
                  <a:pt x="1811" y="125"/>
                </a:lnTo>
                <a:lnTo>
                  <a:pt x="1811" y="125"/>
                </a:lnTo>
                <a:lnTo>
                  <a:pt x="1811" y="126"/>
                </a:lnTo>
                <a:lnTo>
                  <a:pt x="1811" y="127"/>
                </a:lnTo>
                <a:lnTo>
                  <a:pt x="1811" y="125"/>
                </a:lnTo>
                <a:lnTo>
                  <a:pt x="1811" y="125"/>
                </a:lnTo>
                <a:lnTo>
                  <a:pt x="1811" y="122"/>
                </a:lnTo>
                <a:lnTo>
                  <a:pt x="1811" y="120"/>
                </a:lnTo>
                <a:lnTo>
                  <a:pt x="1812" y="117"/>
                </a:lnTo>
                <a:lnTo>
                  <a:pt x="1812" y="115"/>
                </a:lnTo>
                <a:lnTo>
                  <a:pt x="1812" y="112"/>
                </a:lnTo>
                <a:lnTo>
                  <a:pt x="1812" y="109"/>
                </a:lnTo>
                <a:lnTo>
                  <a:pt x="1812" y="107"/>
                </a:lnTo>
                <a:lnTo>
                  <a:pt x="1812" y="105"/>
                </a:lnTo>
                <a:lnTo>
                  <a:pt x="1812" y="104"/>
                </a:lnTo>
                <a:lnTo>
                  <a:pt x="1812" y="102"/>
                </a:lnTo>
                <a:lnTo>
                  <a:pt x="1812" y="101"/>
                </a:lnTo>
                <a:lnTo>
                  <a:pt x="1813" y="100"/>
                </a:lnTo>
                <a:lnTo>
                  <a:pt x="1813" y="98"/>
                </a:lnTo>
                <a:lnTo>
                  <a:pt x="1813" y="98"/>
                </a:lnTo>
                <a:lnTo>
                  <a:pt x="1813" y="98"/>
                </a:lnTo>
                <a:lnTo>
                  <a:pt x="1813" y="98"/>
                </a:lnTo>
                <a:lnTo>
                  <a:pt x="1813" y="98"/>
                </a:lnTo>
                <a:lnTo>
                  <a:pt x="1813" y="99"/>
                </a:lnTo>
                <a:lnTo>
                  <a:pt x="1813" y="101"/>
                </a:lnTo>
                <a:lnTo>
                  <a:pt x="1813" y="102"/>
                </a:lnTo>
                <a:lnTo>
                  <a:pt x="1814" y="105"/>
                </a:lnTo>
                <a:lnTo>
                  <a:pt x="1814" y="107"/>
                </a:lnTo>
                <a:lnTo>
                  <a:pt x="1814" y="109"/>
                </a:lnTo>
                <a:lnTo>
                  <a:pt x="1814" y="112"/>
                </a:lnTo>
                <a:lnTo>
                  <a:pt x="1814" y="115"/>
                </a:lnTo>
                <a:lnTo>
                  <a:pt x="1814" y="119"/>
                </a:lnTo>
                <a:lnTo>
                  <a:pt x="1814" y="123"/>
                </a:lnTo>
                <a:lnTo>
                  <a:pt x="1814" y="127"/>
                </a:lnTo>
                <a:lnTo>
                  <a:pt x="1814" y="133"/>
                </a:lnTo>
                <a:lnTo>
                  <a:pt x="1815" y="138"/>
                </a:lnTo>
                <a:lnTo>
                  <a:pt x="1815" y="144"/>
                </a:lnTo>
                <a:lnTo>
                  <a:pt x="1815" y="153"/>
                </a:lnTo>
                <a:lnTo>
                  <a:pt x="1815" y="163"/>
                </a:lnTo>
                <a:lnTo>
                  <a:pt x="1815" y="170"/>
                </a:lnTo>
                <a:lnTo>
                  <a:pt x="1815" y="185"/>
                </a:lnTo>
                <a:lnTo>
                  <a:pt x="1815" y="194"/>
                </a:lnTo>
                <a:lnTo>
                  <a:pt x="1815" y="210"/>
                </a:lnTo>
                <a:lnTo>
                  <a:pt x="1815" y="226"/>
                </a:lnTo>
                <a:lnTo>
                  <a:pt x="1816" y="247"/>
                </a:lnTo>
                <a:lnTo>
                  <a:pt x="1816" y="262"/>
                </a:lnTo>
                <a:lnTo>
                  <a:pt x="1816" y="286"/>
                </a:lnTo>
                <a:lnTo>
                  <a:pt x="1816" y="301"/>
                </a:lnTo>
                <a:lnTo>
                  <a:pt x="1816" y="326"/>
                </a:lnTo>
                <a:lnTo>
                  <a:pt x="1816" y="343"/>
                </a:lnTo>
                <a:lnTo>
                  <a:pt x="1816" y="363"/>
                </a:lnTo>
                <a:lnTo>
                  <a:pt x="1816" y="375"/>
                </a:lnTo>
                <a:lnTo>
                  <a:pt x="1816" y="393"/>
                </a:lnTo>
                <a:lnTo>
                  <a:pt x="1816" y="403"/>
                </a:lnTo>
                <a:lnTo>
                  <a:pt x="1816" y="417"/>
                </a:lnTo>
                <a:lnTo>
                  <a:pt x="1817" y="425"/>
                </a:lnTo>
                <a:lnTo>
                  <a:pt x="1817" y="435"/>
                </a:lnTo>
                <a:lnTo>
                  <a:pt x="1817" y="442"/>
                </a:lnTo>
                <a:lnTo>
                  <a:pt x="1817" y="454"/>
                </a:lnTo>
                <a:lnTo>
                  <a:pt x="1817" y="459"/>
                </a:lnTo>
                <a:lnTo>
                  <a:pt x="1817" y="465"/>
                </a:lnTo>
                <a:lnTo>
                  <a:pt x="1817" y="470"/>
                </a:lnTo>
                <a:lnTo>
                  <a:pt x="1817" y="469"/>
                </a:lnTo>
                <a:lnTo>
                  <a:pt x="1817" y="468"/>
                </a:lnTo>
                <a:lnTo>
                  <a:pt x="1818" y="466"/>
                </a:lnTo>
                <a:lnTo>
                  <a:pt x="1818" y="467"/>
                </a:lnTo>
                <a:lnTo>
                  <a:pt x="1818" y="468"/>
                </a:lnTo>
                <a:lnTo>
                  <a:pt x="1818" y="471"/>
                </a:lnTo>
                <a:lnTo>
                  <a:pt x="1818" y="473"/>
                </a:lnTo>
                <a:lnTo>
                  <a:pt x="1818" y="474"/>
                </a:lnTo>
                <a:lnTo>
                  <a:pt x="1818" y="478"/>
                </a:lnTo>
                <a:lnTo>
                  <a:pt x="1818" y="479"/>
                </a:lnTo>
                <a:lnTo>
                  <a:pt x="1818" y="483"/>
                </a:lnTo>
                <a:lnTo>
                  <a:pt x="1819" y="485"/>
                </a:lnTo>
                <a:lnTo>
                  <a:pt x="1819" y="488"/>
                </a:lnTo>
                <a:lnTo>
                  <a:pt x="1819" y="490"/>
                </a:lnTo>
                <a:lnTo>
                  <a:pt x="1819" y="492"/>
                </a:lnTo>
                <a:lnTo>
                  <a:pt x="1819" y="492"/>
                </a:lnTo>
                <a:lnTo>
                  <a:pt x="1819" y="493"/>
                </a:lnTo>
                <a:lnTo>
                  <a:pt x="1819" y="494"/>
                </a:lnTo>
                <a:lnTo>
                  <a:pt x="1819" y="494"/>
                </a:lnTo>
                <a:lnTo>
                  <a:pt x="1819" y="493"/>
                </a:lnTo>
                <a:lnTo>
                  <a:pt x="1820" y="493"/>
                </a:lnTo>
                <a:lnTo>
                  <a:pt x="1820" y="493"/>
                </a:lnTo>
                <a:lnTo>
                  <a:pt x="1820" y="493"/>
                </a:lnTo>
                <a:lnTo>
                  <a:pt x="1820" y="493"/>
                </a:lnTo>
                <a:lnTo>
                  <a:pt x="1820" y="494"/>
                </a:lnTo>
                <a:lnTo>
                  <a:pt x="1820" y="494"/>
                </a:lnTo>
                <a:lnTo>
                  <a:pt x="1820" y="494"/>
                </a:lnTo>
                <a:lnTo>
                  <a:pt x="1820" y="494"/>
                </a:lnTo>
                <a:lnTo>
                  <a:pt x="1820" y="495"/>
                </a:lnTo>
                <a:lnTo>
                  <a:pt x="1821" y="495"/>
                </a:lnTo>
                <a:lnTo>
                  <a:pt x="1821" y="495"/>
                </a:lnTo>
                <a:lnTo>
                  <a:pt x="1821" y="495"/>
                </a:lnTo>
                <a:lnTo>
                  <a:pt x="1821" y="495"/>
                </a:lnTo>
                <a:lnTo>
                  <a:pt x="1821" y="495"/>
                </a:lnTo>
                <a:lnTo>
                  <a:pt x="1821" y="495"/>
                </a:lnTo>
                <a:lnTo>
                  <a:pt x="1821" y="495"/>
                </a:lnTo>
                <a:lnTo>
                  <a:pt x="1821" y="495"/>
                </a:lnTo>
                <a:lnTo>
                  <a:pt x="1821" y="495"/>
                </a:lnTo>
                <a:lnTo>
                  <a:pt x="1821" y="495"/>
                </a:lnTo>
                <a:lnTo>
                  <a:pt x="1821" y="495"/>
                </a:lnTo>
                <a:lnTo>
                  <a:pt x="1822" y="495"/>
                </a:lnTo>
                <a:lnTo>
                  <a:pt x="1822" y="495"/>
                </a:lnTo>
                <a:lnTo>
                  <a:pt x="1822" y="495"/>
                </a:lnTo>
                <a:lnTo>
                  <a:pt x="1822" y="496"/>
                </a:lnTo>
                <a:lnTo>
                  <a:pt x="1822" y="497"/>
                </a:lnTo>
                <a:lnTo>
                  <a:pt x="1822" y="497"/>
                </a:lnTo>
                <a:lnTo>
                  <a:pt x="1822" y="497"/>
                </a:lnTo>
                <a:lnTo>
                  <a:pt x="1822" y="497"/>
                </a:lnTo>
                <a:lnTo>
                  <a:pt x="1822" y="498"/>
                </a:lnTo>
                <a:lnTo>
                  <a:pt x="1823" y="498"/>
                </a:lnTo>
                <a:lnTo>
                  <a:pt x="1823" y="498"/>
                </a:lnTo>
                <a:lnTo>
                  <a:pt x="1823" y="498"/>
                </a:lnTo>
                <a:lnTo>
                  <a:pt x="1823" y="498"/>
                </a:lnTo>
                <a:lnTo>
                  <a:pt x="1823" y="499"/>
                </a:lnTo>
                <a:lnTo>
                  <a:pt x="1823" y="499"/>
                </a:lnTo>
                <a:lnTo>
                  <a:pt x="1823" y="499"/>
                </a:lnTo>
                <a:lnTo>
                  <a:pt x="1823" y="499"/>
                </a:lnTo>
                <a:lnTo>
                  <a:pt x="1823" y="499"/>
                </a:lnTo>
                <a:lnTo>
                  <a:pt x="1824" y="499"/>
                </a:lnTo>
                <a:lnTo>
                  <a:pt x="1824" y="500"/>
                </a:lnTo>
                <a:lnTo>
                  <a:pt x="1824" y="501"/>
                </a:lnTo>
                <a:lnTo>
                  <a:pt x="1824" y="501"/>
                </a:lnTo>
                <a:lnTo>
                  <a:pt x="1824" y="502"/>
                </a:lnTo>
                <a:lnTo>
                  <a:pt x="1824" y="502"/>
                </a:lnTo>
                <a:lnTo>
                  <a:pt x="1824" y="502"/>
                </a:lnTo>
                <a:lnTo>
                  <a:pt x="1824" y="502"/>
                </a:lnTo>
                <a:lnTo>
                  <a:pt x="1824" y="502"/>
                </a:lnTo>
                <a:lnTo>
                  <a:pt x="1825" y="502"/>
                </a:lnTo>
                <a:lnTo>
                  <a:pt x="1825" y="502"/>
                </a:lnTo>
                <a:lnTo>
                  <a:pt x="1825" y="503"/>
                </a:lnTo>
                <a:lnTo>
                  <a:pt x="1825" y="503"/>
                </a:lnTo>
                <a:lnTo>
                  <a:pt x="1825" y="504"/>
                </a:lnTo>
                <a:lnTo>
                  <a:pt x="1825" y="504"/>
                </a:lnTo>
                <a:lnTo>
                  <a:pt x="1825" y="505"/>
                </a:lnTo>
                <a:lnTo>
                  <a:pt x="1825" y="508"/>
                </a:lnTo>
                <a:lnTo>
                  <a:pt x="1825" y="509"/>
                </a:lnTo>
                <a:lnTo>
                  <a:pt x="1826" y="509"/>
                </a:lnTo>
                <a:lnTo>
                  <a:pt x="1826" y="510"/>
                </a:lnTo>
                <a:lnTo>
                  <a:pt x="1826" y="512"/>
                </a:lnTo>
                <a:lnTo>
                  <a:pt x="1826" y="511"/>
                </a:lnTo>
                <a:lnTo>
                  <a:pt x="1826" y="512"/>
                </a:lnTo>
                <a:lnTo>
                  <a:pt x="1826" y="513"/>
                </a:lnTo>
                <a:lnTo>
                  <a:pt x="1826" y="513"/>
                </a:lnTo>
                <a:lnTo>
                  <a:pt x="1826" y="513"/>
                </a:lnTo>
                <a:lnTo>
                  <a:pt x="1826" y="514"/>
                </a:lnTo>
                <a:lnTo>
                  <a:pt x="1826" y="514"/>
                </a:lnTo>
                <a:lnTo>
                  <a:pt x="1826" y="514"/>
                </a:lnTo>
                <a:lnTo>
                  <a:pt x="1826" y="515"/>
                </a:lnTo>
                <a:lnTo>
                  <a:pt x="1827" y="514"/>
                </a:lnTo>
                <a:lnTo>
                  <a:pt x="1827" y="514"/>
                </a:lnTo>
                <a:lnTo>
                  <a:pt x="1827" y="514"/>
                </a:lnTo>
                <a:lnTo>
                  <a:pt x="1827" y="513"/>
                </a:lnTo>
                <a:lnTo>
                  <a:pt x="1827" y="513"/>
                </a:lnTo>
                <a:lnTo>
                  <a:pt x="1827" y="512"/>
                </a:lnTo>
                <a:lnTo>
                  <a:pt x="1827" y="510"/>
                </a:lnTo>
                <a:lnTo>
                  <a:pt x="1827" y="510"/>
                </a:lnTo>
                <a:lnTo>
                  <a:pt x="1827" y="509"/>
                </a:lnTo>
                <a:lnTo>
                  <a:pt x="1828" y="507"/>
                </a:lnTo>
                <a:lnTo>
                  <a:pt x="1828" y="506"/>
                </a:lnTo>
                <a:lnTo>
                  <a:pt x="1828" y="505"/>
                </a:lnTo>
                <a:lnTo>
                  <a:pt x="1828" y="504"/>
                </a:lnTo>
                <a:lnTo>
                  <a:pt x="1828" y="504"/>
                </a:lnTo>
                <a:lnTo>
                  <a:pt x="1828" y="503"/>
                </a:lnTo>
                <a:lnTo>
                  <a:pt x="1828" y="502"/>
                </a:lnTo>
                <a:lnTo>
                  <a:pt x="1828" y="502"/>
                </a:lnTo>
                <a:lnTo>
                  <a:pt x="1828" y="502"/>
                </a:lnTo>
                <a:lnTo>
                  <a:pt x="1829" y="502"/>
                </a:lnTo>
                <a:lnTo>
                  <a:pt x="1829" y="502"/>
                </a:lnTo>
                <a:lnTo>
                  <a:pt x="1829" y="493"/>
                </a:lnTo>
                <a:lnTo>
                  <a:pt x="1829" y="479"/>
                </a:lnTo>
                <a:lnTo>
                  <a:pt x="1829" y="459"/>
                </a:lnTo>
                <a:lnTo>
                  <a:pt x="1829" y="431"/>
                </a:lnTo>
                <a:lnTo>
                  <a:pt x="1829" y="384"/>
                </a:lnTo>
                <a:lnTo>
                  <a:pt x="1829" y="329"/>
                </a:lnTo>
                <a:lnTo>
                  <a:pt x="1829" y="284"/>
                </a:lnTo>
                <a:lnTo>
                  <a:pt x="1830" y="262"/>
                </a:lnTo>
                <a:lnTo>
                  <a:pt x="1830" y="242"/>
                </a:lnTo>
                <a:lnTo>
                  <a:pt x="1830" y="235"/>
                </a:lnTo>
                <a:lnTo>
                  <a:pt x="1830" y="225"/>
                </a:lnTo>
                <a:lnTo>
                  <a:pt x="1830" y="217"/>
                </a:lnTo>
                <a:lnTo>
                  <a:pt x="1830" y="205"/>
                </a:lnTo>
                <a:lnTo>
                  <a:pt x="1830" y="192"/>
                </a:lnTo>
                <a:lnTo>
                  <a:pt x="1830" y="169"/>
                </a:lnTo>
                <a:lnTo>
                  <a:pt x="1830" y="152"/>
                </a:lnTo>
                <a:lnTo>
                  <a:pt x="1831" y="129"/>
                </a:lnTo>
                <a:lnTo>
                  <a:pt x="1831" y="110"/>
                </a:lnTo>
                <a:lnTo>
                  <a:pt x="1831" y="93"/>
                </a:lnTo>
                <a:lnTo>
                  <a:pt x="1831" y="83"/>
                </a:lnTo>
                <a:lnTo>
                  <a:pt x="1831" y="72"/>
                </a:lnTo>
                <a:lnTo>
                  <a:pt x="1831" y="65"/>
                </a:lnTo>
                <a:lnTo>
                  <a:pt x="1831" y="55"/>
                </a:lnTo>
                <a:lnTo>
                  <a:pt x="1831" y="46"/>
                </a:lnTo>
                <a:lnTo>
                  <a:pt x="1831" y="38"/>
                </a:lnTo>
                <a:lnTo>
                  <a:pt x="1832" y="35"/>
                </a:lnTo>
                <a:lnTo>
                  <a:pt x="1832" y="30"/>
                </a:lnTo>
                <a:lnTo>
                  <a:pt x="1832" y="28"/>
                </a:lnTo>
                <a:lnTo>
                  <a:pt x="1832" y="25"/>
                </a:lnTo>
                <a:lnTo>
                  <a:pt x="1832" y="24"/>
                </a:lnTo>
                <a:lnTo>
                  <a:pt x="1832" y="22"/>
                </a:lnTo>
                <a:lnTo>
                  <a:pt x="1832" y="20"/>
                </a:lnTo>
                <a:lnTo>
                  <a:pt x="1832" y="16"/>
                </a:lnTo>
                <a:lnTo>
                  <a:pt x="1832" y="15"/>
                </a:lnTo>
                <a:lnTo>
                  <a:pt x="1832" y="13"/>
                </a:lnTo>
                <a:lnTo>
                  <a:pt x="1832" y="11"/>
                </a:lnTo>
                <a:lnTo>
                  <a:pt x="1833" y="10"/>
                </a:lnTo>
                <a:lnTo>
                  <a:pt x="1833" y="9"/>
                </a:lnTo>
                <a:lnTo>
                  <a:pt x="1833" y="7"/>
                </a:lnTo>
                <a:lnTo>
                  <a:pt x="1833" y="7"/>
                </a:lnTo>
                <a:lnTo>
                  <a:pt x="1833" y="6"/>
                </a:lnTo>
                <a:lnTo>
                  <a:pt x="1833" y="5"/>
                </a:lnTo>
                <a:lnTo>
                  <a:pt x="1833" y="4"/>
                </a:lnTo>
                <a:lnTo>
                  <a:pt x="1833" y="4"/>
                </a:lnTo>
                <a:lnTo>
                  <a:pt x="1833" y="3"/>
                </a:lnTo>
                <a:lnTo>
                  <a:pt x="1834" y="3"/>
                </a:lnTo>
                <a:lnTo>
                  <a:pt x="1834" y="3"/>
                </a:lnTo>
                <a:lnTo>
                  <a:pt x="1834" y="3"/>
                </a:lnTo>
                <a:lnTo>
                  <a:pt x="1834" y="3"/>
                </a:lnTo>
                <a:lnTo>
                  <a:pt x="1834" y="3"/>
                </a:lnTo>
                <a:lnTo>
                  <a:pt x="1834" y="4"/>
                </a:lnTo>
                <a:lnTo>
                  <a:pt x="1834" y="4"/>
                </a:lnTo>
                <a:lnTo>
                  <a:pt x="1834" y="5"/>
                </a:lnTo>
                <a:lnTo>
                  <a:pt x="1834" y="5"/>
                </a:lnTo>
                <a:lnTo>
                  <a:pt x="1835" y="7"/>
                </a:lnTo>
                <a:lnTo>
                  <a:pt x="1835" y="8"/>
                </a:lnTo>
                <a:lnTo>
                  <a:pt x="1835" y="10"/>
                </a:lnTo>
                <a:lnTo>
                  <a:pt x="1835" y="11"/>
                </a:lnTo>
                <a:lnTo>
                  <a:pt x="1835" y="14"/>
                </a:lnTo>
                <a:lnTo>
                  <a:pt x="1835" y="16"/>
                </a:lnTo>
                <a:lnTo>
                  <a:pt x="1835" y="18"/>
                </a:lnTo>
                <a:lnTo>
                  <a:pt x="1835" y="20"/>
                </a:lnTo>
                <a:lnTo>
                  <a:pt x="1835" y="23"/>
                </a:lnTo>
                <a:lnTo>
                  <a:pt x="1836" y="26"/>
                </a:lnTo>
                <a:lnTo>
                  <a:pt x="1836" y="29"/>
                </a:lnTo>
                <a:lnTo>
                  <a:pt x="1836" y="31"/>
                </a:lnTo>
                <a:lnTo>
                  <a:pt x="1836" y="35"/>
                </a:lnTo>
                <a:lnTo>
                  <a:pt x="1836" y="37"/>
                </a:lnTo>
                <a:lnTo>
                  <a:pt x="1836" y="40"/>
                </a:lnTo>
                <a:lnTo>
                  <a:pt x="1836" y="42"/>
                </a:lnTo>
                <a:lnTo>
                  <a:pt x="1836" y="45"/>
                </a:lnTo>
                <a:lnTo>
                  <a:pt x="1836" y="48"/>
                </a:lnTo>
                <a:lnTo>
                  <a:pt x="1837" y="51"/>
                </a:lnTo>
                <a:lnTo>
                  <a:pt x="1837" y="53"/>
                </a:lnTo>
                <a:lnTo>
                  <a:pt x="1837" y="56"/>
                </a:lnTo>
                <a:lnTo>
                  <a:pt x="1837" y="59"/>
                </a:lnTo>
                <a:lnTo>
                  <a:pt x="1837" y="60"/>
                </a:lnTo>
                <a:lnTo>
                  <a:pt x="1837" y="62"/>
                </a:lnTo>
                <a:lnTo>
                  <a:pt x="1837" y="64"/>
                </a:lnTo>
                <a:lnTo>
                  <a:pt x="1837" y="65"/>
                </a:lnTo>
                <a:lnTo>
                  <a:pt x="1837" y="67"/>
                </a:lnTo>
                <a:lnTo>
                  <a:pt x="1837" y="69"/>
                </a:lnTo>
                <a:lnTo>
                  <a:pt x="1837" y="70"/>
                </a:lnTo>
                <a:lnTo>
                  <a:pt x="1838" y="72"/>
                </a:lnTo>
                <a:lnTo>
                  <a:pt x="1838" y="73"/>
                </a:lnTo>
                <a:lnTo>
                  <a:pt x="1838" y="74"/>
                </a:lnTo>
                <a:lnTo>
                  <a:pt x="1838" y="74"/>
                </a:lnTo>
                <a:lnTo>
                  <a:pt x="1838" y="75"/>
                </a:lnTo>
                <a:lnTo>
                  <a:pt x="1838" y="75"/>
                </a:lnTo>
                <a:lnTo>
                  <a:pt x="1838" y="76"/>
                </a:lnTo>
                <a:lnTo>
                  <a:pt x="1838" y="77"/>
                </a:lnTo>
                <a:lnTo>
                  <a:pt x="1838" y="79"/>
                </a:lnTo>
                <a:lnTo>
                  <a:pt x="1839" y="80"/>
                </a:lnTo>
                <a:lnTo>
                  <a:pt x="1839" y="80"/>
                </a:lnTo>
                <a:lnTo>
                  <a:pt x="1839" y="81"/>
                </a:lnTo>
                <a:lnTo>
                  <a:pt x="1839" y="82"/>
                </a:lnTo>
                <a:lnTo>
                  <a:pt x="1839" y="82"/>
                </a:lnTo>
                <a:lnTo>
                  <a:pt x="1839" y="83"/>
                </a:lnTo>
                <a:lnTo>
                  <a:pt x="1839" y="84"/>
                </a:lnTo>
                <a:lnTo>
                  <a:pt x="1839" y="84"/>
                </a:lnTo>
                <a:lnTo>
                  <a:pt x="1839" y="86"/>
                </a:lnTo>
                <a:lnTo>
                  <a:pt x="1840" y="87"/>
                </a:lnTo>
                <a:lnTo>
                  <a:pt x="1840" y="88"/>
                </a:lnTo>
                <a:lnTo>
                  <a:pt x="1840" y="89"/>
                </a:lnTo>
                <a:lnTo>
                  <a:pt x="1840" y="90"/>
                </a:lnTo>
                <a:lnTo>
                  <a:pt x="1840" y="90"/>
                </a:lnTo>
                <a:lnTo>
                  <a:pt x="1840" y="91"/>
                </a:lnTo>
                <a:lnTo>
                  <a:pt x="1840" y="92"/>
                </a:lnTo>
                <a:lnTo>
                  <a:pt x="1840" y="93"/>
                </a:lnTo>
                <a:lnTo>
                  <a:pt x="1840" y="94"/>
                </a:lnTo>
                <a:lnTo>
                  <a:pt x="1841" y="95"/>
                </a:lnTo>
                <a:lnTo>
                  <a:pt x="1841" y="95"/>
                </a:lnTo>
                <a:lnTo>
                  <a:pt x="1841" y="96"/>
                </a:lnTo>
                <a:lnTo>
                  <a:pt x="1841" y="97"/>
                </a:lnTo>
                <a:lnTo>
                  <a:pt x="1841" y="99"/>
                </a:lnTo>
                <a:lnTo>
                  <a:pt x="1841" y="100"/>
                </a:lnTo>
                <a:lnTo>
                  <a:pt x="1841" y="102"/>
                </a:lnTo>
                <a:lnTo>
                  <a:pt x="1841" y="102"/>
                </a:lnTo>
                <a:lnTo>
                  <a:pt x="1841" y="103"/>
                </a:lnTo>
                <a:lnTo>
                  <a:pt x="1842" y="103"/>
                </a:lnTo>
                <a:lnTo>
                  <a:pt x="1842" y="104"/>
                </a:lnTo>
                <a:lnTo>
                  <a:pt x="1842" y="105"/>
                </a:lnTo>
                <a:lnTo>
                  <a:pt x="1842" y="107"/>
                </a:lnTo>
                <a:lnTo>
                  <a:pt x="1842" y="109"/>
                </a:lnTo>
                <a:lnTo>
                  <a:pt x="1842" y="111"/>
                </a:lnTo>
                <a:lnTo>
                  <a:pt x="1842" y="112"/>
                </a:lnTo>
                <a:lnTo>
                  <a:pt x="1842" y="113"/>
                </a:lnTo>
                <a:lnTo>
                  <a:pt x="1842" y="113"/>
                </a:lnTo>
                <a:lnTo>
                  <a:pt x="1842" y="114"/>
                </a:lnTo>
                <a:lnTo>
                  <a:pt x="1842" y="115"/>
                </a:lnTo>
                <a:lnTo>
                  <a:pt x="1843" y="115"/>
                </a:lnTo>
                <a:lnTo>
                  <a:pt x="1843" y="116"/>
                </a:lnTo>
                <a:lnTo>
                  <a:pt x="1843" y="115"/>
                </a:lnTo>
                <a:lnTo>
                  <a:pt x="1843" y="115"/>
                </a:lnTo>
                <a:lnTo>
                  <a:pt x="1843" y="115"/>
                </a:lnTo>
                <a:lnTo>
                  <a:pt x="1843" y="115"/>
                </a:lnTo>
                <a:lnTo>
                  <a:pt x="1843" y="115"/>
                </a:lnTo>
                <a:lnTo>
                  <a:pt x="1843" y="114"/>
                </a:lnTo>
                <a:lnTo>
                  <a:pt x="1843" y="114"/>
                </a:lnTo>
                <a:lnTo>
                  <a:pt x="1844" y="114"/>
                </a:lnTo>
                <a:lnTo>
                  <a:pt x="1844" y="112"/>
                </a:lnTo>
                <a:lnTo>
                  <a:pt x="1844" y="110"/>
                </a:lnTo>
                <a:lnTo>
                  <a:pt x="1844" y="108"/>
                </a:lnTo>
                <a:lnTo>
                  <a:pt x="1844" y="106"/>
                </a:lnTo>
                <a:lnTo>
                  <a:pt x="1844" y="103"/>
                </a:lnTo>
                <a:lnTo>
                  <a:pt x="1844" y="101"/>
                </a:lnTo>
                <a:lnTo>
                  <a:pt x="1844" y="98"/>
                </a:lnTo>
                <a:lnTo>
                  <a:pt x="1844" y="97"/>
                </a:lnTo>
                <a:lnTo>
                  <a:pt x="1845" y="94"/>
                </a:lnTo>
                <a:lnTo>
                  <a:pt x="1845" y="93"/>
                </a:lnTo>
                <a:lnTo>
                  <a:pt x="1845" y="91"/>
                </a:lnTo>
                <a:lnTo>
                  <a:pt x="1845" y="90"/>
                </a:lnTo>
                <a:lnTo>
                  <a:pt x="1845" y="88"/>
                </a:lnTo>
                <a:lnTo>
                  <a:pt x="1845" y="87"/>
                </a:lnTo>
                <a:lnTo>
                  <a:pt x="1845" y="86"/>
                </a:lnTo>
                <a:lnTo>
                  <a:pt x="1845" y="85"/>
                </a:lnTo>
                <a:lnTo>
                  <a:pt x="1845" y="84"/>
                </a:lnTo>
                <a:lnTo>
                  <a:pt x="1846" y="83"/>
                </a:lnTo>
                <a:lnTo>
                  <a:pt x="1846" y="83"/>
                </a:lnTo>
                <a:lnTo>
                  <a:pt x="1846" y="82"/>
                </a:lnTo>
                <a:lnTo>
                  <a:pt x="1846" y="82"/>
                </a:lnTo>
                <a:lnTo>
                  <a:pt x="1846" y="82"/>
                </a:lnTo>
                <a:lnTo>
                  <a:pt x="1846" y="83"/>
                </a:lnTo>
                <a:lnTo>
                  <a:pt x="1846" y="84"/>
                </a:lnTo>
                <a:lnTo>
                  <a:pt x="1846" y="85"/>
                </a:lnTo>
                <a:lnTo>
                  <a:pt x="1846" y="86"/>
                </a:lnTo>
                <a:lnTo>
                  <a:pt x="1847" y="87"/>
                </a:lnTo>
                <a:lnTo>
                  <a:pt x="1847" y="89"/>
                </a:lnTo>
                <a:lnTo>
                  <a:pt x="1847" y="91"/>
                </a:lnTo>
                <a:lnTo>
                  <a:pt x="1847" y="93"/>
                </a:lnTo>
                <a:lnTo>
                  <a:pt x="1847" y="96"/>
                </a:lnTo>
                <a:lnTo>
                  <a:pt x="1847" y="99"/>
                </a:lnTo>
                <a:lnTo>
                  <a:pt x="1847" y="104"/>
                </a:lnTo>
                <a:lnTo>
                  <a:pt x="1847" y="108"/>
                </a:lnTo>
                <a:lnTo>
                  <a:pt x="1847" y="113"/>
                </a:lnTo>
                <a:lnTo>
                  <a:pt x="1847" y="117"/>
                </a:lnTo>
                <a:lnTo>
                  <a:pt x="1847" y="123"/>
                </a:lnTo>
                <a:lnTo>
                  <a:pt x="1847" y="127"/>
                </a:lnTo>
                <a:lnTo>
                  <a:pt x="1848" y="133"/>
                </a:lnTo>
                <a:lnTo>
                  <a:pt x="1848" y="139"/>
                </a:lnTo>
                <a:lnTo>
                  <a:pt x="1848" y="147"/>
                </a:lnTo>
                <a:lnTo>
                  <a:pt x="1848" y="153"/>
                </a:lnTo>
                <a:lnTo>
                  <a:pt x="1848" y="164"/>
                </a:lnTo>
                <a:lnTo>
                  <a:pt x="1848" y="172"/>
                </a:lnTo>
                <a:lnTo>
                  <a:pt x="1848" y="184"/>
                </a:lnTo>
                <a:lnTo>
                  <a:pt x="1848" y="195"/>
                </a:lnTo>
                <a:lnTo>
                  <a:pt x="1848" y="211"/>
                </a:lnTo>
                <a:lnTo>
                  <a:pt x="1849" y="224"/>
                </a:lnTo>
                <a:lnTo>
                  <a:pt x="1849" y="244"/>
                </a:lnTo>
                <a:lnTo>
                  <a:pt x="1849" y="259"/>
                </a:lnTo>
                <a:lnTo>
                  <a:pt x="1849" y="277"/>
                </a:lnTo>
                <a:lnTo>
                  <a:pt x="1849" y="293"/>
                </a:lnTo>
                <a:lnTo>
                  <a:pt x="1849" y="313"/>
                </a:lnTo>
                <a:lnTo>
                  <a:pt x="1849" y="331"/>
                </a:lnTo>
                <a:lnTo>
                  <a:pt x="1849" y="352"/>
                </a:lnTo>
                <a:lnTo>
                  <a:pt x="1849" y="366"/>
                </a:lnTo>
                <a:lnTo>
                  <a:pt x="1850" y="384"/>
                </a:lnTo>
                <a:lnTo>
                  <a:pt x="1850" y="398"/>
                </a:lnTo>
                <a:lnTo>
                  <a:pt x="1850" y="412"/>
                </a:lnTo>
                <a:lnTo>
                  <a:pt x="1850" y="419"/>
                </a:lnTo>
                <a:lnTo>
                  <a:pt x="1850" y="429"/>
                </a:lnTo>
                <a:lnTo>
                  <a:pt x="1850" y="437"/>
                </a:lnTo>
                <a:lnTo>
                  <a:pt x="1850" y="450"/>
                </a:lnTo>
                <a:lnTo>
                  <a:pt x="1850" y="456"/>
                </a:lnTo>
                <a:lnTo>
                  <a:pt x="1850" y="462"/>
                </a:lnTo>
                <a:lnTo>
                  <a:pt x="1851" y="466"/>
                </a:lnTo>
                <a:lnTo>
                  <a:pt x="1851" y="471"/>
                </a:lnTo>
                <a:lnTo>
                  <a:pt x="1851" y="472"/>
                </a:lnTo>
                <a:lnTo>
                  <a:pt x="1851" y="469"/>
                </a:lnTo>
                <a:lnTo>
                  <a:pt x="1851" y="468"/>
                </a:lnTo>
                <a:lnTo>
                  <a:pt x="1851" y="468"/>
                </a:lnTo>
                <a:lnTo>
                  <a:pt x="1851" y="468"/>
                </a:lnTo>
                <a:lnTo>
                  <a:pt x="1851" y="472"/>
                </a:lnTo>
                <a:lnTo>
                  <a:pt x="1851" y="473"/>
                </a:lnTo>
                <a:lnTo>
                  <a:pt x="1852" y="474"/>
                </a:lnTo>
                <a:lnTo>
                  <a:pt x="1852" y="476"/>
                </a:lnTo>
                <a:lnTo>
                  <a:pt x="1852" y="480"/>
                </a:lnTo>
                <a:lnTo>
                  <a:pt x="1852" y="482"/>
                </a:lnTo>
                <a:lnTo>
                  <a:pt x="1852" y="485"/>
                </a:lnTo>
                <a:lnTo>
                  <a:pt x="1852" y="486"/>
                </a:lnTo>
                <a:lnTo>
                  <a:pt x="1852" y="489"/>
                </a:lnTo>
                <a:lnTo>
                  <a:pt x="1852" y="491"/>
                </a:lnTo>
                <a:lnTo>
                  <a:pt x="1852" y="493"/>
                </a:lnTo>
                <a:lnTo>
                  <a:pt x="1852" y="494"/>
                </a:lnTo>
                <a:lnTo>
                  <a:pt x="1852" y="494"/>
                </a:lnTo>
                <a:lnTo>
                  <a:pt x="1853" y="494"/>
                </a:lnTo>
                <a:lnTo>
                  <a:pt x="1853" y="494"/>
                </a:lnTo>
                <a:lnTo>
                  <a:pt x="1853" y="494"/>
                </a:lnTo>
                <a:lnTo>
                  <a:pt x="1853" y="495"/>
                </a:lnTo>
                <a:lnTo>
                  <a:pt x="1853" y="495"/>
                </a:lnTo>
                <a:lnTo>
                  <a:pt x="1853" y="496"/>
                </a:lnTo>
                <a:lnTo>
                  <a:pt x="1853" y="495"/>
                </a:lnTo>
                <a:lnTo>
                  <a:pt x="1853" y="495"/>
                </a:lnTo>
                <a:lnTo>
                  <a:pt x="1853" y="495"/>
                </a:lnTo>
                <a:lnTo>
                  <a:pt x="1854" y="495"/>
                </a:lnTo>
                <a:lnTo>
                  <a:pt x="1854" y="495"/>
                </a:lnTo>
                <a:lnTo>
                  <a:pt x="1854" y="495"/>
                </a:lnTo>
                <a:lnTo>
                  <a:pt x="1854" y="495"/>
                </a:lnTo>
                <a:lnTo>
                  <a:pt x="1854" y="495"/>
                </a:lnTo>
                <a:lnTo>
                  <a:pt x="1854" y="496"/>
                </a:lnTo>
                <a:lnTo>
                  <a:pt x="1854" y="496"/>
                </a:lnTo>
                <a:lnTo>
                  <a:pt x="1854" y="496"/>
                </a:lnTo>
                <a:lnTo>
                  <a:pt x="1854" y="496"/>
                </a:lnTo>
                <a:lnTo>
                  <a:pt x="1855" y="496"/>
                </a:lnTo>
                <a:lnTo>
                  <a:pt x="1855" y="496"/>
                </a:lnTo>
                <a:lnTo>
                  <a:pt x="1855" y="496"/>
                </a:lnTo>
                <a:lnTo>
                  <a:pt x="1855" y="496"/>
                </a:lnTo>
                <a:lnTo>
                  <a:pt x="1855" y="496"/>
                </a:lnTo>
                <a:lnTo>
                  <a:pt x="1855" y="496"/>
                </a:lnTo>
                <a:lnTo>
                  <a:pt x="1855" y="496"/>
                </a:lnTo>
                <a:lnTo>
                  <a:pt x="1855" y="496"/>
                </a:lnTo>
                <a:lnTo>
                  <a:pt x="1855" y="496"/>
                </a:lnTo>
                <a:lnTo>
                  <a:pt x="1856" y="496"/>
                </a:lnTo>
                <a:lnTo>
                  <a:pt x="1856" y="496"/>
                </a:lnTo>
                <a:lnTo>
                  <a:pt x="1856" y="496"/>
                </a:lnTo>
                <a:lnTo>
                  <a:pt x="1856" y="496"/>
                </a:lnTo>
                <a:lnTo>
                  <a:pt x="1856" y="497"/>
                </a:lnTo>
                <a:lnTo>
                  <a:pt x="1856" y="497"/>
                </a:lnTo>
                <a:lnTo>
                  <a:pt x="1856" y="497"/>
                </a:lnTo>
                <a:lnTo>
                  <a:pt x="1856" y="498"/>
                </a:lnTo>
                <a:lnTo>
                  <a:pt x="1856" y="498"/>
                </a:lnTo>
                <a:lnTo>
                  <a:pt x="1857" y="498"/>
                </a:lnTo>
                <a:lnTo>
                  <a:pt x="1857" y="500"/>
                </a:lnTo>
                <a:lnTo>
                  <a:pt x="1857" y="501"/>
                </a:lnTo>
                <a:lnTo>
                  <a:pt x="1857" y="501"/>
                </a:lnTo>
                <a:lnTo>
                  <a:pt x="1857" y="501"/>
                </a:lnTo>
                <a:lnTo>
                  <a:pt x="1857" y="501"/>
                </a:lnTo>
                <a:lnTo>
                  <a:pt x="1857" y="501"/>
                </a:lnTo>
                <a:lnTo>
                  <a:pt x="1857" y="501"/>
                </a:lnTo>
                <a:lnTo>
                  <a:pt x="1857" y="501"/>
                </a:lnTo>
                <a:lnTo>
                  <a:pt x="1858" y="501"/>
                </a:lnTo>
                <a:lnTo>
                  <a:pt x="1858" y="502"/>
                </a:lnTo>
                <a:lnTo>
                  <a:pt x="1858" y="503"/>
                </a:lnTo>
                <a:lnTo>
                  <a:pt x="1858" y="504"/>
                </a:lnTo>
                <a:lnTo>
                  <a:pt x="1858" y="504"/>
                </a:lnTo>
                <a:lnTo>
                  <a:pt x="1858" y="504"/>
                </a:lnTo>
                <a:lnTo>
                  <a:pt x="1858" y="504"/>
                </a:lnTo>
                <a:lnTo>
                  <a:pt x="1858" y="505"/>
                </a:lnTo>
                <a:lnTo>
                  <a:pt x="1858" y="506"/>
                </a:lnTo>
                <a:lnTo>
                  <a:pt x="1858" y="507"/>
                </a:lnTo>
                <a:lnTo>
                  <a:pt x="1858" y="508"/>
                </a:lnTo>
                <a:lnTo>
                  <a:pt x="1859" y="509"/>
                </a:lnTo>
                <a:lnTo>
                  <a:pt x="1859" y="510"/>
                </a:lnTo>
                <a:lnTo>
                  <a:pt x="1859" y="511"/>
                </a:lnTo>
                <a:lnTo>
                  <a:pt x="1859" y="511"/>
                </a:lnTo>
                <a:lnTo>
                  <a:pt x="1859" y="511"/>
                </a:lnTo>
                <a:lnTo>
                  <a:pt x="1859" y="512"/>
                </a:lnTo>
                <a:lnTo>
                  <a:pt x="1859" y="512"/>
                </a:lnTo>
                <a:lnTo>
                  <a:pt x="1859" y="513"/>
                </a:lnTo>
                <a:lnTo>
                  <a:pt x="1859" y="513"/>
                </a:lnTo>
                <a:lnTo>
                  <a:pt x="1860" y="513"/>
                </a:lnTo>
                <a:lnTo>
                  <a:pt x="1860" y="514"/>
                </a:lnTo>
                <a:lnTo>
                  <a:pt x="1860" y="514"/>
                </a:lnTo>
                <a:lnTo>
                  <a:pt x="1860" y="514"/>
                </a:lnTo>
                <a:lnTo>
                  <a:pt x="1860" y="515"/>
                </a:lnTo>
                <a:lnTo>
                  <a:pt x="1860" y="515"/>
                </a:lnTo>
                <a:lnTo>
                  <a:pt x="1860" y="515"/>
                </a:lnTo>
                <a:lnTo>
                  <a:pt x="1860" y="515"/>
                </a:lnTo>
                <a:lnTo>
                  <a:pt x="1860" y="515"/>
                </a:lnTo>
                <a:lnTo>
                  <a:pt x="1861" y="515"/>
                </a:lnTo>
                <a:lnTo>
                  <a:pt x="1861" y="515"/>
                </a:lnTo>
                <a:lnTo>
                  <a:pt x="1861" y="514"/>
                </a:lnTo>
                <a:lnTo>
                  <a:pt x="1861" y="512"/>
                </a:lnTo>
                <a:lnTo>
                  <a:pt x="1861" y="511"/>
                </a:lnTo>
                <a:lnTo>
                  <a:pt x="1861" y="509"/>
                </a:lnTo>
                <a:lnTo>
                  <a:pt x="1861" y="508"/>
                </a:lnTo>
                <a:lnTo>
                  <a:pt x="1861" y="506"/>
                </a:lnTo>
                <a:lnTo>
                  <a:pt x="1861" y="506"/>
                </a:lnTo>
                <a:lnTo>
                  <a:pt x="1862" y="504"/>
                </a:lnTo>
                <a:lnTo>
                  <a:pt x="1862" y="504"/>
                </a:lnTo>
                <a:lnTo>
                  <a:pt x="1862" y="502"/>
                </a:lnTo>
                <a:lnTo>
                  <a:pt x="1862" y="501"/>
                </a:lnTo>
                <a:lnTo>
                  <a:pt x="1862" y="501"/>
                </a:lnTo>
                <a:lnTo>
                  <a:pt x="1862" y="502"/>
                </a:lnTo>
                <a:lnTo>
                  <a:pt x="1862" y="502"/>
                </a:lnTo>
                <a:lnTo>
                  <a:pt x="1862" y="502"/>
                </a:lnTo>
                <a:lnTo>
                  <a:pt x="1862" y="502"/>
                </a:lnTo>
                <a:lnTo>
                  <a:pt x="1863" y="502"/>
                </a:lnTo>
                <a:lnTo>
                  <a:pt x="1863" y="502"/>
                </a:lnTo>
                <a:lnTo>
                  <a:pt x="1863" y="502"/>
                </a:lnTo>
                <a:lnTo>
                  <a:pt x="1863" y="485"/>
                </a:lnTo>
                <a:lnTo>
                  <a:pt x="1863" y="469"/>
                </a:lnTo>
                <a:lnTo>
                  <a:pt x="1863" y="431"/>
                </a:lnTo>
                <a:lnTo>
                  <a:pt x="1863" y="383"/>
                </a:lnTo>
                <a:lnTo>
                  <a:pt x="1863" y="315"/>
                </a:lnTo>
                <a:lnTo>
                  <a:pt x="1863" y="284"/>
                </a:lnTo>
                <a:lnTo>
                  <a:pt x="1863" y="254"/>
                </a:lnTo>
                <a:lnTo>
                  <a:pt x="1863" y="243"/>
                </a:lnTo>
                <a:lnTo>
                  <a:pt x="1863" y="229"/>
                </a:lnTo>
                <a:lnTo>
                  <a:pt x="1864" y="217"/>
                </a:lnTo>
                <a:lnTo>
                  <a:pt x="1864" y="204"/>
                </a:lnTo>
                <a:lnTo>
                  <a:pt x="1864" y="191"/>
                </a:lnTo>
                <a:lnTo>
                  <a:pt x="1864" y="170"/>
                </a:lnTo>
                <a:lnTo>
                  <a:pt x="1864" y="150"/>
                </a:lnTo>
                <a:lnTo>
                  <a:pt x="1864" y="125"/>
                </a:lnTo>
                <a:lnTo>
                  <a:pt x="1864" y="106"/>
                </a:lnTo>
                <a:lnTo>
                  <a:pt x="1864" y="89"/>
                </a:lnTo>
                <a:lnTo>
                  <a:pt x="1864" y="79"/>
                </a:lnTo>
                <a:lnTo>
                  <a:pt x="1865" y="69"/>
                </a:lnTo>
                <a:lnTo>
                  <a:pt x="1865" y="62"/>
                </a:lnTo>
                <a:lnTo>
                  <a:pt x="1865" y="54"/>
                </a:lnTo>
                <a:lnTo>
                  <a:pt x="1865" y="48"/>
                </a:lnTo>
                <a:lnTo>
                  <a:pt x="1865" y="42"/>
                </a:lnTo>
                <a:lnTo>
                  <a:pt x="1865" y="38"/>
                </a:lnTo>
                <a:lnTo>
                  <a:pt x="1865" y="34"/>
                </a:lnTo>
                <a:lnTo>
                  <a:pt x="1865" y="32"/>
                </a:lnTo>
                <a:lnTo>
                  <a:pt x="1865" y="31"/>
                </a:lnTo>
                <a:lnTo>
                  <a:pt x="1866" y="31"/>
                </a:lnTo>
                <a:lnTo>
                  <a:pt x="1866" y="30"/>
                </a:lnTo>
                <a:lnTo>
                  <a:pt x="1866" y="30"/>
                </a:lnTo>
                <a:lnTo>
                  <a:pt x="1866" y="30"/>
                </a:lnTo>
                <a:lnTo>
                  <a:pt x="1866" y="30"/>
                </a:lnTo>
                <a:lnTo>
                  <a:pt x="1866" y="30"/>
                </a:lnTo>
                <a:lnTo>
                  <a:pt x="1866" y="29"/>
                </a:lnTo>
                <a:lnTo>
                  <a:pt x="1866" y="28"/>
                </a:lnTo>
                <a:lnTo>
                  <a:pt x="1866" y="28"/>
                </a:lnTo>
                <a:lnTo>
                  <a:pt x="1867" y="28"/>
                </a:lnTo>
                <a:lnTo>
                  <a:pt x="1867" y="27"/>
                </a:lnTo>
                <a:lnTo>
                  <a:pt x="1867" y="26"/>
                </a:lnTo>
                <a:lnTo>
                  <a:pt x="1867" y="26"/>
                </a:lnTo>
                <a:lnTo>
                  <a:pt x="1867" y="26"/>
                </a:lnTo>
                <a:lnTo>
                  <a:pt x="1867" y="25"/>
                </a:lnTo>
                <a:lnTo>
                  <a:pt x="1867" y="26"/>
                </a:lnTo>
                <a:lnTo>
                  <a:pt x="1867" y="26"/>
                </a:lnTo>
                <a:lnTo>
                  <a:pt x="1867" y="26"/>
                </a:lnTo>
                <a:lnTo>
                  <a:pt x="1868" y="27"/>
                </a:lnTo>
                <a:lnTo>
                  <a:pt x="1868" y="28"/>
                </a:lnTo>
                <a:lnTo>
                  <a:pt x="1868" y="28"/>
                </a:lnTo>
                <a:lnTo>
                  <a:pt x="1868" y="29"/>
                </a:lnTo>
                <a:lnTo>
                  <a:pt x="1868" y="30"/>
                </a:lnTo>
                <a:lnTo>
                  <a:pt x="1868" y="31"/>
                </a:lnTo>
                <a:lnTo>
                  <a:pt x="1868" y="33"/>
                </a:lnTo>
                <a:lnTo>
                  <a:pt x="1868" y="35"/>
                </a:lnTo>
                <a:lnTo>
                  <a:pt x="1868" y="36"/>
                </a:lnTo>
                <a:lnTo>
                  <a:pt x="1868" y="38"/>
                </a:lnTo>
                <a:lnTo>
                  <a:pt x="1868" y="39"/>
                </a:lnTo>
                <a:lnTo>
                  <a:pt x="1869" y="43"/>
                </a:lnTo>
                <a:lnTo>
                  <a:pt x="1869" y="46"/>
                </a:lnTo>
                <a:lnTo>
                  <a:pt x="1869" y="49"/>
                </a:lnTo>
                <a:lnTo>
                  <a:pt x="1869" y="52"/>
                </a:lnTo>
                <a:lnTo>
                  <a:pt x="1869" y="56"/>
                </a:lnTo>
                <a:lnTo>
                  <a:pt x="1869" y="59"/>
                </a:lnTo>
                <a:lnTo>
                  <a:pt x="1869" y="63"/>
                </a:lnTo>
                <a:lnTo>
                  <a:pt x="1869" y="67"/>
                </a:lnTo>
                <a:lnTo>
                  <a:pt x="1869" y="71"/>
                </a:lnTo>
                <a:lnTo>
                  <a:pt x="1870" y="75"/>
                </a:lnTo>
                <a:lnTo>
                  <a:pt x="1870" y="80"/>
                </a:lnTo>
                <a:lnTo>
                  <a:pt x="1870" y="83"/>
                </a:lnTo>
                <a:lnTo>
                  <a:pt x="1870" y="88"/>
                </a:lnTo>
                <a:lnTo>
                  <a:pt x="1870" y="94"/>
                </a:lnTo>
                <a:lnTo>
                  <a:pt x="1870" y="99"/>
                </a:lnTo>
                <a:lnTo>
                  <a:pt x="1870" y="103"/>
                </a:lnTo>
                <a:lnTo>
                  <a:pt x="1870" y="109"/>
                </a:lnTo>
                <a:lnTo>
                  <a:pt x="1870" y="113"/>
                </a:lnTo>
                <a:lnTo>
                  <a:pt x="1871" y="119"/>
                </a:lnTo>
                <a:lnTo>
                  <a:pt x="1871" y="125"/>
                </a:lnTo>
                <a:lnTo>
                  <a:pt x="1871" y="131"/>
                </a:lnTo>
                <a:lnTo>
                  <a:pt x="1871" y="135"/>
                </a:lnTo>
                <a:lnTo>
                  <a:pt x="1871" y="140"/>
                </a:lnTo>
                <a:lnTo>
                  <a:pt x="1871" y="144"/>
                </a:lnTo>
                <a:lnTo>
                  <a:pt x="1871" y="148"/>
                </a:lnTo>
                <a:lnTo>
                  <a:pt x="1871" y="152"/>
                </a:lnTo>
                <a:lnTo>
                  <a:pt x="1871" y="156"/>
                </a:lnTo>
                <a:lnTo>
                  <a:pt x="1872" y="158"/>
                </a:lnTo>
                <a:lnTo>
                  <a:pt x="1872" y="162"/>
                </a:lnTo>
                <a:lnTo>
                  <a:pt x="1872" y="164"/>
                </a:lnTo>
                <a:lnTo>
                  <a:pt x="1872" y="168"/>
                </a:lnTo>
                <a:lnTo>
                  <a:pt x="1872" y="171"/>
                </a:lnTo>
                <a:lnTo>
                  <a:pt x="1872" y="174"/>
                </a:lnTo>
                <a:lnTo>
                  <a:pt x="1872" y="177"/>
                </a:lnTo>
                <a:lnTo>
                  <a:pt x="1872" y="180"/>
                </a:lnTo>
                <a:lnTo>
                  <a:pt x="1872" y="182"/>
                </a:lnTo>
                <a:lnTo>
                  <a:pt x="1873" y="185"/>
                </a:lnTo>
                <a:lnTo>
                  <a:pt x="1873" y="187"/>
                </a:lnTo>
                <a:lnTo>
                  <a:pt x="1873" y="188"/>
                </a:lnTo>
                <a:lnTo>
                  <a:pt x="1873" y="189"/>
                </a:lnTo>
                <a:lnTo>
                  <a:pt x="1873" y="191"/>
                </a:lnTo>
                <a:lnTo>
                  <a:pt x="1873" y="192"/>
                </a:lnTo>
                <a:lnTo>
                  <a:pt x="1873" y="193"/>
                </a:lnTo>
                <a:lnTo>
                  <a:pt x="1873" y="194"/>
                </a:lnTo>
                <a:lnTo>
                  <a:pt x="1873" y="195"/>
                </a:lnTo>
                <a:lnTo>
                  <a:pt x="1873" y="196"/>
                </a:lnTo>
                <a:lnTo>
                  <a:pt x="1873" y="197"/>
                </a:lnTo>
                <a:lnTo>
                  <a:pt x="1874" y="199"/>
                </a:lnTo>
                <a:lnTo>
                  <a:pt x="1874" y="199"/>
                </a:lnTo>
                <a:lnTo>
                  <a:pt x="1874" y="200"/>
                </a:lnTo>
                <a:lnTo>
                  <a:pt x="1874" y="201"/>
                </a:lnTo>
                <a:lnTo>
                  <a:pt x="1874" y="201"/>
                </a:lnTo>
                <a:lnTo>
                  <a:pt x="1874" y="201"/>
                </a:lnTo>
                <a:lnTo>
                  <a:pt x="1874" y="201"/>
                </a:lnTo>
                <a:lnTo>
                  <a:pt x="1874" y="201"/>
                </a:lnTo>
                <a:lnTo>
                  <a:pt x="1874" y="202"/>
                </a:lnTo>
                <a:lnTo>
                  <a:pt x="1875" y="203"/>
                </a:lnTo>
                <a:lnTo>
                  <a:pt x="1875" y="204"/>
                </a:lnTo>
                <a:lnTo>
                  <a:pt x="1875" y="206"/>
                </a:lnTo>
                <a:lnTo>
                  <a:pt x="1875" y="207"/>
                </a:lnTo>
                <a:lnTo>
                  <a:pt x="1875" y="208"/>
                </a:lnTo>
                <a:lnTo>
                  <a:pt x="1875" y="209"/>
                </a:lnTo>
                <a:lnTo>
                  <a:pt x="1875" y="209"/>
                </a:lnTo>
                <a:lnTo>
                  <a:pt x="1875" y="211"/>
                </a:lnTo>
                <a:lnTo>
                  <a:pt x="1875" y="212"/>
                </a:lnTo>
                <a:lnTo>
                  <a:pt x="1876" y="214"/>
                </a:lnTo>
                <a:lnTo>
                  <a:pt x="1876" y="215"/>
                </a:lnTo>
                <a:lnTo>
                  <a:pt x="1876" y="217"/>
                </a:lnTo>
                <a:lnTo>
                  <a:pt x="1876" y="218"/>
                </a:lnTo>
                <a:lnTo>
                  <a:pt x="1876" y="219"/>
                </a:lnTo>
                <a:lnTo>
                  <a:pt x="1876" y="221"/>
                </a:lnTo>
                <a:lnTo>
                  <a:pt x="1876" y="222"/>
                </a:lnTo>
                <a:lnTo>
                  <a:pt x="1876" y="223"/>
                </a:lnTo>
                <a:lnTo>
                  <a:pt x="1876" y="223"/>
                </a:lnTo>
                <a:lnTo>
                  <a:pt x="1877" y="223"/>
                </a:lnTo>
                <a:lnTo>
                  <a:pt x="1877" y="224"/>
                </a:lnTo>
                <a:lnTo>
                  <a:pt x="1877" y="224"/>
                </a:lnTo>
                <a:lnTo>
                  <a:pt x="1877" y="223"/>
                </a:lnTo>
                <a:lnTo>
                  <a:pt x="1877" y="222"/>
                </a:lnTo>
                <a:lnTo>
                  <a:pt x="1877" y="222"/>
                </a:lnTo>
                <a:lnTo>
                  <a:pt x="1877" y="221"/>
                </a:lnTo>
                <a:lnTo>
                  <a:pt x="1877" y="219"/>
                </a:lnTo>
                <a:lnTo>
                  <a:pt x="1877" y="218"/>
                </a:lnTo>
                <a:lnTo>
                  <a:pt x="1878" y="217"/>
                </a:lnTo>
                <a:lnTo>
                  <a:pt x="1878" y="215"/>
                </a:lnTo>
                <a:lnTo>
                  <a:pt x="1878" y="214"/>
                </a:lnTo>
                <a:lnTo>
                  <a:pt x="1878" y="211"/>
                </a:lnTo>
                <a:lnTo>
                  <a:pt x="1878" y="209"/>
                </a:lnTo>
                <a:lnTo>
                  <a:pt x="1878" y="206"/>
                </a:lnTo>
                <a:lnTo>
                  <a:pt x="1878" y="203"/>
                </a:lnTo>
                <a:lnTo>
                  <a:pt x="1878" y="200"/>
                </a:lnTo>
                <a:lnTo>
                  <a:pt x="1878" y="197"/>
                </a:lnTo>
                <a:lnTo>
                  <a:pt x="1878" y="192"/>
                </a:lnTo>
                <a:lnTo>
                  <a:pt x="1878" y="188"/>
                </a:lnTo>
                <a:lnTo>
                  <a:pt x="1878" y="184"/>
                </a:lnTo>
                <a:lnTo>
                  <a:pt x="1879" y="181"/>
                </a:lnTo>
                <a:lnTo>
                  <a:pt x="1879" y="177"/>
                </a:lnTo>
                <a:lnTo>
                  <a:pt x="1879" y="173"/>
                </a:lnTo>
                <a:lnTo>
                  <a:pt x="1879" y="168"/>
                </a:lnTo>
                <a:lnTo>
                  <a:pt x="1879" y="164"/>
                </a:lnTo>
                <a:lnTo>
                  <a:pt x="1879" y="159"/>
                </a:lnTo>
                <a:lnTo>
                  <a:pt x="1879" y="156"/>
                </a:lnTo>
                <a:lnTo>
                  <a:pt x="1879" y="152"/>
                </a:lnTo>
                <a:lnTo>
                  <a:pt x="1879" y="149"/>
                </a:lnTo>
                <a:lnTo>
                  <a:pt x="1880" y="146"/>
                </a:lnTo>
                <a:lnTo>
                  <a:pt x="1880" y="144"/>
                </a:lnTo>
                <a:lnTo>
                  <a:pt x="1880" y="140"/>
                </a:lnTo>
                <a:lnTo>
                  <a:pt x="1880" y="138"/>
                </a:lnTo>
                <a:lnTo>
                  <a:pt x="1880" y="135"/>
                </a:lnTo>
                <a:lnTo>
                  <a:pt x="1880" y="132"/>
                </a:lnTo>
                <a:lnTo>
                  <a:pt x="1880" y="131"/>
                </a:lnTo>
                <a:lnTo>
                  <a:pt x="1880" y="129"/>
                </a:lnTo>
                <a:lnTo>
                  <a:pt x="1880" y="127"/>
                </a:lnTo>
                <a:lnTo>
                  <a:pt x="1881" y="125"/>
                </a:lnTo>
                <a:lnTo>
                  <a:pt x="1881" y="124"/>
                </a:lnTo>
                <a:lnTo>
                  <a:pt x="1881" y="122"/>
                </a:lnTo>
                <a:lnTo>
                  <a:pt x="1881" y="121"/>
                </a:lnTo>
                <a:lnTo>
                  <a:pt x="1881" y="121"/>
                </a:lnTo>
                <a:lnTo>
                  <a:pt x="1881" y="120"/>
                </a:lnTo>
                <a:lnTo>
                  <a:pt x="1881" y="119"/>
                </a:lnTo>
                <a:lnTo>
                  <a:pt x="1881" y="119"/>
                </a:lnTo>
                <a:lnTo>
                  <a:pt x="1881" y="119"/>
                </a:lnTo>
                <a:lnTo>
                  <a:pt x="1882" y="119"/>
                </a:lnTo>
                <a:lnTo>
                  <a:pt x="1882" y="120"/>
                </a:lnTo>
                <a:lnTo>
                  <a:pt x="1882" y="120"/>
                </a:lnTo>
                <a:lnTo>
                  <a:pt x="1882" y="121"/>
                </a:lnTo>
                <a:lnTo>
                  <a:pt x="1882" y="122"/>
                </a:lnTo>
                <a:lnTo>
                  <a:pt x="1882" y="124"/>
                </a:lnTo>
                <a:lnTo>
                  <a:pt x="1882" y="125"/>
                </a:lnTo>
                <a:lnTo>
                  <a:pt x="1882" y="128"/>
                </a:lnTo>
                <a:lnTo>
                  <a:pt x="1882" y="131"/>
                </a:lnTo>
                <a:lnTo>
                  <a:pt x="1883" y="134"/>
                </a:lnTo>
                <a:lnTo>
                  <a:pt x="1883" y="139"/>
                </a:lnTo>
                <a:lnTo>
                  <a:pt x="1883" y="146"/>
                </a:lnTo>
                <a:lnTo>
                  <a:pt x="1883" y="154"/>
                </a:lnTo>
                <a:lnTo>
                  <a:pt x="1883" y="163"/>
                </a:lnTo>
                <a:lnTo>
                  <a:pt x="1883" y="175"/>
                </a:lnTo>
                <a:lnTo>
                  <a:pt x="1883" y="183"/>
                </a:lnTo>
                <a:lnTo>
                  <a:pt x="1883" y="195"/>
                </a:lnTo>
                <a:lnTo>
                  <a:pt x="1883" y="208"/>
                </a:lnTo>
                <a:lnTo>
                  <a:pt x="1884" y="226"/>
                </a:lnTo>
                <a:lnTo>
                  <a:pt x="1884" y="239"/>
                </a:lnTo>
                <a:lnTo>
                  <a:pt x="1884" y="266"/>
                </a:lnTo>
                <a:lnTo>
                  <a:pt x="1884" y="282"/>
                </a:lnTo>
                <a:lnTo>
                  <a:pt x="1884" y="302"/>
                </a:lnTo>
                <a:lnTo>
                  <a:pt x="1884" y="322"/>
                </a:lnTo>
                <a:lnTo>
                  <a:pt x="1884" y="344"/>
                </a:lnTo>
                <a:lnTo>
                  <a:pt x="1884" y="357"/>
                </a:lnTo>
                <a:lnTo>
                  <a:pt x="1884" y="374"/>
                </a:lnTo>
                <a:lnTo>
                  <a:pt x="1884" y="385"/>
                </a:lnTo>
                <a:lnTo>
                  <a:pt x="1884" y="401"/>
                </a:lnTo>
                <a:lnTo>
                  <a:pt x="1885" y="413"/>
                </a:lnTo>
                <a:lnTo>
                  <a:pt x="1885" y="425"/>
                </a:lnTo>
                <a:lnTo>
                  <a:pt x="1885" y="432"/>
                </a:lnTo>
                <a:lnTo>
                  <a:pt x="1885" y="440"/>
                </a:lnTo>
                <a:lnTo>
                  <a:pt x="1885" y="446"/>
                </a:lnTo>
                <a:lnTo>
                  <a:pt x="1885" y="456"/>
                </a:lnTo>
                <a:lnTo>
                  <a:pt x="1885" y="460"/>
                </a:lnTo>
                <a:lnTo>
                  <a:pt x="1885" y="456"/>
                </a:lnTo>
                <a:lnTo>
                  <a:pt x="1885" y="453"/>
                </a:lnTo>
                <a:lnTo>
                  <a:pt x="1886" y="454"/>
                </a:lnTo>
                <a:lnTo>
                  <a:pt x="1886" y="456"/>
                </a:lnTo>
                <a:lnTo>
                  <a:pt x="1886" y="461"/>
                </a:lnTo>
                <a:lnTo>
                  <a:pt x="1886" y="467"/>
                </a:lnTo>
                <a:lnTo>
                  <a:pt x="1886" y="471"/>
                </a:lnTo>
                <a:lnTo>
                  <a:pt x="1886" y="473"/>
                </a:lnTo>
                <a:lnTo>
                  <a:pt x="1886" y="477"/>
                </a:lnTo>
                <a:lnTo>
                  <a:pt x="1886" y="479"/>
                </a:lnTo>
                <a:lnTo>
                  <a:pt x="1886" y="481"/>
                </a:lnTo>
                <a:lnTo>
                  <a:pt x="1887" y="484"/>
                </a:lnTo>
                <a:lnTo>
                  <a:pt x="1887" y="485"/>
                </a:lnTo>
                <a:lnTo>
                  <a:pt x="1887" y="485"/>
                </a:lnTo>
                <a:lnTo>
                  <a:pt x="1887" y="485"/>
                </a:lnTo>
                <a:lnTo>
                  <a:pt x="1887" y="486"/>
                </a:lnTo>
                <a:lnTo>
                  <a:pt x="1887" y="487"/>
                </a:lnTo>
                <a:lnTo>
                  <a:pt x="1887" y="488"/>
                </a:lnTo>
                <a:lnTo>
                  <a:pt x="1887" y="488"/>
                </a:lnTo>
                <a:lnTo>
                  <a:pt x="1887" y="489"/>
                </a:lnTo>
                <a:lnTo>
                  <a:pt x="1888" y="490"/>
                </a:lnTo>
                <a:lnTo>
                  <a:pt x="1888" y="490"/>
                </a:lnTo>
                <a:lnTo>
                  <a:pt x="1888" y="490"/>
                </a:lnTo>
                <a:lnTo>
                  <a:pt x="1888" y="491"/>
                </a:lnTo>
                <a:lnTo>
                  <a:pt x="1888" y="491"/>
                </a:lnTo>
                <a:lnTo>
                  <a:pt x="1888" y="492"/>
                </a:lnTo>
                <a:lnTo>
                  <a:pt x="1888" y="493"/>
                </a:lnTo>
                <a:lnTo>
                  <a:pt x="1888" y="494"/>
                </a:lnTo>
                <a:lnTo>
                  <a:pt x="1888" y="495"/>
                </a:lnTo>
                <a:lnTo>
                  <a:pt x="1889" y="495"/>
                </a:lnTo>
                <a:lnTo>
                  <a:pt x="1889" y="495"/>
                </a:lnTo>
                <a:lnTo>
                  <a:pt x="1889" y="495"/>
                </a:lnTo>
                <a:lnTo>
                  <a:pt x="1889" y="495"/>
                </a:lnTo>
                <a:lnTo>
                  <a:pt x="1889" y="495"/>
                </a:lnTo>
                <a:lnTo>
                  <a:pt x="1889" y="495"/>
                </a:lnTo>
                <a:lnTo>
                  <a:pt x="1889" y="495"/>
                </a:lnTo>
                <a:lnTo>
                  <a:pt x="1889" y="495"/>
                </a:lnTo>
                <a:lnTo>
                  <a:pt x="1889" y="496"/>
                </a:lnTo>
                <a:lnTo>
                  <a:pt x="1889" y="497"/>
                </a:lnTo>
                <a:lnTo>
                  <a:pt x="1889" y="498"/>
                </a:lnTo>
                <a:lnTo>
                  <a:pt x="1890" y="498"/>
                </a:lnTo>
                <a:lnTo>
                  <a:pt x="1890" y="499"/>
                </a:lnTo>
                <a:lnTo>
                  <a:pt x="1890" y="499"/>
                </a:lnTo>
                <a:lnTo>
                  <a:pt x="1890" y="499"/>
                </a:lnTo>
                <a:lnTo>
                  <a:pt x="1890" y="499"/>
                </a:lnTo>
                <a:lnTo>
                  <a:pt x="1890" y="499"/>
                </a:lnTo>
                <a:lnTo>
                  <a:pt x="1890" y="499"/>
                </a:lnTo>
                <a:lnTo>
                  <a:pt x="1890" y="499"/>
                </a:lnTo>
                <a:lnTo>
                  <a:pt x="1890" y="499"/>
                </a:lnTo>
                <a:lnTo>
                  <a:pt x="1891" y="499"/>
                </a:lnTo>
                <a:lnTo>
                  <a:pt x="1891" y="499"/>
                </a:lnTo>
                <a:lnTo>
                  <a:pt x="1891" y="500"/>
                </a:lnTo>
                <a:lnTo>
                  <a:pt x="1891" y="500"/>
                </a:lnTo>
                <a:lnTo>
                  <a:pt x="1891" y="501"/>
                </a:lnTo>
                <a:lnTo>
                  <a:pt x="1891" y="501"/>
                </a:lnTo>
                <a:lnTo>
                  <a:pt x="1891" y="501"/>
                </a:lnTo>
                <a:lnTo>
                  <a:pt x="1891" y="502"/>
                </a:lnTo>
                <a:lnTo>
                  <a:pt x="1891" y="502"/>
                </a:lnTo>
                <a:lnTo>
                  <a:pt x="1892" y="502"/>
                </a:lnTo>
                <a:lnTo>
                  <a:pt x="1892" y="503"/>
                </a:lnTo>
                <a:lnTo>
                  <a:pt x="1892" y="503"/>
                </a:lnTo>
                <a:lnTo>
                  <a:pt x="1892" y="503"/>
                </a:lnTo>
                <a:lnTo>
                  <a:pt x="1892" y="503"/>
                </a:lnTo>
                <a:lnTo>
                  <a:pt x="1892" y="504"/>
                </a:lnTo>
                <a:lnTo>
                  <a:pt x="1892" y="504"/>
                </a:lnTo>
                <a:lnTo>
                  <a:pt x="1892" y="504"/>
                </a:lnTo>
                <a:lnTo>
                  <a:pt x="1892" y="505"/>
                </a:lnTo>
                <a:lnTo>
                  <a:pt x="1893" y="506"/>
                </a:lnTo>
                <a:lnTo>
                  <a:pt x="1893" y="507"/>
                </a:lnTo>
                <a:lnTo>
                  <a:pt x="1893" y="507"/>
                </a:lnTo>
                <a:lnTo>
                  <a:pt x="1893" y="508"/>
                </a:lnTo>
                <a:lnTo>
                  <a:pt x="1893" y="509"/>
                </a:lnTo>
                <a:lnTo>
                  <a:pt x="1893" y="510"/>
                </a:lnTo>
                <a:lnTo>
                  <a:pt x="1893" y="510"/>
                </a:lnTo>
                <a:lnTo>
                  <a:pt x="1893" y="510"/>
                </a:lnTo>
                <a:lnTo>
                  <a:pt x="1893" y="511"/>
                </a:lnTo>
                <a:lnTo>
                  <a:pt x="1894" y="511"/>
                </a:lnTo>
                <a:lnTo>
                  <a:pt x="1894" y="511"/>
                </a:lnTo>
                <a:lnTo>
                  <a:pt x="1894" y="512"/>
                </a:lnTo>
                <a:lnTo>
                  <a:pt x="1894" y="512"/>
                </a:lnTo>
                <a:lnTo>
                  <a:pt x="1894" y="513"/>
                </a:lnTo>
                <a:lnTo>
                  <a:pt x="1894" y="513"/>
                </a:lnTo>
                <a:lnTo>
                  <a:pt x="1894" y="514"/>
                </a:lnTo>
                <a:lnTo>
                  <a:pt x="1894" y="514"/>
                </a:lnTo>
                <a:lnTo>
                  <a:pt x="1894" y="514"/>
                </a:lnTo>
                <a:lnTo>
                  <a:pt x="1894" y="514"/>
                </a:lnTo>
                <a:lnTo>
                  <a:pt x="1894" y="514"/>
                </a:lnTo>
                <a:lnTo>
                  <a:pt x="1894" y="513"/>
                </a:lnTo>
                <a:lnTo>
                  <a:pt x="1895" y="514"/>
                </a:lnTo>
                <a:lnTo>
                  <a:pt x="1895" y="513"/>
                </a:lnTo>
                <a:lnTo>
                  <a:pt x="1895" y="513"/>
                </a:lnTo>
                <a:lnTo>
                  <a:pt x="1895" y="512"/>
                </a:lnTo>
                <a:lnTo>
                  <a:pt x="1895" y="510"/>
                </a:lnTo>
                <a:lnTo>
                  <a:pt x="1895" y="509"/>
                </a:lnTo>
                <a:lnTo>
                  <a:pt x="1895" y="506"/>
                </a:lnTo>
                <a:lnTo>
                  <a:pt x="1895" y="505"/>
                </a:lnTo>
                <a:lnTo>
                  <a:pt x="1895" y="505"/>
                </a:lnTo>
                <a:lnTo>
                  <a:pt x="1896" y="505"/>
                </a:lnTo>
                <a:lnTo>
                  <a:pt x="1896" y="504"/>
                </a:lnTo>
                <a:lnTo>
                  <a:pt x="1896" y="504"/>
                </a:lnTo>
                <a:lnTo>
                  <a:pt x="1896" y="504"/>
                </a:lnTo>
                <a:lnTo>
                  <a:pt x="1896" y="504"/>
                </a:lnTo>
                <a:lnTo>
                  <a:pt x="1896" y="503"/>
                </a:lnTo>
                <a:lnTo>
                  <a:pt x="1896" y="499"/>
                </a:lnTo>
                <a:lnTo>
                  <a:pt x="1896" y="477"/>
                </a:lnTo>
                <a:lnTo>
                  <a:pt x="1896" y="464"/>
                </a:lnTo>
                <a:lnTo>
                  <a:pt x="1897" y="429"/>
                </a:lnTo>
                <a:lnTo>
                  <a:pt x="1897" y="386"/>
                </a:lnTo>
                <a:lnTo>
                  <a:pt x="1897" y="327"/>
                </a:lnTo>
                <a:lnTo>
                  <a:pt x="1897" y="298"/>
                </a:lnTo>
                <a:lnTo>
                  <a:pt x="1897" y="264"/>
                </a:lnTo>
                <a:lnTo>
                  <a:pt x="1897" y="249"/>
                </a:lnTo>
                <a:lnTo>
                  <a:pt x="1897" y="239"/>
                </a:lnTo>
                <a:lnTo>
                  <a:pt x="1897" y="232"/>
                </a:lnTo>
                <a:lnTo>
                  <a:pt x="1897" y="224"/>
                </a:lnTo>
                <a:lnTo>
                  <a:pt x="1898" y="219"/>
                </a:lnTo>
                <a:lnTo>
                  <a:pt x="1898" y="208"/>
                </a:lnTo>
                <a:lnTo>
                  <a:pt x="1898" y="196"/>
                </a:lnTo>
                <a:lnTo>
                  <a:pt x="1898" y="178"/>
                </a:lnTo>
                <a:lnTo>
                  <a:pt x="1898" y="162"/>
                </a:lnTo>
                <a:lnTo>
                  <a:pt x="1898" y="142"/>
                </a:lnTo>
                <a:lnTo>
                  <a:pt x="1898" y="129"/>
                </a:lnTo>
                <a:lnTo>
                  <a:pt x="1898" y="111"/>
                </a:lnTo>
                <a:lnTo>
                  <a:pt x="1898" y="101"/>
                </a:lnTo>
                <a:lnTo>
                  <a:pt x="1899" y="89"/>
                </a:lnTo>
                <a:lnTo>
                  <a:pt x="1899" y="80"/>
                </a:lnTo>
                <a:lnTo>
                  <a:pt x="1899" y="70"/>
                </a:lnTo>
                <a:lnTo>
                  <a:pt x="1899" y="64"/>
                </a:lnTo>
                <a:lnTo>
                  <a:pt x="1899" y="55"/>
                </a:lnTo>
                <a:lnTo>
                  <a:pt x="1899" y="49"/>
                </a:lnTo>
                <a:lnTo>
                  <a:pt x="1899" y="44"/>
                </a:lnTo>
                <a:lnTo>
                  <a:pt x="1899" y="40"/>
                </a:lnTo>
                <a:lnTo>
                  <a:pt x="1899" y="36"/>
                </a:lnTo>
                <a:lnTo>
                  <a:pt x="1899" y="34"/>
                </a:lnTo>
                <a:lnTo>
                  <a:pt x="1899" y="30"/>
                </a:lnTo>
                <a:lnTo>
                  <a:pt x="1900" y="28"/>
                </a:lnTo>
                <a:lnTo>
                  <a:pt x="1900" y="25"/>
                </a:lnTo>
                <a:lnTo>
                  <a:pt x="1900" y="21"/>
                </a:lnTo>
                <a:lnTo>
                  <a:pt x="1900" y="19"/>
                </a:lnTo>
                <a:lnTo>
                  <a:pt x="1900" y="16"/>
                </a:lnTo>
                <a:lnTo>
                  <a:pt x="1900" y="14"/>
                </a:lnTo>
                <a:lnTo>
                  <a:pt x="1900" y="12"/>
                </a:lnTo>
                <a:lnTo>
                  <a:pt x="1900" y="10"/>
                </a:lnTo>
                <a:lnTo>
                  <a:pt x="1900" y="9"/>
                </a:lnTo>
                <a:lnTo>
                  <a:pt x="1901" y="7"/>
                </a:lnTo>
                <a:lnTo>
                  <a:pt x="1901" y="6"/>
                </a:lnTo>
                <a:lnTo>
                  <a:pt x="1901" y="4"/>
                </a:lnTo>
                <a:lnTo>
                  <a:pt x="1901" y="3"/>
                </a:lnTo>
                <a:lnTo>
                  <a:pt x="1901" y="2"/>
                </a:lnTo>
                <a:lnTo>
                  <a:pt x="1901" y="2"/>
                </a:lnTo>
                <a:lnTo>
                  <a:pt x="1901" y="1"/>
                </a:lnTo>
                <a:lnTo>
                  <a:pt x="1901" y="1"/>
                </a:lnTo>
                <a:lnTo>
                  <a:pt x="1901" y="0"/>
                </a:lnTo>
                <a:lnTo>
                  <a:pt x="1902" y="0"/>
                </a:lnTo>
                <a:lnTo>
                  <a:pt x="1902" y="0"/>
                </a:lnTo>
                <a:lnTo>
                  <a:pt x="1902" y="0"/>
                </a:lnTo>
                <a:lnTo>
                  <a:pt x="1902" y="1"/>
                </a:lnTo>
                <a:lnTo>
                  <a:pt x="1902" y="1"/>
                </a:lnTo>
                <a:lnTo>
                  <a:pt x="1902" y="2"/>
                </a:lnTo>
                <a:lnTo>
                  <a:pt x="1902" y="2"/>
                </a:lnTo>
                <a:lnTo>
                  <a:pt x="1902" y="3"/>
                </a:lnTo>
                <a:lnTo>
                  <a:pt x="1902" y="4"/>
                </a:lnTo>
                <a:lnTo>
                  <a:pt x="1903" y="5"/>
                </a:lnTo>
                <a:lnTo>
                  <a:pt x="1903" y="6"/>
                </a:lnTo>
                <a:lnTo>
                  <a:pt x="1903" y="7"/>
                </a:lnTo>
                <a:lnTo>
                  <a:pt x="1903" y="8"/>
                </a:lnTo>
                <a:lnTo>
                  <a:pt x="1903" y="10"/>
                </a:lnTo>
                <a:lnTo>
                  <a:pt x="1903" y="11"/>
                </a:lnTo>
                <a:lnTo>
                  <a:pt x="1903" y="13"/>
                </a:lnTo>
                <a:lnTo>
                  <a:pt x="1903" y="14"/>
                </a:lnTo>
                <a:lnTo>
                  <a:pt x="1903" y="16"/>
                </a:lnTo>
                <a:lnTo>
                  <a:pt x="1904" y="17"/>
                </a:lnTo>
                <a:lnTo>
                  <a:pt x="1904" y="18"/>
                </a:lnTo>
                <a:lnTo>
                  <a:pt x="1904" y="20"/>
                </a:lnTo>
                <a:lnTo>
                  <a:pt x="1904" y="21"/>
                </a:lnTo>
                <a:lnTo>
                  <a:pt x="1904" y="23"/>
                </a:lnTo>
                <a:lnTo>
                  <a:pt x="1904" y="24"/>
                </a:lnTo>
                <a:lnTo>
                  <a:pt x="1904" y="25"/>
                </a:lnTo>
                <a:lnTo>
                  <a:pt x="1904" y="27"/>
                </a:lnTo>
                <a:lnTo>
                  <a:pt x="1904" y="29"/>
                </a:lnTo>
                <a:lnTo>
                  <a:pt x="1904" y="30"/>
                </a:lnTo>
                <a:lnTo>
                  <a:pt x="1904" y="31"/>
                </a:lnTo>
                <a:lnTo>
                  <a:pt x="1905" y="32"/>
                </a:lnTo>
                <a:lnTo>
                  <a:pt x="1905" y="33"/>
                </a:lnTo>
                <a:lnTo>
                  <a:pt x="1905" y="34"/>
                </a:lnTo>
                <a:lnTo>
                  <a:pt x="1905" y="35"/>
                </a:lnTo>
                <a:lnTo>
                  <a:pt x="1905" y="35"/>
                </a:lnTo>
                <a:lnTo>
                  <a:pt x="1905" y="35"/>
                </a:lnTo>
                <a:lnTo>
                  <a:pt x="1905" y="36"/>
                </a:lnTo>
                <a:lnTo>
                  <a:pt x="1905" y="36"/>
                </a:lnTo>
                <a:lnTo>
                  <a:pt x="1905" y="36"/>
                </a:lnTo>
                <a:lnTo>
                  <a:pt x="1906" y="37"/>
                </a:lnTo>
                <a:lnTo>
                  <a:pt x="1906" y="37"/>
                </a:lnTo>
                <a:lnTo>
                  <a:pt x="1906" y="37"/>
                </a:lnTo>
                <a:lnTo>
                  <a:pt x="1906" y="37"/>
                </a:lnTo>
                <a:lnTo>
                  <a:pt x="1906" y="37"/>
                </a:lnTo>
                <a:lnTo>
                  <a:pt x="1906" y="37"/>
                </a:lnTo>
                <a:lnTo>
                  <a:pt x="1906" y="37"/>
                </a:lnTo>
                <a:lnTo>
                  <a:pt x="1906" y="38"/>
                </a:lnTo>
                <a:lnTo>
                  <a:pt x="1906" y="38"/>
                </a:lnTo>
                <a:lnTo>
                  <a:pt x="1907" y="38"/>
                </a:lnTo>
                <a:lnTo>
                  <a:pt x="1907" y="38"/>
                </a:lnTo>
                <a:lnTo>
                  <a:pt x="1907" y="38"/>
                </a:lnTo>
                <a:lnTo>
                  <a:pt x="1907" y="38"/>
                </a:lnTo>
                <a:lnTo>
                  <a:pt x="1907" y="38"/>
                </a:lnTo>
                <a:lnTo>
                  <a:pt x="1907" y="37"/>
                </a:lnTo>
                <a:lnTo>
                  <a:pt x="1907" y="38"/>
                </a:lnTo>
                <a:lnTo>
                  <a:pt x="1907" y="38"/>
                </a:lnTo>
                <a:lnTo>
                  <a:pt x="1907" y="38"/>
                </a:lnTo>
                <a:lnTo>
                  <a:pt x="1908" y="38"/>
                </a:lnTo>
                <a:lnTo>
                  <a:pt x="1908" y="39"/>
                </a:lnTo>
                <a:lnTo>
                  <a:pt x="1908" y="39"/>
                </a:lnTo>
                <a:lnTo>
                  <a:pt x="1908" y="39"/>
                </a:lnTo>
                <a:lnTo>
                  <a:pt x="1908" y="40"/>
                </a:lnTo>
                <a:lnTo>
                  <a:pt x="1908" y="40"/>
                </a:lnTo>
                <a:lnTo>
                  <a:pt x="1908" y="41"/>
                </a:lnTo>
                <a:lnTo>
                  <a:pt x="1908" y="41"/>
                </a:lnTo>
                <a:lnTo>
                  <a:pt x="1908" y="41"/>
                </a:lnTo>
                <a:lnTo>
                  <a:pt x="1909" y="42"/>
                </a:lnTo>
                <a:lnTo>
                  <a:pt x="1909" y="43"/>
                </a:lnTo>
                <a:lnTo>
                  <a:pt x="1909" y="44"/>
                </a:lnTo>
                <a:lnTo>
                  <a:pt x="1909" y="45"/>
                </a:lnTo>
                <a:lnTo>
                  <a:pt x="1909" y="46"/>
                </a:lnTo>
                <a:lnTo>
                  <a:pt x="1909" y="47"/>
                </a:lnTo>
                <a:lnTo>
                  <a:pt x="1909" y="48"/>
                </a:lnTo>
                <a:lnTo>
                  <a:pt x="1909" y="49"/>
                </a:lnTo>
                <a:lnTo>
                  <a:pt x="1909" y="50"/>
                </a:lnTo>
                <a:lnTo>
                  <a:pt x="1910" y="51"/>
                </a:lnTo>
                <a:lnTo>
                  <a:pt x="1910" y="52"/>
                </a:lnTo>
                <a:lnTo>
                  <a:pt x="1910" y="53"/>
                </a:lnTo>
                <a:lnTo>
                  <a:pt x="1910" y="56"/>
                </a:lnTo>
                <a:lnTo>
                  <a:pt x="1910" y="56"/>
                </a:lnTo>
                <a:lnTo>
                  <a:pt x="1910" y="58"/>
                </a:lnTo>
                <a:lnTo>
                  <a:pt x="1910" y="60"/>
                </a:lnTo>
                <a:lnTo>
                  <a:pt x="1910" y="62"/>
                </a:lnTo>
                <a:lnTo>
                  <a:pt x="1910" y="64"/>
                </a:lnTo>
                <a:lnTo>
                  <a:pt x="1910" y="66"/>
                </a:lnTo>
                <a:lnTo>
                  <a:pt x="1910" y="67"/>
                </a:lnTo>
                <a:lnTo>
                  <a:pt x="1910" y="70"/>
                </a:lnTo>
                <a:lnTo>
                  <a:pt x="1911" y="71"/>
                </a:lnTo>
                <a:lnTo>
                  <a:pt x="1911" y="74"/>
                </a:lnTo>
                <a:lnTo>
                  <a:pt x="1911" y="77"/>
                </a:lnTo>
                <a:lnTo>
                  <a:pt x="1911" y="80"/>
                </a:lnTo>
                <a:lnTo>
                  <a:pt x="1911" y="82"/>
                </a:lnTo>
                <a:lnTo>
                  <a:pt x="1911" y="86"/>
                </a:lnTo>
                <a:lnTo>
                  <a:pt x="1911" y="88"/>
                </a:lnTo>
                <a:lnTo>
                  <a:pt x="1911" y="93"/>
                </a:lnTo>
                <a:lnTo>
                  <a:pt x="1911" y="96"/>
                </a:lnTo>
                <a:lnTo>
                  <a:pt x="1912" y="99"/>
                </a:lnTo>
                <a:lnTo>
                  <a:pt x="1912" y="102"/>
                </a:lnTo>
                <a:lnTo>
                  <a:pt x="1912" y="104"/>
                </a:lnTo>
                <a:lnTo>
                  <a:pt x="1912" y="106"/>
                </a:lnTo>
                <a:lnTo>
                  <a:pt x="1912" y="108"/>
                </a:lnTo>
                <a:lnTo>
                  <a:pt x="1912" y="109"/>
                </a:lnTo>
                <a:lnTo>
                  <a:pt x="1912" y="112"/>
                </a:lnTo>
                <a:lnTo>
                  <a:pt x="1912" y="111"/>
                </a:lnTo>
                <a:lnTo>
                  <a:pt x="1912" y="109"/>
                </a:lnTo>
                <a:lnTo>
                  <a:pt x="1913" y="107"/>
                </a:lnTo>
                <a:lnTo>
                  <a:pt x="1913" y="105"/>
                </a:lnTo>
                <a:lnTo>
                  <a:pt x="1913" y="104"/>
                </a:lnTo>
                <a:lnTo>
                  <a:pt x="1913" y="101"/>
                </a:lnTo>
                <a:lnTo>
                  <a:pt x="1913" y="101"/>
                </a:lnTo>
                <a:lnTo>
                  <a:pt x="1913" y="99"/>
                </a:lnTo>
                <a:lnTo>
                  <a:pt x="1913" y="99"/>
                </a:lnTo>
                <a:lnTo>
                  <a:pt x="1913" y="97"/>
                </a:lnTo>
                <a:lnTo>
                  <a:pt x="1913" y="96"/>
                </a:lnTo>
                <a:lnTo>
                  <a:pt x="1914" y="96"/>
                </a:lnTo>
                <a:lnTo>
                  <a:pt x="1914" y="95"/>
                </a:lnTo>
                <a:lnTo>
                  <a:pt x="1914" y="95"/>
                </a:lnTo>
                <a:lnTo>
                  <a:pt x="1914" y="95"/>
                </a:lnTo>
                <a:lnTo>
                  <a:pt x="1914" y="96"/>
                </a:lnTo>
                <a:lnTo>
                  <a:pt x="1914" y="97"/>
                </a:lnTo>
                <a:lnTo>
                  <a:pt x="1914" y="99"/>
                </a:lnTo>
                <a:lnTo>
                  <a:pt x="1914" y="101"/>
                </a:lnTo>
                <a:lnTo>
                  <a:pt x="1914" y="104"/>
                </a:lnTo>
                <a:lnTo>
                  <a:pt x="1915" y="107"/>
                </a:lnTo>
                <a:lnTo>
                  <a:pt x="1915" y="111"/>
                </a:lnTo>
                <a:lnTo>
                  <a:pt x="1915" y="115"/>
                </a:lnTo>
                <a:lnTo>
                  <a:pt x="1915" y="121"/>
                </a:lnTo>
                <a:lnTo>
                  <a:pt x="1915" y="127"/>
                </a:lnTo>
                <a:lnTo>
                  <a:pt x="1915" y="133"/>
                </a:lnTo>
                <a:lnTo>
                  <a:pt x="1915" y="140"/>
                </a:lnTo>
                <a:lnTo>
                  <a:pt x="1915" y="149"/>
                </a:lnTo>
                <a:lnTo>
                  <a:pt x="1915" y="155"/>
                </a:lnTo>
                <a:lnTo>
                  <a:pt x="1915" y="168"/>
                </a:lnTo>
                <a:lnTo>
                  <a:pt x="1915" y="176"/>
                </a:lnTo>
                <a:lnTo>
                  <a:pt x="1916" y="188"/>
                </a:lnTo>
                <a:lnTo>
                  <a:pt x="1916" y="198"/>
                </a:lnTo>
                <a:lnTo>
                  <a:pt x="1916" y="211"/>
                </a:lnTo>
                <a:lnTo>
                  <a:pt x="1916" y="223"/>
                </a:lnTo>
                <a:lnTo>
                  <a:pt x="1916" y="244"/>
                </a:lnTo>
                <a:lnTo>
                  <a:pt x="1916" y="257"/>
                </a:lnTo>
                <a:lnTo>
                  <a:pt x="1916" y="278"/>
                </a:lnTo>
                <a:lnTo>
                  <a:pt x="1916" y="294"/>
                </a:lnTo>
                <a:lnTo>
                  <a:pt x="1916" y="316"/>
                </a:lnTo>
                <a:lnTo>
                  <a:pt x="1917" y="329"/>
                </a:lnTo>
                <a:lnTo>
                  <a:pt x="1917" y="354"/>
                </a:lnTo>
                <a:lnTo>
                  <a:pt x="1917" y="369"/>
                </a:lnTo>
                <a:lnTo>
                  <a:pt x="1917" y="383"/>
                </a:lnTo>
                <a:lnTo>
                  <a:pt x="1917" y="397"/>
                </a:lnTo>
                <a:lnTo>
                  <a:pt x="1917" y="408"/>
                </a:lnTo>
                <a:lnTo>
                  <a:pt x="1917" y="415"/>
                </a:lnTo>
                <a:lnTo>
                  <a:pt x="1917" y="431"/>
                </a:lnTo>
                <a:lnTo>
                  <a:pt x="1917" y="439"/>
                </a:lnTo>
                <a:lnTo>
                  <a:pt x="1918" y="450"/>
                </a:lnTo>
                <a:lnTo>
                  <a:pt x="1918" y="457"/>
                </a:lnTo>
                <a:lnTo>
                  <a:pt x="1918" y="465"/>
                </a:lnTo>
                <a:lnTo>
                  <a:pt x="1918" y="468"/>
                </a:lnTo>
                <a:lnTo>
                  <a:pt x="1918" y="469"/>
                </a:lnTo>
                <a:lnTo>
                  <a:pt x="1918" y="468"/>
                </a:lnTo>
                <a:lnTo>
                  <a:pt x="1918" y="462"/>
                </a:lnTo>
                <a:lnTo>
                  <a:pt x="1918" y="463"/>
                </a:lnTo>
                <a:lnTo>
                  <a:pt x="1918" y="465"/>
                </a:lnTo>
                <a:lnTo>
                  <a:pt x="1919" y="466"/>
                </a:lnTo>
                <a:lnTo>
                  <a:pt x="1919" y="471"/>
                </a:lnTo>
                <a:lnTo>
                  <a:pt x="1919" y="472"/>
                </a:lnTo>
                <a:lnTo>
                  <a:pt x="1919" y="476"/>
                </a:lnTo>
                <a:lnTo>
                  <a:pt x="1919" y="480"/>
                </a:lnTo>
                <a:lnTo>
                  <a:pt x="1919" y="483"/>
                </a:lnTo>
                <a:lnTo>
                  <a:pt x="1919" y="485"/>
                </a:lnTo>
                <a:lnTo>
                  <a:pt x="1919" y="489"/>
                </a:lnTo>
                <a:lnTo>
                  <a:pt x="1919" y="489"/>
                </a:lnTo>
                <a:lnTo>
                  <a:pt x="1920" y="491"/>
                </a:lnTo>
                <a:lnTo>
                  <a:pt x="1920" y="492"/>
                </a:lnTo>
                <a:lnTo>
                  <a:pt x="1920" y="492"/>
                </a:lnTo>
                <a:lnTo>
                  <a:pt x="1920" y="492"/>
                </a:lnTo>
                <a:lnTo>
                  <a:pt x="1920" y="493"/>
                </a:lnTo>
                <a:lnTo>
                  <a:pt x="1920" y="493"/>
                </a:lnTo>
                <a:lnTo>
                  <a:pt x="1920" y="492"/>
                </a:lnTo>
                <a:lnTo>
                  <a:pt x="1920" y="492"/>
                </a:lnTo>
                <a:lnTo>
                  <a:pt x="1920" y="492"/>
                </a:lnTo>
                <a:lnTo>
                  <a:pt x="1920" y="493"/>
                </a:lnTo>
                <a:lnTo>
                  <a:pt x="1920" y="493"/>
                </a:lnTo>
                <a:lnTo>
                  <a:pt x="1921" y="493"/>
                </a:lnTo>
                <a:lnTo>
                  <a:pt x="1921" y="493"/>
                </a:lnTo>
                <a:lnTo>
                  <a:pt x="1921" y="493"/>
                </a:lnTo>
                <a:lnTo>
                  <a:pt x="1921" y="493"/>
                </a:lnTo>
                <a:lnTo>
                  <a:pt x="1921" y="494"/>
                </a:lnTo>
                <a:lnTo>
                  <a:pt x="1921" y="494"/>
                </a:lnTo>
                <a:lnTo>
                  <a:pt x="1921" y="494"/>
                </a:lnTo>
                <a:lnTo>
                  <a:pt x="1921" y="494"/>
                </a:lnTo>
                <a:lnTo>
                  <a:pt x="1921" y="494"/>
                </a:lnTo>
                <a:lnTo>
                  <a:pt x="1922" y="493"/>
                </a:lnTo>
                <a:lnTo>
                  <a:pt x="1922" y="493"/>
                </a:lnTo>
                <a:lnTo>
                  <a:pt x="1922" y="493"/>
                </a:lnTo>
                <a:lnTo>
                  <a:pt x="1922" y="493"/>
                </a:lnTo>
                <a:lnTo>
                  <a:pt x="1922" y="492"/>
                </a:lnTo>
                <a:lnTo>
                  <a:pt x="1922" y="492"/>
                </a:lnTo>
                <a:lnTo>
                  <a:pt x="1922" y="492"/>
                </a:lnTo>
                <a:lnTo>
                  <a:pt x="1922" y="492"/>
                </a:lnTo>
                <a:lnTo>
                  <a:pt x="1922" y="492"/>
                </a:lnTo>
                <a:lnTo>
                  <a:pt x="1923" y="492"/>
                </a:lnTo>
                <a:lnTo>
                  <a:pt x="1923" y="492"/>
                </a:lnTo>
                <a:lnTo>
                  <a:pt x="1923" y="492"/>
                </a:lnTo>
                <a:lnTo>
                  <a:pt x="1923" y="493"/>
                </a:lnTo>
                <a:lnTo>
                  <a:pt x="1923" y="493"/>
                </a:lnTo>
                <a:lnTo>
                  <a:pt x="1923" y="493"/>
                </a:lnTo>
                <a:lnTo>
                  <a:pt x="1923" y="493"/>
                </a:lnTo>
                <a:lnTo>
                  <a:pt x="1923" y="494"/>
                </a:lnTo>
                <a:lnTo>
                  <a:pt x="1923" y="494"/>
                </a:lnTo>
                <a:lnTo>
                  <a:pt x="1924" y="495"/>
                </a:lnTo>
                <a:lnTo>
                  <a:pt x="1924" y="496"/>
                </a:lnTo>
                <a:lnTo>
                  <a:pt x="1924" y="497"/>
                </a:lnTo>
                <a:lnTo>
                  <a:pt x="1924" y="497"/>
                </a:lnTo>
                <a:lnTo>
                  <a:pt x="1924" y="499"/>
                </a:lnTo>
                <a:lnTo>
                  <a:pt x="1924" y="499"/>
                </a:lnTo>
                <a:lnTo>
                  <a:pt x="1924" y="499"/>
                </a:lnTo>
                <a:lnTo>
                  <a:pt x="1924" y="499"/>
                </a:lnTo>
                <a:lnTo>
                  <a:pt x="1924" y="501"/>
                </a:lnTo>
                <a:lnTo>
                  <a:pt x="1925" y="501"/>
                </a:lnTo>
                <a:lnTo>
                  <a:pt x="1925" y="502"/>
                </a:lnTo>
                <a:lnTo>
                  <a:pt x="1925" y="502"/>
                </a:lnTo>
                <a:lnTo>
                  <a:pt x="1925" y="503"/>
                </a:lnTo>
                <a:lnTo>
                  <a:pt x="1925" y="503"/>
                </a:lnTo>
                <a:lnTo>
                  <a:pt x="1925" y="503"/>
                </a:lnTo>
                <a:lnTo>
                  <a:pt x="1925" y="504"/>
                </a:lnTo>
                <a:lnTo>
                  <a:pt x="1925" y="505"/>
                </a:lnTo>
                <a:lnTo>
                  <a:pt x="1925" y="506"/>
                </a:lnTo>
                <a:lnTo>
                  <a:pt x="1925" y="507"/>
                </a:lnTo>
                <a:lnTo>
                  <a:pt x="1925" y="508"/>
                </a:lnTo>
                <a:lnTo>
                  <a:pt x="1926" y="509"/>
                </a:lnTo>
                <a:lnTo>
                  <a:pt x="1926" y="510"/>
                </a:lnTo>
                <a:lnTo>
                  <a:pt x="1926" y="512"/>
                </a:lnTo>
                <a:lnTo>
                  <a:pt x="1926" y="513"/>
                </a:lnTo>
                <a:lnTo>
                  <a:pt x="1926" y="513"/>
                </a:lnTo>
                <a:lnTo>
                  <a:pt x="1926" y="513"/>
                </a:lnTo>
                <a:lnTo>
                  <a:pt x="1926" y="513"/>
                </a:lnTo>
                <a:lnTo>
                  <a:pt x="1926" y="513"/>
                </a:lnTo>
                <a:lnTo>
                  <a:pt x="1926" y="514"/>
                </a:lnTo>
                <a:lnTo>
                  <a:pt x="1927" y="514"/>
                </a:lnTo>
                <a:lnTo>
                  <a:pt x="1927" y="514"/>
                </a:lnTo>
                <a:lnTo>
                  <a:pt x="1927" y="514"/>
                </a:lnTo>
                <a:lnTo>
                  <a:pt x="1927" y="509"/>
                </a:lnTo>
                <a:lnTo>
                  <a:pt x="1927" y="506"/>
                </a:lnTo>
                <a:lnTo>
                  <a:pt x="1927" y="505"/>
                </a:lnTo>
                <a:lnTo>
                  <a:pt x="1927" y="502"/>
                </a:lnTo>
                <a:lnTo>
                  <a:pt x="1927" y="502"/>
                </a:lnTo>
                <a:lnTo>
                  <a:pt x="1927" y="500"/>
                </a:lnTo>
                <a:lnTo>
                  <a:pt x="1928" y="499"/>
                </a:lnTo>
                <a:lnTo>
                  <a:pt x="1928" y="499"/>
                </a:lnTo>
                <a:lnTo>
                  <a:pt x="1928" y="499"/>
                </a:lnTo>
                <a:lnTo>
                  <a:pt x="1928" y="499"/>
                </a:lnTo>
                <a:lnTo>
                  <a:pt x="1928" y="494"/>
                </a:lnTo>
                <a:lnTo>
                  <a:pt x="1928" y="492"/>
                </a:lnTo>
                <a:lnTo>
                  <a:pt x="1928" y="486"/>
                </a:lnTo>
                <a:lnTo>
                  <a:pt x="1928" y="481"/>
                </a:lnTo>
                <a:lnTo>
                  <a:pt x="1928" y="475"/>
                </a:lnTo>
                <a:lnTo>
                  <a:pt x="1929" y="464"/>
                </a:lnTo>
                <a:lnTo>
                  <a:pt x="1929" y="445"/>
                </a:lnTo>
                <a:lnTo>
                  <a:pt x="1929" y="426"/>
                </a:lnTo>
                <a:lnTo>
                  <a:pt x="1929" y="391"/>
                </a:lnTo>
                <a:lnTo>
                  <a:pt x="1929" y="360"/>
                </a:lnTo>
                <a:lnTo>
                  <a:pt x="1929" y="319"/>
                </a:lnTo>
                <a:lnTo>
                  <a:pt x="1929" y="291"/>
                </a:lnTo>
                <a:lnTo>
                  <a:pt x="1929" y="258"/>
                </a:lnTo>
                <a:lnTo>
                  <a:pt x="1929" y="239"/>
                </a:lnTo>
                <a:lnTo>
                  <a:pt x="1930" y="217"/>
                </a:lnTo>
                <a:lnTo>
                  <a:pt x="1930" y="206"/>
                </a:lnTo>
                <a:lnTo>
                  <a:pt x="1930" y="196"/>
                </a:lnTo>
                <a:lnTo>
                  <a:pt x="1930" y="186"/>
                </a:lnTo>
                <a:lnTo>
                  <a:pt x="1930" y="174"/>
                </a:lnTo>
                <a:lnTo>
                  <a:pt x="1930" y="165"/>
                </a:lnTo>
                <a:lnTo>
                  <a:pt x="1930" y="150"/>
                </a:lnTo>
                <a:lnTo>
                  <a:pt x="1930" y="139"/>
                </a:lnTo>
                <a:lnTo>
                  <a:pt x="1930" y="125"/>
                </a:lnTo>
                <a:lnTo>
                  <a:pt x="1930" y="112"/>
                </a:lnTo>
                <a:lnTo>
                  <a:pt x="1930" y="100"/>
                </a:lnTo>
                <a:lnTo>
                  <a:pt x="1930" y="92"/>
                </a:lnTo>
                <a:lnTo>
                  <a:pt x="1931" y="82"/>
                </a:lnTo>
                <a:lnTo>
                  <a:pt x="1931" y="76"/>
                </a:lnTo>
                <a:lnTo>
                  <a:pt x="1931" y="69"/>
                </a:lnTo>
                <a:lnTo>
                  <a:pt x="1931" y="63"/>
                </a:lnTo>
                <a:lnTo>
                  <a:pt x="1931" y="57"/>
                </a:lnTo>
                <a:lnTo>
                  <a:pt x="1931" y="52"/>
                </a:lnTo>
                <a:lnTo>
                  <a:pt x="1931" y="47"/>
                </a:lnTo>
                <a:lnTo>
                  <a:pt x="1931" y="44"/>
                </a:lnTo>
                <a:lnTo>
                  <a:pt x="1931" y="42"/>
                </a:lnTo>
                <a:lnTo>
                  <a:pt x="1932" y="40"/>
                </a:lnTo>
                <a:lnTo>
                  <a:pt x="1932" y="38"/>
                </a:lnTo>
                <a:lnTo>
                  <a:pt x="1932" y="37"/>
                </a:lnTo>
                <a:lnTo>
                  <a:pt x="1932" y="34"/>
                </a:lnTo>
                <a:lnTo>
                  <a:pt x="1932" y="33"/>
                </a:lnTo>
                <a:lnTo>
                  <a:pt x="1932" y="31"/>
                </a:lnTo>
                <a:lnTo>
                  <a:pt x="1932" y="30"/>
                </a:lnTo>
                <a:lnTo>
                  <a:pt x="1932" y="28"/>
                </a:lnTo>
                <a:lnTo>
                  <a:pt x="1932" y="27"/>
                </a:lnTo>
                <a:lnTo>
                  <a:pt x="1933" y="25"/>
                </a:lnTo>
                <a:lnTo>
                  <a:pt x="1933" y="24"/>
                </a:lnTo>
                <a:lnTo>
                  <a:pt x="1933" y="23"/>
                </a:lnTo>
                <a:lnTo>
                  <a:pt x="1933" y="22"/>
                </a:lnTo>
                <a:lnTo>
                  <a:pt x="1933" y="22"/>
                </a:lnTo>
                <a:lnTo>
                  <a:pt x="1933" y="21"/>
                </a:lnTo>
                <a:lnTo>
                  <a:pt x="1933" y="20"/>
                </a:lnTo>
                <a:lnTo>
                  <a:pt x="1933" y="20"/>
                </a:lnTo>
                <a:lnTo>
                  <a:pt x="1933" y="20"/>
                </a:lnTo>
                <a:lnTo>
                  <a:pt x="1934" y="20"/>
                </a:lnTo>
                <a:lnTo>
                  <a:pt x="1934" y="20"/>
                </a:lnTo>
                <a:lnTo>
                  <a:pt x="1934" y="21"/>
                </a:lnTo>
                <a:lnTo>
                  <a:pt x="1934" y="21"/>
                </a:lnTo>
                <a:lnTo>
                  <a:pt x="1934" y="22"/>
                </a:lnTo>
                <a:lnTo>
                  <a:pt x="1934" y="22"/>
                </a:lnTo>
                <a:lnTo>
                  <a:pt x="1934" y="23"/>
                </a:lnTo>
                <a:lnTo>
                  <a:pt x="1934" y="24"/>
                </a:lnTo>
                <a:lnTo>
                  <a:pt x="1934" y="25"/>
                </a:lnTo>
                <a:lnTo>
                  <a:pt x="1935" y="27"/>
                </a:lnTo>
                <a:lnTo>
                  <a:pt x="1935" y="28"/>
                </a:lnTo>
                <a:lnTo>
                  <a:pt x="1935" y="30"/>
                </a:lnTo>
                <a:lnTo>
                  <a:pt x="1935" y="33"/>
                </a:lnTo>
                <a:lnTo>
                  <a:pt x="1935" y="35"/>
                </a:lnTo>
                <a:lnTo>
                  <a:pt x="1935" y="36"/>
                </a:lnTo>
                <a:lnTo>
                  <a:pt x="1935" y="40"/>
                </a:lnTo>
                <a:lnTo>
                  <a:pt x="1935" y="42"/>
                </a:lnTo>
                <a:lnTo>
                  <a:pt x="1935" y="44"/>
                </a:lnTo>
                <a:lnTo>
                  <a:pt x="1936" y="46"/>
                </a:lnTo>
                <a:lnTo>
                  <a:pt x="1936" y="49"/>
                </a:lnTo>
                <a:lnTo>
                  <a:pt x="1936" y="52"/>
                </a:lnTo>
                <a:lnTo>
                  <a:pt x="1936" y="54"/>
                </a:lnTo>
                <a:lnTo>
                  <a:pt x="1936" y="56"/>
                </a:lnTo>
                <a:lnTo>
                  <a:pt x="1936" y="59"/>
                </a:lnTo>
                <a:lnTo>
                  <a:pt x="1936" y="60"/>
                </a:lnTo>
                <a:lnTo>
                  <a:pt x="1936" y="62"/>
                </a:lnTo>
                <a:lnTo>
                  <a:pt x="1936" y="64"/>
                </a:lnTo>
                <a:lnTo>
                  <a:pt x="1936" y="66"/>
                </a:lnTo>
                <a:lnTo>
                  <a:pt x="1936" y="67"/>
                </a:lnTo>
                <a:lnTo>
                  <a:pt x="1937" y="69"/>
                </a:lnTo>
                <a:lnTo>
                  <a:pt x="1937" y="71"/>
                </a:lnTo>
                <a:lnTo>
                  <a:pt x="1937" y="73"/>
                </a:lnTo>
                <a:lnTo>
                  <a:pt x="1937" y="74"/>
                </a:lnTo>
                <a:lnTo>
                  <a:pt x="1937" y="76"/>
                </a:lnTo>
                <a:lnTo>
                  <a:pt x="1937" y="77"/>
                </a:lnTo>
                <a:lnTo>
                  <a:pt x="1937" y="78"/>
                </a:lnTo>
                <a:lnTo>
                  <a:pt x="1937" y="79"/>
                </a:lnTo>
                <a:lnTo>
                  <a:pt x="1937" y="80"/>
                </a:lnTo>
                <a:lnTo>
                  <a:pt x="1938" y="81"/>
                </a:lnTo>
                <a:lnTo>
                  <a:pt x="1938" y="83"/>
                </a:lnTo>
                <a:lnTo>
                  <a:pt x="1938" y="84"/>
                </a:lnTo>
                <a:lnTo>
                  <a:pt x="1938" y="85"/>
                </a:lnTo>
                <a:lnTo>
                  <a:pt x="1938" y="86"/>
                </a:lnTo>
                <a:lnTo>
                  <a:pt x="1938" y="87"/>
                </a:lnTo>
                <a:lnTo>
                  <a:pt x="1938" y="88"/>
                </a:lnTo>
                <a:lnTo>
                  <a:pt x="1938" y="89"/>
                </a:lnTo>
                <a:lnTo>
                  <a:pt x="1938" y="91"/>
                </a:lnTo>
                <a:lnTo>
                  <a:pt x="1939" y="92"/>
                </a:lnTo>
                <a:lnTo>
                  <a:pt x="1939" y="94"/>
                </a:lnTo>
                <a:lnTo>
                  <a:pt x="1939" y="96"/>
                </a:lnTo>
                <a:lnTo>
                  <a:pt x="1939" y="98"/>
                </a:lnTo>
                <a:lnTo>
                  <a:pt x="1939" y="100"/>
                </a:lnTo>
                <a:lnTo>
                  <a:pt x="1939" y="101"/>
                </a:lnTo>
                <a:lnTo>
                  <a:pt x="1939" y="102"/>
                </a:lnTo>
                <a:lnTo>
                  <a:pt x="1939" y="103"/>
                </a:lnTo>
                <a:lnTo>
                  <a:pt x="1939" y="104"/>
                </a:lnTo>
                <a:lnTo>
                  <a:pt x="1940" y="105"/>
                </a:lnTo>
                <a:lnTo>
                  <a:pt x="1940" y="107"/>
                </a:lnTo>
                <a:lnTo>
                  <a:pt x="1940" y="108"/>
                </a:lnTo>
                <a:lnTo>
                  <a:pt x="1940" y="109"/>
                </a:lnTo>
                <a:lnTo>
                  <a:pt x="1940" y="110"/>
                </a:lnTo>
                <a:lnTo>
                  <a:pt x="1940" y="112"/>
                </a:lnTo>
                <a:lnTo>
                  <a:pt x="1940" y="112"/>
                </a:lnTo>
                <a:lnTo>
                  <a:pt x="1940" y="114"/>
                </a:lnTo>
                <a:lnTo>
                  <a:pt x="1940" y="114"/>
                </a:lnTo>
                <a:lnTo>
                  <a:pt x="1941" y="116"/>
                </a:lnTo>
                <a:lnTo>
                  <a:pt x="1941" y="118"/>
                </a:lnTo>
                <a:lnTo>
                  <a:pt x="1941" y="119"/>
                </a:lnTo>
                <a:lnTo>
                  <a:pt x="1941" y="121"/>
                </a:lnTo>
                <a:lnTo>
                  <a:pt x="1941" y="123"/>
                </a:lnTo>
                <a:lnTo>
                  <a:pt x="1941" y="124"/>
                </a:lnTo>
                <a:lnTo>
                  <a:pt x="1941" y="127"/>
                </a:lnTo>
                <a:lnTo>
                  <a:pt x="1941" y="128"/>
                </a:lnTo>
                <a:lnTo>
                  <a:pt x="1941" y="129"/>
                </a:lnTo>
                <a:lnTo>
                  <a:pt x="1941" y="131"/>
                </a:lnTo>
                <a:lnTo>
                  <a:pt x="1941" y="134"/>
                </a:lnTo>
                <a:lnTo>
                  <a:pt x="1942" y="136"/>
                </a:lnTo>
                <a:lnTo>
                  <a:pt x="1942" y="137"/>
                </a:lnTo>
                <a:lnTo>
                  <a:pt x="1942" y="139"/>
                </a:lnTo>
                <a:lnTo>
                  <a:pt x="1942" y="140"/>
                </a:lnTo>
                <a:lnTo>
                  <a:pt x="1942" y="143"/>
                </a:lnTo>
                <a:lnTo>
                  <a:pt x="1942" y="144"/>
                </a:lnTo>
                <a:lnTo>
                  <a:pt x="1942" y="146"/>
                </a:lnTo>
                <a:lnTo>
                  <a:pt x="1942" y="149"/>
                </a:lnTo>
                <a:lnTo>
                  <a:pt x="1942" y="150"/>
                </a:lnTo>
                <a:lnTo>
                  <a:pt x="1943" y="152"/>
                </a:lnTo>
                <a:lnTo>
                  <a:pt x="1943" y="152"/>
                </a:lnTo>
                <a:lnTo>
                  <a:pt x="1943" y="153"/>
                </a:lnTo>
                <a:lnTo>
                  <a:pt x="1943" y="155"/>
                </a:lnTo>
                <a:lnTo>
                  <a:pt x="1943" y="156"/>
                </a:lnTo>
                <a:lnTo>
                  <a:pt x="1943" y="156"/>
                </a:lnTo>
                <a:lnTo>
                  <a:pt x="1943" y="157"/>
                </a:lnTo>
                <a:lnTo>
                  <a:pt x="1943" y="157"/>
                </a:lnTo>
                <a:lnTo>
                  <a:pt x="1943" y="157"/>
                </a:lnTo>
                <a:lnTo>
                  <a:pt x="1944" y="156"/>
                </a:lnTo>
                <a:lnTo>
                  <a:pt x="1944" y="155"/>
                </a:lnTo>
                <a:lnTo>
                  <a:pt x="1944" y="152"/>
                </a:lnTo>
                <a:lnTo>
                  <a:pt x="1944" y="149"/>
                </a:lnTo>
                <a:lnTo>
                  <a:pt x="1944" y="147"/>
                </a:lnTo>
                <a:lnTo>
                  <a:pt x="1944" y="144"/>
                </a:lnTo>
                <a:lnTo>
                  <a:pt x="1944" y="142"/>
                </a:lnTo>
                <a:lnTo>
                  <a:pt x="1944" y="140"/>
                </a:lnTo>
                <a:lnTo>
                  <a:pt x="1944" y="137"/>
                </a:lnTo>
                <a:lnTo>
                  <a:pt x="1945" y="134"/>
                </a:lnTo>
                <a:lnTo>
                  <a:pt x="1945" y="131"/>
                </a:lnTo>
                <a:lnTo>
                  <a:pt x="1945" y="127"/>
                </a:lnTo>
                <a:lnTo>
                  <a:pt x="1945" y="124"/>
                </a:lnTo>
                <a:lnTo>
                  <a:pt x="1945" y="120"/>
                </a:lnTo>
                <a:lnTo>
                  <a:pt x="1945" y="118"/>
                </a:lnTo>
                <a:lnTo>
                  <a:pt x="1945" y="114"/>
                </a:lnTo>
                <a:lnTo>
                  <a:pt x="1945" y="112"/>
                </a:lnTo>
                <a:lnTo>
                  <a:pt x="1945" y="109"/>
                </a:lnTo>
                <a:lnTo>
                  <a:pt x="1946" y="107"/>
                </a:lnTo>
                <a:lnTo>
                  <a:pt x="1946" y="104"/>
                </a:lnTo>
                <a:lnTo>
                  <a:pt x="1946" y="102"/>
                </a:lnTo>
                <a:lnTo>
                  <a:pt x="1946" y="99"/>
                </a:lnTo>
                <a:lnTo>
                  <a:pt x="1946" y="98"/>
                </a:lnTo>
                <a:lnTo>
                  <a:pt x="1946" y="95"/>
                </a:lnTo>
                <a:lnTo>
                  <a:pt x="1946" y="94"/>
                </a:lnTo>
                <a:lnTo>
                  <a:pt x="1946" y="93"/>
                </a:lnTo>
                <a:lnTo>
                  <a:pt x="1946" y="92"/>
                </a:lnTo>
                <a:lnTo>
                  <a:pt x="1946" y="91"/>
                </a:lnTo>
                <a:lnTo>
                  <a:pt x="1946" y="90"/>
                </a:lnTo>
                <a:lnTo>
                  <a:pt x="1946" y="91"/>
                </a:lnTo>
                <a:lnTo>
                  <a:pt x="1947" y="91"/>
                </a:lnTo>
                <a:lnTo>
                  <a:pt x="1947" y="91"/>
                </a:lnTo>
                <a:lnTo>
                  <a:pt x="1947" y="91"/>
                </a:lnTo>
                <a:lnTo>
                  <a:pt x="1947" y="92"/>
                </a:lnTo>
                <a:lnTo>
                  <a:pt x="1947" y="92"/>
                </a:lnTo>
                <a:lnTo>
                  <a:pt x="1947" y="93"/>
                </a:lnTo>
                <a:lnTo>
                  <a:pt x="1947" y="94"/>
                </a:lnTo>
                <a:lnTo>
                  <a:pt x="1947" y="95"/>
                </a:lnTo>
                <a:lnTo>
                  <a:pt x="1947" y="97"/>
                </a:lnTo>
                <a:lnTo>
                  <a:pt x="1948" y="99"/>
                </a:lnTo>
                <a:lnTo>
                  <a:pt x="1948" y="101"/>
                </a:lnTo>
                <a:lnTo>
                  <a:pt x="1948" y="104"/>
                </a:lnTo>
                <a:lnTo>
                  <a:pt x="1948" y="106"/>
                </a:lnTo>
                <a:lnTo>
                  <a:pt x="1948" y="110"/>
                </a:lnTo>
                <a:lnTo>
                  <a:pt x="1948" y="114"/>
                </a:lnTo>
                <a:lnTo>
                  <a:pt x="1948" y="118"/>
                </a:lnTo>
                <a:lnTo>
                  <a:pt x="1948" y="122"/>
                </a:lnTo>
                <a:lnTo>
                  <a:pt x="1948" y="129"/>
                </a:lnTo>
                <a:lnTo>
                  <a:pt x="1949" y="134"/>
                </a:lnTo>
                <a:lnTo>
                  <a:pt x="1949" y="142"/>
                </a:lnTo>
                <a:lnTo>
                  <a:pt x="1949" y="150"/>
                </a:lnTo>
                <a:lnTo>
                  <a:pt x="1949" y="162"/>
                </a:lnTo>
                <a:lnTo>
                  <a:pt x="1949" y="170"/>
                </a:lnTo>
                <a:lnTo>
                  <a:pt x="1949" y="187"/>
                </a:lnTo>
                <a:lnTo>
                  <a:pt x="1949" y="197"/>
                </a:lnTo>
                <a:lnTo>
                  <a:pt x="1949" y="212"/>
                </a:lnTo>
                <a:lnTo>
                  <a:pt x="1949" y="230"/>
                </a:lnTo>
                <a:lnTo>
                  <a:pt x="1950" y="250"/>
                </a:lnTo>
                <a:lnTo>
                  <a:pt x="1950" y="265"/>
                </a:lnTo>
                <a:lnTo>
                  <a:pt x="1950" y="289"/>
                </a:lnTo>
                <a:lnTo>
                  <a:pt x="1950" y="305"/>
                </a:lnTo>
                <a:lnTo>
                  <a:pt x="1950" y="329"/>
                </a:lnTo>
                <a:lnTo>
                  <a:pt x="1950" y="347"/>
                </a:lnTo>
                <a:lnTo>
                  <a:pt x="1950" y="370"/>
                </a:lnTo>
                <a:lnTo>
                  <a:pt x="1950" y="380"/>
                </a:lnTo>
                <a:lnTo>
                  <a:pt x="1950" y="396"/>
                </a:lnTo>
                <a:lnTo>
                  <a:pt x="1951" y="404"/>
                </a:lnTo>
                <a:lnTo>
                  <a:pt x="1951" y="417"/>
                </a:lnTo>
                <a:lnTo>
                  <a:pt x="1951" y="427"/>
                </a:lnTo>
                <a:lnTo>
                  <a:pt x="1951" y="439"/>
                </a:lnTo>
                <a:lnTo>
                  <a:pt x="1951" y="444"/>
                </a:lnTo>
                <a:lnTo>
                  <a:pt x="1951" y="453"/>
                </a:lnTo>
                <a:lnTo>
                  <a:pt x="1951" y="462"/>
                </a:lnTo>
                <a:lnTo>
                  <a:pt x="1951" y="467"/>
                </a:lnTo>
                <a:lnTo>
                  <a:pt x="1951" y="469"/>
                </a:lnTo>
                <a:lnTo>
                  <a:pt x="1951" y="471"/>
                </a:lnTo>
                <a:lnTo>
                  <a:pt x="1951" y="473"/>
                </a:lnTo>
                <a:lnTo>
                  <a:pt x="1952" y="474"/>
                </a:lnTo>
                <a:lnTo>
                  <a:pt x="1952" y="476"/>
                </a:lnTo>
                <a:lnTo>
                  <a:pt x="1952" y="478"/>
                </a:lnTo>
                <a:lnTo>
                  <a:pt x="1952" y="480"/>
                </a:lnTo>
                <a:lnTo>
                  <a:pt x="1952" y="483"/>
                </a:lnTo>
                <a:lnTo>
                  <a:pt x="1952" y="486"/>
                </a:lnTo>
                <a:lnTo>
                  <a:pt x="1952" y="487"/>
                </a:lnTo>
                <a:lnTo>
                  <a:pt x="1952" y="489"/>
                </a:lnTo>
                <a:lnTo>
                  <a:pt x="1952" y="492"/>
                </a:lnTo>
                <a:lnTo>
                  <a:pt x="1953" y="492"/>
                </a:lnTo>
                <a:lnTo>
                  <a:pt x="1953" y="493"/>
                </a:lnTo>
                <a:lnTo>
                  <a:pt x="1953" y="493"/>
                </a:lnTo>
                <a:lnTo>
                  <a:pt x="1953" y="494"/>
                </a:lnTo>
                <a:lnTo>
                  <a:pt x="1953" y="496"/>
                </a:lnTo>
                <a:lnTo>
                  <a:pt x="1953" y="496"/>
                </a:lnTo>
                <a:lnTo>
                  <a:pt x="1953" y="496"/>
                </a:lnTo>
                <a:lnTo>
                  <a:pt x="1953" y="496"/>
                </a:lnTo>
                <a:lnTo>
                  <a:pt x="1953" y="496"/>
                </a:lnTo>
                <a:lnTo>
                  <a:pt x="1954" y="495"/>
                </a:lnTo>
                <a:lnTo>
                  <a:pt x="1954" y="495"/>
                </a:lnTo>
                <a:lnTo>
                  <a:pt x="1954" y="495"/>
                </a:lnTo>
                <a:lnTo>
                  <a:pt x="1954" y="495"/>
                </a:lnTo>
                <a:lnTo>
                  <a:pt x="1954" y="494"/>
                </a:lnTo>
                <a:lnTo>
                  <a:pt x="1954" y="494"/>
                </a:lnTo>
                <a:lnTo>
                  <a:pt x="1954" y="495"/>
                </a:lnTo>
                <a:lnTo>
                  <a:pt x="1954" y="495"/>
                </a:lnTo>
                <a:lnTo>
                  <a:pt x="1954" y="495"/>
                </a:lnTo>
                <a:lnTo>
                  <a:pt x="1955" y="496"/>
                </a:lnTo>
                <a:lnTo>
                  <a:pt x="1955" y="496"/>
                </a:lnTo>
                <a:lnTo>
                  <a:pt x="1955" y="496"/>
                </a:lnTo>
                <a:lnTo>
                  <a:pt x="1955" y="496"/>
                </a:lnTo>
                <a:lnTo>
                  <a:pt x="1955" y="496"/>
                </a:lnTo>
                <a:lnTo>
                  <a:pt x="1955" y="497"/>
                </a:lnTo>
                <a:lnTo>
                  <a:pt x="1955" y="497"/>
                </a:lnTo>
                <a:lnTo>
                  <a:pt x="1955" y="496"/>
                </a:lnTo>
                <a:lnTo>
                  <a:pt x="1955" y="496"/>
                </a:lnTo>
                <a:lnTo>
                  <a:pt x="1956" y="495"/>
                </a:lnTo>
                <a:lnTo>
                  <a:pt x="1956" y="496"/>
                </a:lnTo>
                <a:lnTo>
                  <a:pt x="1956" y="496"/>
                </a:lnTo>
                <a:lnTo>
                  <a:pt x="1956" y="496"/>
                </a:lnTo>
                <a:lnTo>
                  <a:pt x="1956" y="496"/>
                </a:lnTo>
                <a:lnTo>
                  <a:pt x="1956" y="496"/>
                </a:lnTo>
                <a:lnTo>
                  <a:pt x="1956" y="496"/>
                </a:lnTo>
                <a:lnTo>
                  <a:pt x="1956" y="496"/>
                </a:lnTo>
                <a:lnTo>
                  <a:pt x="1956" y="496"/>
                </a:lnTo>
                <a:lnTo>
                  <a:pt x="1956" y="496"/>
                </a:lnTo>
                <a:lnTo>
                  <a:pt x="1956" y="496"/>
                </a:lnTo>
                <a:lnTo>
                  <a:pt x="1957" y="496"/>
                </a:lnTo>
                <a:lnTo>
                  <a:pt x="1957" y="496"/>
                </a:lnTo>
                <a:lnTo>
                  <a:pt x="1957" y="496"/>
                </a:lnTo>
                <a:lnTo>
                  <a:pt x="1957" y="496"/>
                </a:lnTo>
                <a:lnTo>
                  <a:pt x="1957" y="496"/>
                </a:lnTo>
                <a:lnTo>
                  <a:pt x="1957" y="496"/>
                </a:lnTo>
                <a:lnTo>
                  <a:pt x="1957" y="497"/>
                </a:lnTo>
                <a:lnTo>
                  <a:pt x="1957" y="497"/>
                </a:lnTo>
                <a:lnTo>
                  <a:pt x="1957" y="497"/>
                </a:lnTo>
                <a:lnTo>
                  <a:pt x="1958" y="497"/>
                </a:lnTo>
                <a:lnTo>
                  <a:pt x="1958" y="498"/>
                </a:lnTo>
                <a:lnTo>
                  <a:pt x="1958" y="498"/>
                </a:lnTo>
                <a:lnTo>
                  <a:pt x="1958" y="499"/>
                </a:lnTo>
                <a:lnTo>
                  <a:pt x="1958" y="499"/>
                </a:lnTo>
                <a:lnTo>
                  <a:pt x="1958" y="499"/>
                </a:lnTo>
                <a:lnTo>
                  <a:pt x="1958" y="500"/>
                </a:lnTo>
                <a:lnTo>
                  <a:pt x="1958" y="501"/>
                </a:lnTo>
                <a:lnTo>
                  <a:pt x="1958" y="502"/>
                </a:lnTo>
                <a:lnTo>
                  <a:pt x="1959" y="503"/>
                </a:lnTo>
                <a:lnTo>
                  <a:pt x="1959" y="503"/>
                </a:lnTo>
                <a:lnTo>
                  <a:pt x="1959" y="503"/>
                </a:lnTo>
                <a:lnTo>
                  <a:pt x="1959" y="504"/>
                </a:lnTo>
                <a:lnTo>
                  <a:pt x="1959" y="504"/>
                </a:lnTo>
              </a:path>
            </a:pathLst>
          </a:custGeom>
          <a:noFill/>
          <a:ln w="12700" cap="flat">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a:extLst>
              <a:ext uri="{FF2B5EF4-FFF2-40B4-BE49-F238E27FC236}">
                <a16:creationId xmlns:a16="http://schemas.microsoft.com/office/drawing/2014/main" id="{7604B673-734C-4963-AA5D-2A0670C567C7}"/>
              </a:ext>
            </a:extLst>
          </p:cNvPr>
          <p:cNvSpPr>
            <a:spLocks noChangeAspect="1" noChangeArrowheads="1" noTextEdit="1"/>
          </p:cNvSpPr>
          <p:nvPr/>
        </p:nvSpPr>
        <p:spPr bwMode="auto">
          <a:xfrm>
            <a:off x="7767638" y="4633913"/>
            <a:ext cx="4252912"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a:extLst>
              <a:ext uri="{FF2B5EF4-FFF2-40B4-BE49-F238E27FC236}">
                <a16:creationId xmlns:a16="http://schemas.microsoft.com/office/drawing/2014/main" id="{163905BA-CAE0-456C-8E75-1937782D5CE5}"/>
              </a:ext>
            </a:extLst>
          </p:cNvPr>
          <p:cNvSpPr>
            <a:spLocks noChangeArrowheads="1"/>
          </p:cNvSpPr>
          <p:nvPr/>
        </p:nvSpPr>
        <p:spPr bwMode="auto">
          <a:xfrm>
            <a:off x="8320088" y="4710113"/>
            <a:ext cx="3298825" cy="835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Line 6">
            <a:extLst>
              <a:ext uri="{FF2B5EF4-FFF2-40B4-BE49-F238E27FC236}">
                <a16:creationId xmlns:a16="http://schemas.microsoft.com/office/drawing/2014/main" id="{D7BD249C-B0D5-44C9-9C05-2C0E49AA3DA4}"/>
              </a:ext>
            </a:extLst>
          </p:cNvPr>
          <p:cNvSpPr>
            <a:spLocks noChangeShapeType="1"/>
          </p:cNvSpPr>
          <p:nvPr/>
        </p:nvSpPr>
        <p:spPr bwMode="auto">
          <a:xfrm>
            <a:off x="8320088" y="5545138"/>
            <a:ext cx="3298825" cy="0"/>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7">
            <a:extLst>
              <a:ext uri="{FF2B5EF4-FFF2-40B4-BE49-F238E27FC236}">
                <a16:creationId xmlns:a16="http://schemas.microsoft.com/office/drawing/2014/main" id="{E0AA700F-2493-4170-91C4-D076BCC114F2}"/>
              </a:ext>
            </a:extLst>
          </p:cNvPr>
          <p:cNvSpPr>
            <a:spLocks noChangeShapeType="1"/>
          </p:cNvSpPr>
          <p:nvPr/>
        </p:nvSpPr>
        <p:spPr bwMode="auto">
          <a:xfrm flipV="1">
            <a:off x="8320088" y="5513388"/>
            <a:ext cx="0" cy="31750"/>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8">
            <a:extLst>
              <a:ext uri="{FF2B5EF4-FFF2-40B4-BE49-F238E27FC236}">
                <a16:creationId xmlns:a16="http://schemas.microsoft.com/office/drawing/2014/main" id="{8BFE2FFB-FEA7-475B-B051-9E34AA9EA712}"/>
              </a:ext>
            </a:extLst>
          </p:cNvPr>
          <p:cNvSpPr>
            <a:spLocks noChangeShapeType="1"/>
          </p:cNvSpPr>
          <p:nvPr/>
        </p:nvSpPr>
        <p:spPr bwMode="auto">
          <a:xfrm flipV="1">
            <a:off x="9420225" y="5513388"/>
            <a:ext cx="0" cy="31750"/>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9">
            <a:extLst>
              <a:ext uri="{FF2B5EF4-FFF2-40B4-BE49-F238E27FC236}">
                <a16:creationId xmlns:a16="http://schemas.microsoft.com/office/drawing/2014/main" id="{763F5A2B-A3D4-407A-B642-FD026E52DCF4}"/>
              </a:ext>
            </a:extLst>
          </p:cNvPr>
          <p:cNvSpPr>
            <a:spLocks noChangeShapeType="1"/>
          </p:cNvSpPr>
          <p:nvPr/>
        </p:nvSpPr>
        <p:spPr bwMode="auto">
          <a:xfrm flipV="1">
            <a:off x="10518775" y="5513388"/>
            <a:ext cx="0" cy="31750"/>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0">
            <a:extLst>
              <a:ext uri="{FF2B5EF4-FFF2-40B4-BE49-F238E27FC236}">
                <a16:creationId xmlns:a16="http://schemas.microsoft.com/office/drawing/2014/main" id="{1D6EEAAF-7586-4932-95A6-860E449AA3B0}"/>
              </a:ext>
            </a:extLst>
          </p:cNvPr>
          <p:cNvSpPr>
            <a:spLocks noChangeShapeType="1"/>
          </p:cNvSpPr>
          <p:nvPr/>
        </p:nvSpPr>
        <p:spPr bwMode="auto">
          <a:xfrm flipV="1">
            <a:off x="11618913" y="5513388"/>
            <a:ext cx="0" cy="31750"/>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1">
            <a:extLst>
              <a:ext uri="{FF2B5EF4-FFF2-40B4-BE49-F238E27FC236}">
                <a16:creationId xmlns:a16="http://schemas.microsoft.com/office/drawing/2014/main" id="{21060612-3BC3-47FE-A2BE-94E88D80E573}"/>
              </a:ext>
            </a:extLst>
          </p:cNvPr>
          <p:cNvSpPr>
            <a:spLocks noChangeArrowheads="1"/>
          </p:cNvSpPr>
          <p:nvPr/>
        </p:nvSpPr>
        <p:spPr bwMode="auto">
          <a:xfrm>
            <a:off x="8310563" y="5562601"/>
            <a:ext cx="36512"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12">
            <a:extLst>
              <a:ext uri="{FF2B5EF4-FFF2-40B4-BE49-F238E27FC236}">
                <a16:creationId xmlns:a16="http://schemas.microsoft.com/office/drawing/2014/main" id="{6F5BC5F9-C860-4B34-976A-E935F08DD87D}"/>
              </a:ext>
            </a:extLst>
          </p:cNvPr>
          <p:cNvSpPr>
            <a:spLocks noChangeArrowheads="1"/>
          </p:cNvSpPr>
          <p:nvPr/>
        </p:nvSpPr>
        <p:spPr bwMode="auto">
          <a:xfrm>
            <a:off x="9393238" y="5562601"/>
            <a:ext cx="77787"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a:ln>
                  <a:noFill/>
                </a:ln>
                <a:solidFill>
                  <a:srgbClr val="262626"/>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3">
            <a:extLst>
              <a:ext uri="{FF2B5EF4-FFF2-40B4-BE49-F238E27FC236}">
                <a16:creationId xmlns:a16="http://schemas.microsoft.com/office/drawing/2014/main" id="{5F25EC4A-9D29-4787-9032-376C4C84603C}"/>
              </a:ext>
            </a:extLst>
          </p:cNvPr>
          <p:cNvSpPr>
            <a:spLocks noChangeArrowheads="1"/>
          </p:cNvSpPr>
          <p:nvPr/>
        </p:nvSpPr>
        <p:spPr bwMode="auto">
          <a:xfrm>
            <a:off x="10482263" y="5562601"/>
            <a:ext cx="9842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a:ln>
                  <a:noFill/>
                </a:ln>
                <a:solidFill>
                  <a:srgbClr val="262626"/>
                </a:solidFill>
                <a:effectLst/>
                <a:latin typeface="Arial" panose="020B0604020202020204" pitchFamily="34"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14">
            <a:extLst>
              <a:ext uri="{FF2B5EF4-FFF2-40B4-BE49-F238E27FC236}">
                <a16:creationId xmlns:a16="http://schemas.microsoft.com/office/drawing/2014/main" id="{D09B9252-3756-44B7-94BB-E8AE38FD091F}"/>
              </a:ext>
            </a:extLst>
          </p:cNvPr>
          <p:cNvSpPr>
            <a:spLocks noChangeArrowheads="1"/>
          </p:cNvSpPr>
          <p:nvPr/>
        </p:nvSpPr>
        <p:spPr bwMode="auto">
          <a:xfrm>
            <a:off x="11582400" y="5562601"/>
            <a:ext cx="9842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a:ln>
                  <a:noFill/>
                </a:ln>
                <a:solidFill>
                  <a:srgbClr val="262626"/>
                </a:solidFill>
                <a:effectLst/>
                <a:latin typeface="Arial" panose="020B0604020202020204" pitchFamily="34"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Line 15">
            <a:extLst>
              <a:ext uri="{FF2B5EF4-FFF2-40B4-BE49-F238E27FC236}">
                <a16:creationId xmlns:a16="http://schemas.microsoft.com/office/drawing/2014/main" id="{547088CD-D2FD-4E4F-B5C9-5065183FCCF7}"/>
              </a:ext>
            </a:extLst>
          </p:cNvPr>
          <p:cNvSpPr>
            <a:spLocks noChangeShapeType="1"/>
          </p:cNvSpPr>
          <p:nvPr/>
        </p:nvSpPr>
        <p:spPr bwMode="auto">
          <a:xfrm flipV="1">
            <a:off x="8320088" y="4710113"/>
            <a:ext cx="0" cy="835025"/>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6">
            <a:extLst>
              <a:ext uri="{FF2B5EF4-FFF2-40B4-BE49-F238E27FC236}">
                <a16:creationId xmlns:a16="http://schemas.microsoft.com/office/drawing/2014/main" id="{FACBB533-F3C3-461F-96BD-D97353B324DA}"/>
              </a:ext>
            </a:extLst>
          </p:cNvPr>
          <p:cNvSpPr>
            <a:spLocks noChangeShapeType="1"/>
          </p:cNvSpPr>
          <p:nvPr/>
        </p:nvSpPr>
        <p:spPr bwMode="auto">
          <a:xfrm>
            <a:off x="8320088" y="5545138"/>
            <a:ext cx="33337" cy="0"/>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17">
            <a:extLst>
              <a:ext uri="{FF2B5EF4-FFF2-40B4-BE49-F238E27FC236}">
                <a16:creationId xmlns:a16="http://schemas.microsoft.com/office/drawing/2014/main" id="{211B3405-DB6B-4D22-92D2-F79DF3BE0C3F}"/>
              </a:ext>
            </a:extLst>
          </p:cNvPr>
          <p:cNvSpPr>
            <a:spLocks noChangeShapeType="1"/>
          </p:cNvSpPr>
          <p:nvPr/>
        </p:nvSpPr>
        <p:spPr bwMode="auto">
          <a:xfrm>
            <a:off x="8320088" y="5378451"/>
            <a:ext cx="33337" cy="0"/>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18">
            <a:extLst>
              <a:ext uri="{FF2B5EF4-FFF2-40B4-BE49-F238E27FC236}">
                <a16:creationId xmlns:a16="http://schemas.microsoft.com/office/drawing/2014/main" id="{F5AF6198-4FD9-4C2B-8A7B-BD263DC44251}"/>
              </a:ext>
            </a:extLst>
          </p:cNvPr>
          <p:cNvSpPr>
            <a:spLocks noChangeShapeType="1"/>
          </p:cNvSpPr>
          <p:nvPr/>
        </p:nvSpPr>
        <p:spPr bwMode="auto">
          <a:xfrm>
            <a:off x="8320088" y="5211763"/>
            <a:ext cx="33337" cy="0"/>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9">
            <a:extLst>
              <a:ext uri="{FF2B5EF4-FFF2-40B4-BE49-F238E27FC236}">
                <a16:creationId xmlns:a16="http://schemas.microsoft.com/office/drawing/2014/main" id="{1732F69A-88A2-4CC5-880D-8F2D2592E296}"/>
              </a:ext>
            </a:extLst>
          </p:cNvPr>
          <p:cNvSpPr>
            <a:spLocks noChangeShapeType="1"/>
          </p:cNvSpPr>
          <p:nvPr/>
        </p:nvSpPr>
        <p:spPr bwMode="auto">
          <a:xfrm>
            <a:off x="8320088" y="5045076"/>
            <a:ext cx="33337" cy="0"/>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0">
            <a:extLst>
              <a:ext uri="{FF2B5EF4-FFF2-40B4-BE49-F238E27FC236}">
                <a16:creationId xmlns:a16="http://schemas.microsoft.com/office/drawing/2014/main" id="{B16CE809-23AC-4F76-87F6-4598555ACB84}"/>
              </a:ext>
            </a:extLst>
          </p:cNvPr>
          <p:cNvSpPr>
            <a:spLocks noChangeShapeType="1"/>
          </p:cNvSpPr>
          <p:nvPr/>
        </p:nvSpPr>
        <p:spPr bwMode="auto">
          <a:xfrm>
            <a:off x="8320088" y="4876801"/>
            <a:ext cx="33337" cy="0"/>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1">
            <a:extLst>
              <a:ext uri="{FF2B5EF4-FFF2-40B4-BE49-F238E27FC236}">
                <a16:creationId xmlns:a16="http://schemas.microsoft.com/office/drawing/2014/main" id="{66D3F6F7-0411-4643-ABE4-A7BE9FB00AE7}"/>
              </a:ext>
            </a:extLst>
          </p:cNvPr>
          <p:cNvSpPr>
            <a:spLocks noChangeShapeType="1"/>
          </p:cNvSpPr>
          <p:nvPr/>
        </p:nvSpPr>
        <p:spPr bwMode="auto">
          <a:xfrm>
            <a:off x="8320088" y="4710113"/>
            <a:ext cx="33337" cy="0"/>
          </a:xfrm>
          <a:prstGeom prst="line">
            <a:avLst/>
          </a:prstGeom>
          <a:noFill/>
          <a:ln w="1588"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2">
            <a:extLst>
              <a:ext uri="{FF2B5EF4-FFF2-40B4-BE49-F238E27FC236}">
                <a16:creationId xmlns:a16="http://schemas.microsoft.com/office/drawing/2014/main" id="{311CA0C7-E1BA-4173-A914-48BFE1C0A38A}"/>
              </a:ext>
            </a:extLst>
          </p:cNvPr>
          <p:cNvSpPr>
            <a:spLocks noChangeArrowheads="1"/>
          </p:cNvSpPr>
          <p:nvPr/>
        </p:nvSpPr>
        <p:spPr bwMode="auto">
          <a:xfrm>
            <a:off x="8223250" y="5529263"/>
            <a:ext cx="11112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a:ln>
                  <a:noFill/>
                </a:ln>
                <a:solidFill>
                  <a:srgbClr val="262626"/>
                </a:solidFill>
                <a:effectLst/>
                <a:latin typeface="Arial" panose="020B0604020202020204" pitchFamily="34" charset="0"/>
              </a:rPr>
              <a:t>-2000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4" name="Rectangle 23">
            <a:extLst>
              <a:ext uri="{FF2B5EF4-FFF2-40B4-BE49-F238E27FC236}">
                <a16:creationId xmlns:a16="http://schemas.microsoft.com/office/drawing/2014/main" id="{C2625CF9-60AB-4A18-8177-3AB9AC416630}"/>
              </a:ext>
            </a:extLst>
          </p:cNvPr>
          <p:cNvSpPr>
            <a:spLocks noChangeArrowheads="1"/>
          </p:cNvSpPr>
          <p:nvPr/>
        </p:nvSpPr>
        <p:spPr bwMode="auto">
          <a:xfrm>
            <a:off x="8223250" y="5360988"/>
            <a:ext cx="11112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a:ln>
                  <a:noFill/>
                </a:ln>
                <a:solidFill>
                  <a:srgbClr val="262626"/>
                </a:solidFill>
                <a:effectLst/>
                <a:latin typeface="Arial" panose="020B0604020202020204" pitchFamily="34" charset="0"/>
              </a:rPr>
              <a:t>-1500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5" name="Rectangle 24">
            <a:extLst>
              <a:ext uri="{FF2B5EF4-FFF2-40B4-BE49-F238E27FC236}">
                <a16:creationId xmlns:a16="http://schemas.microsoft.com/office/drawing/2014/main" id="{A5A3B878-1D7A-4E18-9FF0-EA4668BD7590}"/>
              </a:ext>
            </a:extLst>
          </p:cNvPr>
          <p:cNvSpPr>
            <a:spLocks noChangeArrowheads="1"/>
          </p:cNvSpPr>
          <p:nvPr/>
        </p:nvSpPr>
        <p:spPr bwMode="auto">
          <a:xfrm>
            <a:off x="8223250" y="5194301"/>
            <a:ext cx="111125"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a:ln>
                  <a:noFill/>
                </a:ln>
                <a:solidFill>
                  <a:srgbClr val="262626"/>
                </a:solidFill>
                <a:effectLst/>
                <a:latin typeface="Arial" panose="020B0604020202020204" pitchFamily="34" charset="0"/>
              </a:rPr>
              <a:t>-1000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7" name="Rectangle 25">
            <a:extLst>
              <a:ext uri="{FF2B5EF4-FFF2-40B4-BE49-F238E27FC236}">
                <a16:creationId xmlns:a16="http://schemas.microsoft.com/office/drawing/2014/main" id="{9787E3C2-2509-4E2C-B959-6FD12DB47440}"/>
              </a:ext>
            </a:extLst>
          </p:cNvPr>
          <p:cNvSpPr>
            <a:spLocks noChangeArrowheads="1"/>
          </p:cNvSpPr>
          <p:nvPr/>
        </p:nvSpPr>
        <p:spPr bwMode="auto">
          <a:xfrm>
            <a:off x="8240713" y="5027613"/>
            <a:ext cx="90487"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a:ln>
                  <a:noFill/>
                </a:ln>
                <a:solidFill>
                  <a:srgbClr val="262626"/>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9" name="Rectangle 26">
            <a:extLst>
              <a:ext uri="{FF2B5EF4-FFF2-40B4-BE49-F238E27FC236}">
                <a16:creationId xmlns:a16="http://schemas.microsoft.com/office/drawing/2014/main" id="{F7DC934B-86A5-40B0-9787-94EA6C9F86E7}"/>
              </a:ext>
            </a:extLst>
          </p:cNvPr>
          <p:cNvSpPr>
            <a:spLocks noChangeArrowheads="1"/>
          </p:cNvSpPr>
          <p:nvPr/>
        </p:nvSpPr>
        <p:spPr bwMode="auto">
          <a:xfrm>
            <a:off x="8288338" y="4860926"/>
            <a:ext cx="36512"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a:ln>
                  <a:noFill/>
                </a:ln>
                <a:solidFill>
                  <a:srgbClr val="262626"/>
                </a:solidFill>
                <a:effectLst/>
                <a:latin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0" name="Rectangle 27">
            <a:extLst>
              <a:ext uri="{FF2B5EF4-FFF2-40B4-BE49-F238E27FC236}">
                <a16:creationId xmlns:a16="http://schemas.microsoft.com/office/drawing/2014/main" id="{099BD087-38CB-4663-B0B4-B4A21C6DD3BB}"/>
              </a:ext>
            </a:extLst>
          </p:cNvPr>
          <p:cNvSpPr>
            <a:spLocks noChangeArrowheads="1"/>
          </p:cNvSpPr>
          <p:nvPr/>
        </p:nvSpPr>
        <p:spPr bwMode="auto">
          <a:xfrm>
            <a:off x="8251825" y="4692651"/>
            <a:ext cx="77787"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a:ln>
                  <a:noFill/>
                </a:ln>
                <a:solidFill>
                  <a:srgbClr val="262626"/>
                </a:solidFill>
                <a:effectLst/>
                <a:latin typeface="Arial" panose="020B0604020202020204" pitchFamily="34" charset="0"/>
              </a:rPr>
              <a:t>500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1" name="Freeform 28">
            <a:extLst>
              <a:ext uri="{FF2B5EF4-FFF2-40B4-BE49-F238E27FC236}">
                <a16:creationId xmlns:a16="http://schemas.microsoft.com/office/drawing/2014/main" id="{FD0BB91B-B67A-42CE-A5C1-EF0739A02A2B}"/>
              </a:ext>
            </a:extLst>
          </p:cNvPr>
          <p:cNvSpPr>
            <a:spLocks/>
          </p:cNvSpPr>
          <p:nvPr/>
        </p:nvSpPr>
        <p:spPr bwMode="auto">
          <a:xfrm>
            <a:off x="8323263" y="4776788"/>
            <a:ext cx="3187700" cy="747713"/>
          </a:xfrm>
          <a:custGeom>
            <a:avLst/>
            <a:gdLst>
              <a:gd name="T0" fmla="*/ 30 w 2008"/>
              <a:gd name="T1" fmla="*/ 41 h 471"/>
              <a:gd name="T2" fmla="*/ 62 w 2008"/>
              <a:gd name="T3" fmla="*/ 115 h 471"/>
              <a:gd name="T4" fmla="*/ 94 w 2008"/>
              <a:gd name="T5" fmla="*/ 135 h 471"/>
              <a:gd name="T6" fmla="*/ 126 w 2008"/>
              <a:gd name="T7" fmla="*/ 98 h 471"/>
              <a:gd name="T8" fmla="*/ 158 w 2008"/>
              <a:gd name="T9" fmla="*/ 68 h 471"/>
              <a:gd name="T10" fmla="*/ 190 w 2008"/>
              <a:gd name="T11" fmla="*/ 58 h 471"/>
              <a:gd name="T12" fmla="*/ 221 w 2008"/>
              <a:gd name="T13" fmla="*/ 214 h 471"/>
              <a:gd name="T14" fmla="*/ 253 w 2008"/>
              <a:gd name="T15" fmla="*/ 429 h 471"/>
              <a:gd name="T16" fmla="*/ 285 w 2008"/>
              <a:gd name="T17" fmla="*/ 449 h 471"/>
              <a:gd name="T18" fmla="*/ 317 w 2008"/>
              <a:gd name="T19" fmla="*/ 456 h 471"/>
              <a:gd name="T20" fmla="*/ 349 w 2008"/>
              <a:gd name="T21" fmla="*/ 463 h 471"/>
              <a:gd name="T22" fmla="*/ 381 w 2008"/>
              <a:gd name="T23" fmla="*/ 465 h 471"/>
              <a:gd name="T24" fmla="*/ 412 w 2008"/>
              <a:gd name="T25" fmla="*/ 184 h 471"/>
              <a:gd name="T26" fmla="*/ 444 w 2008"/>
              <a:gd name="T27" fmla="*/ 26 h 471"/>
              <a:gd name="T28" fmla="*/ 476 w 2008"/>
              <a:gd name="T29" fmla="*/ 10 h 471"/>
              <a:gd name="T30" fmla="*/ 508 w 2008"/>
              <a:gd name="T31" fmla="*/ 16 h 471"/>
              <a:gd name="T32" fmla="*/ 540 w 2008"/>
              <a:gd name="T33" fmla="*/ 15 h 471"/>
              <a:gd name="T34" fmla="*/ 572 w 2008"/>
              <a:gd name="T35" fmla="*/ 39 h 471"/>
              <a:gd name="T36" fmla="*/ 604 w 2008"/>
              <a:gd name="T37" fmla="*/ 101 h 471"/>
              <a:gd name="T38" fmla="*/ 635 w 2008"/>
              <a:gd name="T39" fmla="*/ 67 h 471"/>
              <a:gd name="T40" fmla="*/ 667 w 2008"/>
              <a:gd name="T41" fmla="*/ 123 h 471"/>
              <a:gd name="T42" fmla="*/ 699 w 2008"/>
              <a:gd name="T43" fmla="*/ 416 h 471"/>
              <a:gd name="T44" fmla="*/ 731 w 2008"/>
              <a:gd name="T45" fmla="*/ 445 h 471"/>
              <a:gd name="T46" fmla="*/ 763 w 2008"/>
              <a:gd name="T47" fmla="*/ 451 h 471"/>
              <a:gd name="T48" fmla="*/ 795 w 2008"/>
              <a:gd name="T49" fmla="*/ 458 h 471"/>
              <a:gd name="T50" fmla="*/ 827 w 2008"/>
              <a:gd name="T51" fmla="*/ 470 h 471"/>
              <a:gd name="T52" fmla="*/ 858 w 2008"/>
              <a:gd name="T53" fmla="*/ 391 h 471"/>
              <a:gd name="T54" fmla="*/ 890 w 2008"/>
              <a:gd name="T55" fmla="*/ 53 h 471"/>
              <a:gd name="T56" fmla="*/ 922 w 2008"/>
              <a:gd name="T57" fmla="*/ 6 h 471"/>
              <a:gd name="T58" fmla="*/ 954 w 2008"/>
              <a:gd name="T59" fmla="*/ 5 h 471"/>
              <a:gd name="T60" fmla="*/ 986 w 2008"/>
              <a:gd name="T61" fmla="*/ 22 h 471"/>
              <a:gd name="T62" fmla="*/ 1018 w 2008"/>
              <a:gd name="T63" fmla="*/ 40 h 471"/>
              <a:gd name="T64" fmla="*/ 1050 w 2008"/>
              <a:gd name="T65" fmla="*/ 93 h 471"/>
              <a:gd name="T66" fmla="*/ 1081 w 2008"/>
              <a:gd name="T67" fmla="*/ 76 h 471"/>
              <a:gd name="T68" fmla="*/ 1113 w 2008"/>
              <a:gd name="T69" fmla="*/ 112 h 471"/>
              <a:gd name="T70" fmla="*/ 1145 w 2008"/>
              <a:gd name="T71" fmla="*/ 404 h 471"/>
              <a:gd name="T72" fmla="*/ 1177 w 2008"/>
              <a:gd name="T73" fmla="*/ 445 h 471"/>
              <a:gd name="T74" fmla="*/ 1209 w 2008"/>
              <a:gd name="T75" fmla="*/ 451 h 471"/>
              <a:gd name="T76" fmla="*/ 1241 w 2008"/>
              <a:gd name="T77" fmla="*/ 461 h 471"/>
              <a:gd name="T78" fmla="*/ 1273 w 2008"/>
              <a:gd name="T79" fmla="*/ 470 h 471"/>
              <a:gd name="T80" fmla="*/ 1304 w 2008"/>
              <a:gd name="T81" fmla="*/ 321 h 471"/>
              <a:gd name="T82" fmla="*/ 1336 w 2008"/>
              <a:gd name="T83" fmla="*/ 42 h 471"/>
              <a:gd name="T84" fmla="*/ 1368 w 2008"/>
              <a:gd name="T85" fmla="*/ 5 h 471"/>
              <a:gd name="T86" fmla="*/ 1400 w 2008"/>
              <a:gd name="T87" fmla="*/ 38 h 471"/>
              <a:gd name="T88" fmla="*/ 1432 w 2008"/>
              <a:gd name="T89" fmla="*/ 79 h 471"/>
              <a:gd name="T90" fmla="*/ 1464 w 2008"/>
              <a:gd name="T91" fmla="*/ 71 h 471"/>
              <a:gd name="T92" fmla="*/ 1495 w 2008"/>
              <a:gd name="T93" fmla="*/ 73 h 471"/>
              <a:gd name="T94" fmla="*/ 1527 w 2008"/>
              <a:gd name="T95" fmla="*/ 81 h 471"/>
              <a:gd name="T96" fmla="*/ 1559 w 2008"/>
              <a:gd name="T97" fmla="*/ 83 h 471"/>
              <a:gd name="T98" fmla="*/ 1591 w 2008"/>
              <a:gd name="T99" fmla="*/ 293 h 471"/>
              <a:gd name="T100" fmla="*/ 1623 w 2008"/>
              <a:gd name="T101" fmla="*/ 435 h 471"/>
              <a:gd name="T102" fmla="*/ 1655 w 2008"/>
              <a:gd name="T103" fmla="*/ 451 h 471"/>
              <a:gd name="T104" fmla="*/ 1687 w 2008"/>
              <a:gd name="T105" fmla="*/ 456 h 471"/>
              <a:gd name="T106" fmla="*/ 1718 w 2008"/>
              <a:gd name="T107" fmla="*/ 461 h 471"/>
              <a:gd name="T108" fmla="*/ 1750 w 2008"/>
              <a:gd name="T109" fmla="*/ 469 h 471"/>
              <a:gd name="T110" fmla="*/ 1782 w 2008"/>
              <a:gd name="T111" fmla="*/ 449 h 471"/>
              <a:gd name="T112" fmla="*/ 1814 w 2008"/>
              <a:gd name="T113" fmla="*/ 69 h 471"/>
              <a:gd name="T114" fmla="*/ 1846 w 2008"/>
              <a:gd name="T115" fmla="*/ 19 h 471"/>
              <a:gd name="T116" fmla="*/ 1878 w 2008"/>
              <a:gd name="T117" fmla="*/ 4 h 471"/>
              <a:gd name="T118" fmla="*/ 1909 w 2008"/>
              <a:gd name="T119" fmla="*/ 31 h 471"/>
              <a:gd name="T120" fmla="*/ 1941 w 2008"/>
              <a:gd name="T121" fmla="*/ 59 h 471"/>
              <a:gd name="T122" fmla="*/ 1973 w 2008"/>
              <a:gd name="T123" fmla="*/ 91 h 471"/>
              <a:gd name="T124" fmla="*/ 2005 w 2008"/>
              <a:gd name="T125" fmla="*/ 84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8" h="471">
                <a:moveTo>
                  <a:pt x="0" y="3"/>
                </a:moveTo>
                <a:lnTo>
                  <a:pt x="1" y="2"/>
                </a:lnTo>
                <a:lnTo>
                  <a:pt x="3" y="1"/>
                </a:lnTo>
                <a:lnTo>
                  <a:pt x="4" y="0"/>
                </a:lnTo>
                <a:lnTo>
                  <a:pt x="5" y="0"/>
                </a:lnTo>
                <a:lnTo>
                  <a:pt x="7" y="0"/>
                </a:lnTo>
                <a:lnTo>
                  <a:pt x="8" y="0"/>
                </a:lnTo>
                <a:lnTo>
                  <a:pt x="10" y="1"/>
                </a:lnTo>
                <a:lnTo>
                  <a:pt x="11" y="2"/>
                </a:lnTo>
                <a:lnTo>
                  <a:pt x="12" y="3"/>
                </a:lnTo>
                <a:lnTo>
                  <a:pt x="14" y="5"/>
                </a:lnTo>
                <a:lnTo>
                  <a:pt x="15" y="7"/>
                </a:lnTo>
                <a:lnTo>
                  <a:pt x="16" y="9"/>
                </a:lnTo>
                <a:lnTo>
                  <a:pt x="18" y="11"/>
                </a:lnTo>
                <a:lnTo>
                  <a:pt x="19" y="13"/>
                </a:lnTo>
                <a:lnTo>
                  <a:pt x="21" y="17"/>
                </a:lnTo>
                <a:lnTo>
                  <a:pt x="22" y="19"/>
                </a:lnTo>
                <a:lnTo>
                  <a:pt x="23" y="23"/>
                </a:lnTo>
                <a:lnTo>
                  <a:pt x="25" y="26"/>
                </a:lnTo>
                <a:lnTo>
                  <a:pt x="26" y="29"/>
                </a:lnTo>
                <a:lnTo>
                  <a:pt x="28" y="33"/>
                </a:lnTo>
                <a:lnTo>
                  <a:pt x="29" y="38"/>
                </a:lnTo>
                <a:lnTo>
                  <a:pt x="30" y="41"/>
                </a:lnTo>
                <a:lnTo>
                  <a:pt x="32" y="46"/>
                </a:lnTo>
                <a:lnTo>
                  <a:pt x="33" y="51"/>
                </a:lnTo>
                <a:lnTo>
                  <a:pt x="34" y="55"/>
                </a:lnTo>
                <a:lnTo>
                  <a:pt x="36" y="58"/>
                </a:lnTo>
                <a:lnTo>
                  <a:pt x="37" y="62"/>
                </a:lnTo>
                <a:lnTo>
                  <a:pt x="39" y="65"/>
                </a:lnTo>
                <a:lnTo>
                  <a:pt x="40" y="70"/>
                </a:lnTo>
                <a:lnTo>
                  <a:pt x="41" y="74"/>
                </a:lnTo>
                <a:lnTo>
                  <a:pt x="43" y="77"/>
                </a:lnTo>
                <a:lnTo>
                  <a:pt x="44" y="79"/>
                </a:lnTo>
                <a:lnTo>
                  <a:pt x="46" y="84"/>
                </a:lnTo>
                <a:lnTo>
                  <a:pt x="47" y="87"/>
                </a:lnTo>
                <a:lnTo>
                  <a:pt x="48" y="90"/>
                </a:lnTo>
                <a:lnTo>
                  <a:pt x="50" y="92"/>
                </a:lnTo>
                <a:lnTo>
                  <a:pt x="51" y="94"/>
                </a:lnTo>
                <a:lnTo>
                  <a:pt x="52" y="96"/>
                </a:lnTo>
                <a:lnTo>
                  <a:pt x="54" y="100"/>
                </a:lnTo>
                <a:lnTo>
                  <a:pt x="55" y="102"/>
                </a:lnTo>
                <a:lnTo>
                  <a:pt x="57" y="105"/>
                </a:lnTo>
                <a:lnTo>
                  <a:pt x="58" y="107"/>
                </a:lnTo>
                <a:lnTo>
                  <a:pt x="59" y="111"/>
                </a:lnTo>
                <a:lnTo>
                  <a:pt x="61" y="113"/>
                </a:lnTo>
                <a:lnTo>
                  <a:pt x="62" y="115"/>
                </a:lnTo>
                <a:lnTo>
                  <a:pt x="64" y="115"/>
                </a:lnTo>
                <a:lnTo>
                  <a:pt x="65" y="116"/>
                </a:lnTo>
                <a:lnTo>
                  <a:pt x="66" y="117"/>
                </a:lnTo>
                <a:lnTo>
                  <a:pt x="68" y="119"/>
                </a:lnTo>
                <a:lnTo>
                  <a:pt x="69" y="122"/>
                </a:lnTo>
                <a:lnTo>
                  <a:pt x="70" y="123"/>
                </a:lnTo>
                <a:lnTo>
                  <a:pt x="72" y="125"/>
                </a:lnTo>
                <a:lnTo>
                  <a:pt x="73" y="126"/>
                </a:lnTo>
                <a:lnTo>
                  <a:pt x="75" y="128"/>
                </a:lnTo>
                <a:lnTo>
                  <a:pt x="76" y="129"/>
                </a:lnTo>
                <a:lnTo>
                  <a:pt x="77" y="130"/>
                </a:lnTo>
                <a:lnTo>
                  <a:pt x="79" y="132"/>
                </a:lnTo>
                <a:lnTo>
                  <a:pt x="80" y="134"/>
                </a:lnTo>
                <a:lnTo>
                  <a:pt x="82" y="134"/>
                </a:lnTo>
                <a:lnTo>
                  <a:pt x="83" y="134"/>
                </a:lnTo>
                <a:lnTo>
                  <a:pt x="84" y="135"/>
                </a:lnTo>
                <a:lnTo>
                  <a:pt x="86" y="135"/>
                </a:lnTo>
                <a:lnTo>
                  <a:pt x="87" y="135"/>
                </a:lnTo>
                <a:lnTo>
                  <a:pt x="88" y="135"/>
                </a:lnTo>
                <a:lnTo>
                  <a:pt x="90" y="135"/>
                </a:lnTo>
                <a:lnTo>
                  <a:pt x="91" y="136"/>
                </a:lnTo>
                <a:lnTo>
                  <a:pt x="93" y="135"/>
                </a:lnTo>
                <a:lnTo>
                  <a:pt x="94" y="135"/>
                </a:lnTo>
                <a:lnTo>
                  <a:pt x="95" y="135"/>
                </a:lnTo>
                <a:lnTo>
                  <a:pt x="97" y="135"/>
                </a:lnTo>
                <a:lnTo>
                  <a:pt x="98" y="133"/>
                </a:lnTo>
                <a:lnTo>
                  <a:pt x="100" y="132"/>
                </a:lnTo>
                <a:lnTo>
                  <a:pt x="101" y="132"/>
                </a:lnTo>
                <a:lnTo>
                  <a:pt x="102" y="131"/>
                </a:lnTo>
                <a:lnTo>
                  <a:pt x="104" y="130"/>
                </a:lnTo>
                <a:lnTo>
                  <a:pt x="105" y="129"/>
                </a:lnTo>
                <a:lnTo>
                  <a:pt x="106" y="127"/>
                </a:lnTo>
                <a:lnTo>
                  <a:pt x="108" y="126"/>
                </a:lnTo>
                <a:lnTo>
                  <a:pt x="109" y="124"/>
                </a:lnTo>
                <a:lnTo>
                  <a:pt x="111" y="122"/>
                </a:lnTo>
                <a:lnTo>
                  <a:pt x="112" y="119"/>
                </a:lnTo>
                <a:lnTo>
                  <a:pt x="113" y="117"/>
                </a:lnTo>
                <a:lnTo>
                  <a:pt x="115" y="115"/>
                </a:lnTo>
                <a:lnTo>
                  <a:pt x="116" y="113"/>
                </a:lnTo>
                <a:lnTo>
                  <a:pt x="118" y="110"/>
                </a:lnTo>
                <a:lnTo>
                  <a:pt x="119" y="108"/>
                </a:lnTo>
                <a:lnTo>
                  <a:pt x="120" y="105"/>
                </a:lnTo>
                <a:lnTo>
                  <a:pt x="122" y="104"/>
                </a:lnTo>
                <a:lnTo>
                  <a:pt x="123" y="102"/>
                </a:lnTo>
                <a:lnTo>
                  <a:pt x="124" y="100"/>
                </a:lnTo>
                <a:lnTo>
                  <a:pt x="126" y="98"/>
                </a:lnTo>
                <a:lnTo>
                  <a:pt x="127" y="96"/>
                </a:lnTo>
                <a:lnTo>
                  <a:pt x="129" y="94"/>
                </a:lnTo>
                <a:lnTo>
                  <a:pt x="130" y="93"/>
                </a:lnTo>
                <a:lnTo>
                  <a:pt x="131" y="91"/>
                </a:lnTo>
                <a:lnTo>
                  <a:pt x="133" y="90"/>
                </a:lnTo>
                <a:lnTo>
                  <a:pt x="134" y="88"/>
                </a:lnTo>
                <a:lnTo>
                  <a:pt x="136" y="87"/>
                </a:lnTo>
                <a:lnTo>
                  <a:pt x="137" y="85"/>
                </a:lnTo>
                <a:lnTo>
                  <a:pt x="138" y="84"/>
                </a:lnTo>
                <a:lnTo>
                  <a:pt x="140" y="82"/>
                </a:lnTo>
                <a:lnTo>
                  <a:pt x="141" y="81"/>
                </a:lnTo>
                <a:lnTo>
                  <a:pt x="142" y="80"/>
                </a:lnTo>
                <a:lnTo>
                  <a:pt x="144" y="79"/>
                </a:lnTo>
                <a:lnTo>
                  <a:pt x="145" y="78"/>
                </a:lnTo>
                <a:lnTo>
                  <a:pt x="147" y="77"/>
                </a:lnTo>
                <a:lnTo>
                  <a:pt x="148" y="76"/>
                </a:lnTo>
                <a:lnTo>
                  <a:pt x="149" y="75"/>
                </a:lnTo>
                <a:lnTo>
                  <a:pt x="151" y="74"/>
                </a:lnTo>
                <a:lnTo>
                  <a:pt x="152" y="73"/>
                </a:lnTo>
                <a:lnTo>
                  <a:pt x="154" y="71"/>
                </a:lnTo>
                <a:lnTo>
                  <a:pt x="155" y="71"/>
                </a:lnTo>
                <a:lnTo>
                  <a:pt x="156" y="69"/>
                </a:lnTo>
                <a:lnTo>
                  <a:pt x="158" y="68"/>
                </a:lnTo>
                <a:lnTo>
                  <a:pt x="159" y="67"/>
                </a:lnTo>
                <a:lnTo>
                  <a:pt x="160" y="66"/>
                </a:lnTo>
                <a:lnTo>
                  <a:pt x="162" y="64"/>
                </a:lnTo>
                <a:lnTo>
                  <a:pt x="163" y="63"/>
                </a:lnTo>
                <a:lnTo>
                  <a:pt x="165" y="62"/>
                </a:lnTo>
                <a:lnTo>
                  <a:pt x="166" y="62"/>
                </a:lnTo>
                <a:lnTo>
                  <a:pt x="167" y="61"/>
                </a:lnTo>
                <a:lnTo>
                  <a:pt x="169" y="60"/>
                </a:lnTo>
                <a:lnTo>
                  <a:pt x="170" y="59"/>
                </a:lnTo>
                <a:lnTo>
                  <a:pt x="172" y="58"/>
                </a:lnTo>
                <a:lnTo>
                  <a:pt x="173" y="58"/>
                </a:lnTo>
                <a:lnTo>
                  <a:pt x="174" y="58"/>
                </a:lnTo>
                <a:lnTo>
                  <a:pt x="176" y="57"/>
                </a:lnTo>
                <a:lnTo>
                  <a:pt x="177" y="57"/>
                </a:lnTo>
                <a:lnTo>
                  <a:pt x="178" y="57"/>
                </a:lnTo>
                <a:lnTo>
                  <a:pt x="180" y="56"/>
                </a:lnTo>
                <a:lnTo>
                  <a:pt x="181" y="56"/>
                </a:lnTo>
                <a:lnTo>
                  <a:pt x="183" y="56"/>
                </a:lnTo>
                <a:lnTo>
                  <a:pt x="184" y="56"/>
                </a:lnTo>
                <a:lnTo>
                  <a:pt x="185" y="57"/>
                </a:lnTo>
                <a:lnTo>
                  <a:pt x="187" y="57"/>
                </a:lnTo>
                <a:lnTo>
                  <a:pt x="188" y="57"/>
                </a:lnTo>
                <a:lnTo>
                  <a:pt x="190" y="58"/>
                </a:lnTo>
                <a:lnTo>
                  <a:pt x="191" y="59"/>
                </a:lnTo>
                <a:lnTo>
                  <a:pt x="192" y="60"/>
                </a:lnTo>
                <a:lnTo>
                  <a:pt x="194" y="61"/>
                </a:lnTo>
                <a:lnTo>
                  <a:pt x="195" y="63"/>
                </a:lnTo>
                <a:lnTo>
                  <a:pt x="197" y="64"/>
                </a:lnTo>
                <a:lnTo>
                  <a:pt x="198" y="66"/>
                </a:lnTo>
                <a:lnTo>
                  <a:pt x="199" y="69"/>
                </a:lnTo>
                <a:lnTo>
                  <a:pt x="201" y="72"/>
                </a:lnTo>
                <a:lnTo>
                  <a:pt x="202" y="76"/>
                </a:lnTo>
                <a:lnTo>
                  <a:pt x="203" y="81"/>
                </a:lnTo>
                <a:lnTo>
                  <a:pt x="205" y="86"/>
                </a:lnTo>
                <a:lnTo>
                  <a:pt x="206" y="92"/>
                </a:lnTo>
                <a:lnTo>
                  <a:pt x="208" y="99"/>
                </a:lnTo>
                <a:lnTo>
                  <a:pt x="209" y="107"/>
                </a:lnTo>
                <a:lnTo>
                  <a:pt x="210" y="114"/>
                </a:lnTo>
                <a:lnTo>
                  <a:pt x="212" y="126"/>
                </a:lnTo>
                <a:lnTo>
                  <a:pt x="213" y="134"/>
                </a:lnTo>
                <a:lnTo>
                  <a:pt x="215" y="146"/>
                </a:lnTo>
                <a:lnTo>
                  <a:pt x="216" y="159"/>
                </a:lnTo>
                <a:lnTo>
                  <a:pt x="217" y="175"/>
                </a:lnTo>
                <a:lnTo>
                  <a:pt x="219" y="185"/>
                </a:lnTo>
                <a:lnTo>
                  <a:pt x="220" y="202"/>
                </a:lnTo>
                <a:lnTo>
                  <a:pt x="221" y="214"/>
                </a:lnTo>
                <a:lnTo>
                  <a:pt x="223" y="227"/>
                </a:lnTo>
                <a:lnTo>
                  <a:pt x="224" y="238"/>
                </a:lnTo>
                <a:lnTo>
                  <a:pt x="226" y="252"/>
                </a:lnTo>
                <a:lnTo>
                  <a:pt x="227" y="262"/>
                </a:lnTo>
                <a:lnTo>
                  <a:pt x="228" y="278"/>
                </a:lnTo>
                <a:lnTo>
                  <a:pt x="230" y="288"/>
                </a:lnTo>
                <a:lnTo>
                  <a:pt x="231" y="302"/>
                </a:lnTo>
                <a:lnTo>
                  <a:pt x="233" y="316"/>
                </a:lnTo>
                <a:lnTo>
                  <a:pt x="234" y="334"/>
                </a:lnTo>
                <a:lnTo>
                  <a:pt x="235" y="345"/>
                </a:lnTo>
                <a:lnTo>
                  <a:pt x="237" y="358"/>
                </a:lnTo>
                <a:lnTo>
                  <a:pt x="238" y="371"/>
                </a:lnTo>
                <a:lnTo>
                  <a:pt x="239" y="389"/>
                </a:lnTo>
                <a:lnTo>
                  <a:pt x="241" y="395"/>
                </a:lnTo>
                <a:lnTo>
                  <a:pt x="242" y="400"/>
                </a:lnTo>
                <a:lnTo>
                  <a:pt x="244" y="404"/>
                </a:lnTo>
                <a:lnTo>
                  <a:pt x="245" y="408"/>
                </a:lnTo>
                <a:lnTo>
                  <a:pt x="246" y="405"/>
                </a:lnTo>
                <a:lnTo>
                  <a:pt x="248" y="408"/>
                </a:lnTo>
                <a:lnTo>
                  <a:pt x="249" y="412"/>
                </a:lnTo>
                <a:lnTo>
                  <a:pt x="251" y="420"/>
                </a:lnTo>
                <a:lnTo>
                  <a:pt x="252" y="426"/>
                </a:lnTo>
                <a:lnTo>
                  <a:pt x="253" y="429"/>
                </a:lnTo>
                <a:lnTo>
                  <a:pt x="255" y="431"/>
                </a:lnTo>
                <a:lnTo>
                  <a:pt x="256" y="432"/>
                </a:lnTo>
                <a:lnTo>
                  <a:pt x="257" y="434"/>
                </a:lnTo>
                <a:lnTo>
                  <a:pt x="259" y="436"/>
                </a:lnTo>
                <a:lnTo>
                  <a:pt x="260" y="436"/>
                </a:lnTo>
                <a:lnTo>
                  <a:pt x="262" y="436"/>
                </a:lnTo>
                <a:lnTo>
                  <a:pt x="263" y="437"/>
                </a:lnTo>
                <a:lnTo>
                  <a:pt x="264" y="439"/>
                </a:lnTo>
                <a:lnTo>
                  <a:pt x="266" y="440"/>
                </a:lnTo>
                <a:lnTo>
                  <a:pt x="267" y="442"/>
                </a:lnTo>
                <a:lnTo>
                  <a:pt x="269" y="442"/>
                </a:lnTo>
                <a:lnTo>
                  <a:pt x="270" y="442"/>
                </a:lnTo>
                <a:lnTo>
                  <a:pt x="271" y="442"/>
                </a:lnTo>
                <a:lnTo>
                  <a:pt x="273" y="443"/>
                </a:lnTo>
                <a:lnTo>
                  <a:pt x="274" y="444"/>
                </a:lnTo>
                <a:lnTo>
                  <a:pt x="275" y="444"/>
                </a:lnTo>
                <a:lnTo>
                  <a:pt x="277" y="444"/>
                </a:lnTo>
                <a:lnTo>
                  <a:pt x="278" y="445"/>
                </a:lnTo>
                <a:lnTo>
                  <a:pt x="280" y="445"/>
                </a:lnTo>
                <a:lnTo>
                  <a:pt x="281" y="447"/>
                </a:lnTo>
                <a:lnTo>
                  <a:pt x="282" y="448"/>
                </a:lnTo>
                <a:lnTo>
                  <a:pt x="284" y="449"/>
                </a:lnTo>
                <a:lnTo>
                  <a:pt x="285" y="449"/>
                </a:lnTo>
                <a:lnTo>
                  <a:pt x="287" y="450"/>
                </a:lnTo>
                <a:lnTo>
                  <a:pt x="288" y="451"/>
                </a:lnTo>
                <a:lnTo>
                  <a:pt x="289" y="451"/>
                </a:lnTo>
                <a:lnTo>
                  <a:pt x="291" y="452"/>
                </a:lnTo>
                <a:lnTo>
                  <a:pt x="292" y="452"/>
                </a:lnTo>
                <a:lnTo>
                  <a:pt x="293" y="452"/>
                </a:lnTo>
                <a:lnTo>
                  <a:pt x="295" y="452"/>
                </a:lnTo>
                <a:lnTo>
                  <a:pt x="296" y="453"/>
                </a:lnTo>
                <a:lnTo>
                  <a:pt x="298" y="453"/>
                </a:lnTo>
                <a:lnTo>
                  <a:pt x="299" y="453"/>
                </a:lnTo>
                <a:lnTo>
                  <a:pt x="300" y="453"/>
                </a:lnTo>
                <a:lnTo>
                  <a:pt x="302" y="453"/>
                </a:lnTo>
                <a:lnTo>
                  <a:pt x="303" y="454"/>
                </a:lnTo>
                <a:lnTo>
                  <a:pt x="305" y="454"/>
                </a:lnTo>
                <a:lnTo>
                  <a:pt x="306" y="454"/>
                </a:lnTo>
                <a:lnTo>
                  <a:pt x="307" y="454"/>
                </a:lnTo>
                <a:lnTo>
                  <a:pt x="309" y="455"/>
                </a:lnTo>
                <a:lnTo>
                  <a:pt x="310" y="455"/>
                </a:lnTo>
                <a:lnTo>
                  <a:pt x="311" y="455"/>
                </a:lnTo>
                <a:lnTo>
                  <a:pt x="313" y="455"/>
                </a:lnTo>
                <a:lnTo>
                  <a:pt x="314" y="455"/>
                </a:lnTo>
                <a:lnTo>
                  <a:pt x="316" y="456"/>
                </a:lnTo>
                <a:lnTo>
                  <a:pt x="317" y="456"/>
                </a:lnTo>
                <a:lnTo>
                  <a:pt x="318" y="457"/>
                </a:lnTo>
                <a:lnTo>
                  <a:pt x="320" y="457"/>
                </a:lnTo>
                <a:lnTo>
                  <a:pt x="321" y="457"/>
                </a:lnTo>
                <a:lnTo>
                  <a:pt x="323" y="457"/>
                </a:lnTo>
                <a:lnTo>
                  <a:pt x="324" y="457"/>
                </a:lnTo>
                <a:lnTo>
                  <a:pt x="325" y="457"/>
                </a:lnTo>
                <a:lnTo>
                  <a:pt x="327" y="458"/>
                </a:lnTo>
                <a:lnTo>
                  <a:pt x="328" y="458"/>
                </a:lnTo>
                <a:lnTo>
                  <a:pt x="329" y="458"/>
                </a:lnTo>
                <a:lnTo>
                  <a:pt x="331" y="458"/>
                </a:lnTo>
                <a:lnTo>
                  <a:pt x="332" y="458"/>
                </a:lnTo>
                <a:lnTo>
                  <a:pt x="334" y="458"/>
                </a:lnTo>
                <a:lnTo>
                  <a:pt x="335" y="459"/>
                </a:lnTo>
                <a:lnTo>
                  <a:pt x="336" y="459"/>
                </a:lnTo>
                <a:lnTo>
                  <a:pt x="338" y="459"/>
                </a:lnTo>
                <a:lnTo>
                  <a:pt x="339" y="459"/>
                </a:lnTo>
                <a:lnTo>
                  <a:pt x="341" y="460"/>
                </a:lnTo>
                <a:lnTo>
                  <a:pt x="342" y="460"/>
                </a:lnTo>
                <a:lnTo>
                  <a:pt x="343" y="460"/>
                </a:lnTo>
                <a:lnTo>
                  <a:pt x="345" y="461"/>
                </a:lnTo>
                <a:lnTo>
                  <a:pt x="346" y="461"/>
                </a:lnTo>
                <a:lnTo>
                  <a:pt x="347" y="462"/>
                </a:lnTo>
                <a:lnTo>
                  <a:pt x="349" y="463"/>
                </a:lnTo>
                <a:lnTo>
                  <a:pt x="350" y="464"/>
                </a:lnTo>
                <a:lnTo>
                  <a:pt x="352" y="464"/>
                </a:lnTo>
                <a:lnTo>
                  <a:pt x="353" y="464"/>
                </a:lnTo>
                <a:lnTo>
                  <a:pt x="354" y="465"/>
                </a:lnTo>
                <a:lnTo>
                  <a:pt x="356" y="465"/>
                </a:lnTo>
                <a:lnTo>
                  <a:pt x="357" y="465"/>
                </a:lnTo>
                <a:lnTo>
                  <a:pt x="359" y="465"/>
                </a:lnTo>
                <a:lnTo>
                  <a:pt x="360" y="466"/>
                </a:lnTo>
                <a:lnTo>
                  <a:pt x="361" y="467"/>
                </a:lnTo>
                <a:lnTo>
                  <a:pt x="363" y="467"/>
                </a:lnTo>
                <a:lnTo>
                  <a:pt x="364" y="468"/>
                </a:lnTo>
                <a:lnTo>
                  <a:pt x="365" y="468"/>
                </a:lnTo>
                <a:lnTo>
                  <a:pt x="367" y="468"/>
                </a:lnTo>
                <a:lnTo>
                  <a:pt x="368" y="468"/>
                </a:lnTo>
                <a:lnTo>
                  <a:pt x="370" y="468"/>
                </a:lnTo>
                <a:lnTo>
                  <a:pt x="371" y="468"/>
                </a:lnTo>
                <a:lnTo>
                  <a:pt x="372" y="467"/>
                </a:lnTo>
                <a:lnTo>
                  <a:pt x="374" y="467"/>
                </a:lnTo>
                <a:lnTo>
                  <a:pt x="375" y="466"/>
                </a:lnTo>
                <a:lnTo>
                  <a:pt x="377" y="466"/>
                </a:lnTo>
                <a:lnTo>
                  <a:pt x="378" y="465"/>
                </a:lnTo>
                <a:lnTo>
                  <a:pt x="379" y="465"/>
                </a:lnTo>
                <a:lnTo>
                  <a:pt x="381" y="465"/>
                </a:lnTo>
                <a:lnTo>
                  <a:pt x="382" y="464"/>
                </a:lnTo>
                <a:lnTo>
                  <a:pt x="383" y="463"/>
                </a:lnTo>
                <a:lnTo>
                  <a:pt x="385" y="463"/>
                </a:lnTo>
                <a:lnTo>
                  <a:pt x="386" y="462"/>
                </a:lnTo>
                <a:lnTo>
                  <a:pt x="388" y="462"/>
                </a:lnTo>
                <a:lnTo>
                  <a:pt x="389" y="461"/>
                </a:lnTo>
                <a:lnTo>
                  <a:pt x="390" y="461"/>
                </a:lnTo>
                <a:lnTo>
                  <a:pt x="392" y="461"/>
                </a:lnTo>
                <a:lnTo>
                  <a:pt x="393" y="460"/>
                </a:lnTo>
                <a:lnTo>
                  <a:pt x="394" y="458"/>
                </a:lnTo>
                <a:lnTo>
                  <a:pt x="396" y="452"/>
                </a:lnTo>
                <a:lnTo>
                  <a:pt x="397" y="444"/>
                </a:lnTo>
                <a:lnTo>
                  <a:pt x="399" y="431"/>
                </a:lnTo>
                <a:lnTo>
                  <a:pt x="400" y="414"/>
                </a:lnTo>
                <a:lnTo>
                  <a:pt x="401" y="400"/>
                </a:lnTo>
                <a:lnTo>
                  <a:pt x="403" y="363"/>
                </a:lnTo>
                <a:lnTo>
                  <a:pt x="404" y="338"/>
                </a:lnTo>
                <a:lnTo>
                  <a:pt x="406" y="297"/>
                </a:lnTo>
                <a:lnTo>
                  <a:pt x="407" y="264"/>
                </a:lnTo>
                <a:lnTo>
                  <a:pt x="408" y="232"/>
                </a:lnTo>
                <a:lnTo>
                  <a:pt x="410" y="212"/>
                </a:lnTo>
                <a:lnTo>
                  <a:pt x="411" y="194"/>
                </a:lnTo>
                <a:lnTo>
                  <a:pt x="412" y="184"/>
                </a:lnTo>
                <a:lnTo>
                  <a:pt x="414" y="175"/>
                </a:lnTo>
                <a:lnTo>
                  <a:pt x="415" y="166"/>
                </a:lnTo>
                <a:lnTo>
                  <a:pt x="417" y="157"/>
                </a:lnTo>
                <a:lnTo>
                  <a:pt x="418" y="147"/>
                </a:lnTo>
                <a:lnTo>
                  <a:pt x="419" y="133"/>
                </a:lnTo>
                <a:lnTo>
                  <a:pt x="421" y="123"/>
                </a:lnTo>
                <a:lnTo>
                  <a:pt x="422" y="109"/>
                </a:lnTo>
                <a:lnTo>
                  <a:pt x="424" y="96"/>
                </a:lnTo>
                <a:lnTo>
                  <a:pt x="425" y="84"/>
                </a:lnTo>
                <a:lnTo>
                  <a:pt x="426" y="77"/>
                </a:lnTo>
                <a:lnTo>
                  <a:pt x="428" y="68"/>
                </a:lnTo>
                <a:lnTo>
                  <a:pt x="429" y="62"/>
                </a:lnTo>
                <a:lnTo>
                  <a:pt x="430" y="56"/>
                </a:lnTo>
                <a:lnTo>
                  <a:pt x="432" y="51"/>
                </a:lnTo>
                <a:lnTo>
                  <a:pt x="433" y="47"/>
                </a:lnTo>
                <a:lnTo>
                  <a:pt x="435" y="44"/>
                </a:lnTo>
                <a:lnTo>
                  <a:pt x="436" y="40"/>
                </a:lnTo>
                <a:lnTo>
                  <a:pt x="438" y="36"/>
                </a:lnTo>
                <a:lnTo>
                  <a:pt x="439" y="33"/>
                </a:lnTo>
                <a:lnTo>
                  <a:pt x="440" y="30"/>
                </a:lnTo>
                <a:lnTo>
                  <a:pt x="442" y="28"/>
                </a:lnTo>
                <a:lnTo>
                  <a:pt x="443" y="27"/>
                </a:lnTo>
                <a:lnTo>
                  <a:pt x="444" y="26"/>
                </a:lnTo>
                <a:lnTo>
                  <a:pt x="446" y="25"/>
                </a:lnTo>
                <a:lnTo>
                  <a:pt x="447" y="25"/>
                </a:lnTo>
                <a:lnTo>
                  <a:pt x="448" y="24"/>
                </a:lnTo>
                <a:lnTo>
                  <a:pt x="450" y="22"/>
                </a:lnTo>
                <a:lnTo>
                  <a:pt x="451" y="22"/>
                </a:lnTo>
                <a:lnTo>
                  <a:pt x="453" y="20"/>
                </a:lnTo>
                <a:lnTo>
                  <a:pt x="454" y="19"/>
                </a:lnTo>
                <a:lnTo>
                  <a:pt x="456" y="19"/>
                </a:lnTo>
                <a:lnTo>
                  <a:pt x="457" y="17"/>
                </a:lnTo>
                <a:lnTo>
                  <a:pt x="458" y="16"/>
                </a:lnTo>
                <a:lnTo>
                  <a:pt x="460" y="15"/>
                </a:lnTo>
                <a:lnTo>
                  <a:pt x="461" y="14"/>
                </a:lnTo>
                <a:lnTo>
                  <a:pt x="462" y="14"/>
                </a:lnTo>
                <a:lnTo>
                  <a:pt x="464" y="13"/>
                </a:lnTo>
                <a:lnTo>
                  <a:pt x="465" y="13"/>
                </a:lnTo>
                <a:lnTo>
                  <a:pt x="466" y="12"/>
                </a:lnTo>
                <a:lnTo>
                  <a:pt x="468" y="12"/>
                </a:lnTo>
                <a:lnTo>
                  <a:pt x="469" y="11"/>
                </a:lnTo>
                <a:lnTo>
                  <a:pt x="471" y="11"/>
                </a:lnTo>
                <a:lnTo>
                  <a:pt x="472" y="11"/>
                </a:lnTo>
                <a:lnTo>
                  <a:pt x="474" y="10"/>
                </a:lnTo>
                <a:lnTo>
                  <a:pt x="475" y="10"/>
                </a:lnTo>
                <a:lnTo>
                  <a:pt x="476" y="10"/>
                </a:lnTo>
                <a:lnTo>
                  <a:pt x="478" y="10"/>
                </a:lnTo>
                <a:lnTo>
                  <a:pt x="479" y="10"/>
                </a:lnTo>
                <a:lnTo>
                  <a:pt x="480" y="10"/>
                </a:lnTo>
                <a:lnTo>
                  <a:pt x="482" y="10"/>
                </a:lnTo>
                <a:lnTo>
                  <a:pt x="483" y="10"/>
                </a:lnTo>
                <a:lnTo>
                  <a:pt x="485" y="10"/>
                </a:lnTo>
                <a:lnTo>
                  <a:pt x="486" y="10"/>
                </a:lnTo>
                <a:lnTo>
                  <a:pt x="487" y="10"/>
                </a:lnTo>
                <a:lnTo>
                  <a:pt x="489" y="11"/>
                </a:lnTo>
                <a:lnTo>
                  <a:pt x="490" y="11"/>
                </a:lnTo>
                <a:lnTo>
                  <a:pt x="491" y="11"/>
                </a:lnTo>
                <a:lnTo>
                  <a:pt x="493" y="11"/>
                </a:lnTo>
                <a:lnTo>
                  <a:pt x="494" y="12"/>
                </a:lnTo>
                <a:lnTo>
                  <a:pt x="496" y="13"/>
                </a:lnTo>
                <a:lnTo>
                  <a:pt x="497" y="13"/>
                </a:lnTo>
                <a:lnTo>
                  <a:pt x="498" y="14"/>
                </a:lnTo>
                <a:lnTo>
                  <a:pt x="500" y="14"/>
                </a:lnTo>
                <a:lnTo>
                  <a:pt x="501" y="14"/>
                </a:lnTo>
                <a:lnTo>
                  <a:pt x="503" y="15"/>
                </a:lnTo>
                <a:lnTo>
                  <a:pt x="504" y="15"/>
                </a:lnTo>
                <a:lnTo>
                  <a:pt x="505" y="16"/>
                </a:lnTo>
                <a:lnTo>
                  <a:pt x="507" y="16"/>
                </a:lnTo>
                <a:lnTo>
                  <a:pt x="508" y="16"/>
                </a:lnTo>
                <a:lnTo>
                  <a:pt x="509" y="16"/>
                </a:lnTo>
                <a:lnTo>
                  <a:pt x="511" y="16"/>
                </a:lnTo>
                <a:lnTo>
                  <a:pt x="512" y="16"/>
                </a:lnTo>
                <a:lnTo>
                  <a:pt x="514" y="16"/>
                </a:lnTo>
                <a:lnTo>
                  <a:pt x="515" y="16"/>
                </a:lnTo>
                <a:lnTo>
                  <a:pt x="516" y="16"/>
                </a:lnTo>
                <a:lnTo>
                  <a:pt x="518" y="16"/>
                </a:lnTo>
                <a:lnTo>
                  <a:pt x="519" y="16"/>
                </a:lnTo>
                <a:lnTo>
                  <a:pt x="521" y="16"/>
                </a:lnTo>
                <a:lnTo>
                  <a:pt x="522" y="16"/>
                </a:lnTo>
                <a:lnTo>
                  <a:pt x="523" y="16"/>
                </a:lnTo>
                <a:lnTo>
                  <a:pt x="525" y="15"/>
                </a:lnTo>
                <a:lnTo>
                  <a:pt x="526" y="15"/>
                </a:lnTo>
                <a:lnTo>
                  <a:pt x="527" y="15"/>
                </a:lnTo>
                <a:lnTo>
                  <a:pt x="529" y="15"/>
                </a:lnTo>
                <a:lnTo>
                  <a:pt x="530" y="15"/>
                </a:lnTo>
                <a:lnTo>
                  <a:pt x="532" y="15"/>
                </a:lnTo>
                <a:lnTo>
                  <a:pt x="533" y="15"/>
                </a:lnTo>
                <a:lnTo>
                  <a:pt x="534" y="15"/>
                </a:lnTo>
                <a:lnTo>
                  <a:pt x="536" y="15"/>
                </a:lnTo>
                <a:lnTo>
                  <a:pt x="537" y="15"/>
                </a:lnTo>
                <a:lnTo>
                  <a:pt x="539" y="15"/>
                </a:lnTo>
                <a:lnTo>
                  <a:pt x="540" y="15"/>
                </a:lnTo>
                <a:lnTo>
                  <a:pt x="541" y="16"/>
                </a:lnTo>
                <a:lnTo>
                  <a:pt x="543" y="16"/>
                </a:lnTo>
                <a:lnTo>
                  <a:pt x="544" y="16"/>
                </a:lnTo>
                <a:lnTo>
                  <a:pt x="545" y="17"/>
                </a:lnTo>
                <a:lnTo>
                  <a:pt x="547" y="17"/>
                </a:lnTo>
                <a:lnTo>
                  <a:pt x="548" y="18"/>
                </a:lnTo>
                <a:lnTo>
                  <a:pt x="550" y="19"/>
                </a:lnTo>
                <a:lnTo>
                  <a:pt x="551" y="19"/>
                </a:lnTo>
                <a:lnTo>
                  <a:pt x="552" y="20"/>
                </a:lnTo>
                <a:lnTo>
                  <a:pt x="554" y="21"/>
                </a:lnTo>
                <a:lnTo>
                  <a:pt x="555" y="22"/>
                </a:lnTo>
                <a:lnTo>
                  <a:pt x="557" y="22"/>
                </a:lnTo>
                <a:lnTo>
                  <a:pt x="558" y="23"/>
                </a:lnTo>
                <a:lnTo>
                  <a:pt x="559" y="24"/>
                </a:lnTo>
                <a:lnTo>
                  <a:pt x="561" y="26"/>
                </a:lnTo>
                <a:lnTo>
                  <a:pt x="562" y="27"/>
                </a:lnTo>
                <a:lnTo>
                  <a:pt x="563" y="28"/>
                </a:lnTo>
                <a:lnTo>
                  <a:pt x="565" y="30"/>
                </a:lnTo>
                <a:lnTo>
                  <a:pt x="566" y="31"/>
                </a:lnTo>
                <a:lnTo>
                  <a:pt x="568" y="32"/>
                </a:lnTo>
                <a:lnTo>
                  <a:pt x="569" y="35"/>
                </a:lnTo>
                <a:lnTo>
                  <a:pt x="570" y="37"/>
                </a:lnTo>
                <a:lnTo>
                  <a:pt x="572" y="39"/>
                </a:lnTo>
                <a:lnTo>
                  <a:pt x="573" y="42"/>
                </a:lnTo>
                <a:lnTo>
                  <a:pt x="575" y="45"/>
                </a:lnTo>
                <a:lnTo>
                  <a:pt x="576" y="47"/>
                </a:lnTo>
                <a:lnTo>
                  <a:pt x="577" y="50"/>
                </a:lnTo>
                <a:lnTo>
                  <a:pt x="579" y="52"/>
                </a:lnTo>
                <a:lnTo>
                  <a:pt x="580" y="55"/>
                </a:lnTo>
                <a:lnTo>
                  <a:pt x="581" y="59"/>
                </a:lnTo>
                <a:lnTo>
                  <a:pt x="583" y="62"/>
                </a:lnTo>
                <a:lnTo>
                  <a:pt x="584" y="63"/>
                </a:lnTo>
                <a:lnTo>
                  <a:pt x="586" y="66"/>
                </a:lnTo>
                <a:lnTo>
                  <a:pt x="587" y="68"/>
                </a:lnTo>
                <a:lnTo>
                  <a:pt x="588" y="72"/>
                </a:lnTo>
                <a:lnTo>
                  <a:pt x="590" y="75"/>
                </a:lnTo>
                <a:lnTo>
                  <a:pt x="591" y="78"/>
                </a:lnTo>
                <a:lnTo>
                  <a:pt x="593" y="81"/>
                </a:lnTo>
                <a:lnTo>
                  <a:pt x="594" y="85"/>
                </a:lnTo>
                <a:lnTo>
                  <a:pt x="595" y="88"/>
                </a:lnTo>
                <a:lnTo>
                  <a:pt x="597" y="91"/>
                </a:lnTo>
                <a:lnTo>
                  <a:pt x="598" y="95"/>
                </a:lnTo>
                <a:lnTo>
                  <a:pt x="599" y="96"/>
                </a:lnTo>
                <a:lnTo>
                  <a:pt x="601" y="98"/>
                </a:lnTo>
                <a:lnTo>
                  <a:pt x="602" y="101"/>
                </a:lnTo>
                <a:lnTo>
                  <a:pt x="604" y="101"/>
                </a:lnTo>
                <a:lnTo>
                  <a:pt x="605" y="101"/>
                </a:lnTo>
                <a:lnTo>
                  <a:pt x="606" y="101"/>
                </a:lnTo>
                <a:lnTo>
                  <a:pt x="608" y="102"/>
                </a:lnTo>
                <a:lnTo>
                  <a:pt x="609" y="101"/>
                </a:lnTo>
                <a:lnTo>
                  <a:pt x="611" y="100"/>
                </a:lnTo>
                <a:lnTo>
                  <a:pt x="612" y="99"/>
                </a:lnTo>
                <a:lnTo>
                  <a:pt x="613" y="97"/>
                </a:lnTo>
                <a:lnTo>
                  <a:pt x="615" y="96"/>
                </a:lnTo>
                <a:lnTo>
                  <a:pt x="616" y="94"/>
                </a:lnTo>
                <a:lnTo>
                  <a:pt x="617" y="92"/>
                </a:lnTo>
                <a:lnTo>
                  <a:pt x="619" y="90"/>
                </a:lnTo>
                <a:lnTo>
                  <a:pt x="620" y="88"/>
                </a:lnTo>
                <a:lnTo>
                  <a:pt x="622" y="85"/>
                </a:lnTo>
                <a:lnTo>
                  <a:pt x="623" y="83"/>
                </a:lnTo>
                <a:lnTo>
                  <a:pt x="624" y="80"/>
                </a:lnTo>
                <a:lnTo>
                  <a:pt x="626" y="79"/>
                </a:lnTo>
                <a:lnTo>
                  <a:pt x="627" y="77"/>
                </a:lnTo>
                <a:lnTo>
                  <a:pt x="629" y="76"/>
                </a:lnTo>
                <a:lnTo>
                  <a:pt x="630" y="74"/>
                </a:lnTo>
                <a:lnTo>
                  <a:pt x="631" y="73"/>
                </a:lnTo>
                <a:lnTo>
                  <a:pt x="633" y="71"/>
                </a:lnTo>
                <a:lnTo>
                  <a:pt x="634" y="69"/>
                </a:lnTo>
                <a:lnTo>
                  <a:pt x="635" y="67"/>
                </a:lnTo>
                <a:lnTo>
                  <a:pt x="637" y="66"/>
                </a:lnTo>
                <a:lnTo>
                  <a:pt x="638" y="65"/>
                </a:lnTo>
                <a:lnTo>
                  <a:pt x="640" y="65"/>
                </a:lnTo>
                <a:lnTo>
                  <a:pt x="641" y="64"/>
                </a:lnTo>
                <a:lnTo>
                  <a:pt x="642" y="63"/>
                </a:lnTo>
                <a:lnTo>
                  <a:pt x="644" y="63"/>
                </a:lnTo>
                <a:lnTo>
                  <a:pt x="645" y="63"/>
                </a:lnTo>
                <a:lnTo>
                  <a:pt x="647" y="63"/>
                </a:lnTo>
                <a:lnTo>
                  <a:pt x="648" y="64"/>
                </a:lnTo>
                <a:lnTo>
                  <a:pt x="649" y="66"/>
                </a:lnTo>
                <a:lnTo>
                  <a:pt x="651" y="66"/>
                </a:lnTo>
                <a:lnTo>
                  <a:pt x="652" y="69"/>
                </a:lnTo>
                <a:lnTo>
                  <a:pt x="653" y="71"/>
                </a:lnTo>
                <a:lnTo>
                  <a:pt x="655" y="74"/>
                </a:lnTo>
                <a:lnTo>
                  <a:pt x="656" y="77"/>
                </a:lnTo>
                <a:lnTo>
                  <a:pt x="658" y="80"/>
                </a:lnTo>
                <a:lnTo>
                  <a:pt x="659" y="84"/>
                </a:lnTo>
                <a:lnTo>
                  <a:pt x="660" y="91"/>
                </a:lnTo>
                <a:lnTo>
                  <a:pt x="662" y="95"/>
                </a:lnTo>
                <a:lnTo>
                  <a:pt x="663" y="102"/>
                </a:lnTo>
                <a:lnTo>
                  <a:pt x="665" y="108"/>
                </a:lnTo>
                <a:lnTo>
                  <a:pt x="666" y="116"/>
                </a:lnTo>
                <a:lnTo>
                  <a:pt x="667" y="123"/>
                </a:lnTo>
                <a:lnTo>
                  <a:pt x="669" y="133"/>
                </a:lnTo>
                <a:lnTo>
                  <a:pt x="670" y="141"/>
                </a:lnTo>
                <a:lnTo>
                  <a:pt x="671" y="152"/>
                </a:lnTo>
                <a:lnTo>
                  <a:pt x="673" y="162"/>
                </a:lnTo>
                <a:lnTo>
                  <a:pt x="674" y="175"/>
                </a:lnTo>
                <a:lnTo>
                  <a:pt x="676" y="187"/>
                </a:lnTo>
                <a:lnTo>
                  <a:pt x="677" y="205"/>
                </a:lnTo>
                <a:lnTo>
                  <a:pt x="678" y="221"/>
                </a:lnTo>
                <a:lnTo>
                  <a:pt x="680" y="241"/>
                </a:lnTo>
                <a:lnTo>
                  <a:pt x="681" y="255"/>
                </a:lnTo>
                <a:lnTo>
                  <a:pt x="683" y="273"/>
                </a:lnTo>
                <a:lnTo>
                  <a:pt x="684" y="287"/>
                </a:lnTo>
                <a:lnTo>
                  <a:pt x="685" y="308"/>
                </a:lnTo>
                <a:lnTo>
                  <a:pt x="687" y="319"/>
                </a:lnTo>
                <a:lnTo>
                  <a:pt x="688" y="336"/>
                </a:lnTo>
                <a:lnTo>
                  <a:pt x="689" y="347"/>
                </a:lnTo>
                <a:lnTo>
                  <a:pt x="691" y="358"/>
                </a:lnTo>
                <a:lnTo>
                  <a:pt x="692" y="367"/>
                </a:lnTo>
                <a:lnTo>
                  <a:pt x="694" y="380"/>
                </a:lnTo>
                <a:lnTo>
                  <a:pt x="695" y="387"/>
                </a:lnTo>
                <a:lnTo>
                  <a:pt x="696" y="395"/>
                </a:lnTo>
                <a:lnTo>
                  <a:pt x="698" y="403"/>
                </a:lnTo>
                <a:lnTo>
                  <a:pt x="699" y="416"/>
                </a:lnTo>
                <a:lnTo>
                  <a:pt x="701" y="422"/>
                </a:lnTo>
                <a:lnTo>
                  <a:pt x="702" y="422"/>
                </a:lnTo>
                <a:lnTo>
                  <a:pt x="703" y="417"/>
                </a:lnTo>
                <a:lnTo>
                  <a:pt x="705" y="413"/>
                </a:lnTo>
                <a:lnTo>
                  <a:pt x="706" y="414"/>
                </a:lnTo>
                <a:lnTo>
                  <a:pt x="707" y="420"/>
                </a:lnTo>
                <a:lnTo>
                  <a:pt x="709" y="422"/>
                </a:lnTo>
                <a:lnTo>
                  <a:pt x="710" y="429"/>
                </a:lnTo>
                <a:lnTo>
                  <a:pt x="712" y="431"/>
                </a:lnTo>
                <a:lnTo>
                  <a:pt x="713" y="433"/>
                </a:lnTo>
                <a:lnTo>
                  <a:pt x="714" y="434"/>
                </a:lnTo>
                <a:lnTo>
                  <a:pt x="716" y="437"/>
                </a:lnTo>
                <a:lnTo>
                  <a:pt x="717" y="437"/>
                </a:lnTo>
                <a:lnTo>
                  <a:pt x="719" y="438"/>
                </a:lnTo>
                <a:lnTo>
                  <a:pt x="720" y="439"/>
                </a:lnTo>
                <a:lnTo>
                  <a:pt x="721" y="440"/>
                </a:lnTo>
                <a:lnTo>
                  <a:pt x="723" y="441"/>
                </a:lnTo>
                <a:lnTo>
                  <a:pt x="724" y="443"/>
                </a:lnTo>
                <a:lnTo>
                  <a:pt x="726" y="443"/>
                </a:lnTo>
                <a:lnTo>
                  <a:pt x="727" y="444"/>
                </a:lnTo>
                <a:lnTo>
                  <a:pt x="728" y="444"/>
                </a:lnTo>
                <a:lnTo>
                  <a:pt x="730" y="444"/>
                </a:lnTo>
                <a:lnTo>
                  <a:pt x="731" y="445"/>
                </a:lnTo>
                <a:lnTo>
                  <a:pt x="732" y="445"/>
                </a:lnTo>
                <a:lnTo>
                  <a:pt x="734" y="445"/>
                </a:lnTo>
                <a:lnTo>
                  <a:pt x="735" y="447"/>
                </a:lnTo>
                <a:lnTo>
                  <a:pt x="737" y="447"/>
                </a:lnTo>
                <a:lnTo>
                  <a:pt x="738" y="450"/>
                </a:lnTo>
                <a:lnTo>
                  <a:pt x="739" y="450"/>
                </a:lnTo>
                <a:lnTo>
                  <a:pt x="741" y="450"/>
                </a:lnTo>
                <a:lnTo>
                  <a:pt x="742" y="450"/>
                </a:lnTo>
                <a:lnTo>
                  <a:pt x="744" y="450"/>
                </a:lnTo>
                <a:lnTo>
                  <a:pt x="745" y="450"/>
                </a:lnTo>
                <a:lnTo>
                  <a:pt x="746" y="451"/>
                </a:lnTo>
                <a:lnTo>
                  <a:pt x="748" y="450"/>
                </a:lnTo>
                <a:lnTo>
                  <a:pt x="749" y="450"/>
                </a:lnTo>
                <a:lnTo>
                  <a:pt x="750" y="450"/>
                </a:lnTo>
                <a:lnTo>
                  <a:pt x="752" y="450"/>
                </a:lnTo>
                <a:lnTo>
                  <a:pt x="753" y="450"/>
                </a:lnTo>
                <a:lnTo>
                  <a:pt x="755" y="450"/>
                </a:lnTo>
                <a:lnTo>
                  <a:pt x="756" y="450"/>
                </a:lnTo>
                <a:lnTo>
                  <a:pt x="757" y="450"/>
                </a:lnTo>
                <a:lnTo>
                  <a:pt x="759" y="450"/>
                </a:lnTo>
                <a:lnTo>
                  <a:pt x="760" y="450"/>
                </a:lnTo>
                <a:lnTo>
                  <a:pt x="762" y="451"/>
                </a:lnTo>
                <a:lnTo>
                  <a:pt x="763" y="451"/>
                </a:lnTo>
                <a:lnTo>
                  <a:pt x="764" y="451"/>
                </a:lnTo>
                <a:lnTo>
                  <a:pt x="766" y="452"/>
                </a:lnTo>
                <a:lnTo>
                  <a:pt x="767" y="452"/>
                </a:lnTo>
                <a:lnTo>
                  <a:pt x="768" y="452"/>
                </a:lnTo>
                <a:lnTo>
                  <a:pt x="770" y="452"/>
                </a:lnTo>
                <a:lnTo>
                  <a:pt x="771" y="452"/>
                </a:lnTo>
                <a:lnTo>
                  <a:pt x="773" y="452"/>
                </a:lnTo>
                <a:lnTo>
                  <a:pt x="774" y="453"/>
                </a:lnTo>
                <a:lnTo>
                  <a:pt x="775" y="453"/>
                </a:lnTo>
                <a:lnTo>
                  <a:pt x="777" y="453"/>
                </a:lnTo>
                <a:lnTo>
                  <a:pt x="778" y="454"/>
                </a:lnTo>
                <a:lnTo>
                  <a:pt x="780" y="455"/>
                </a:lnTo>
                <a:lnTo>
                  <a:pt x="781" y="455"/>
                </a:lnTo>
                <a:lnTo>
                  <a:pt x="782" y="455"/>
                </a:lnTo>
                <a:lnTo>
                  <a:pt x="784" y="456"/>
                </a:lnTo>
                <a:lnTo>
                  <a:pt x="785" y="456"/>
                </a:lnTo>
                <a:lnTo>
                  <a:pt x="786" y="457"/>
                </a:lnTo>
                <a:lnTo>
                  <a:pt x="788" y="457"/>
                </a:lnTo>
                <a:lnTo>
                  <a:pt x="789" y="457"/>
                </a:lnTo>
                <a:lnTo>
                  <a:pt x="791" y="458"/>
                </a:lnTo>
                <a:lnTo>
                  <a:pt x="792" y="457"/>
                </a:lnTo>
                <a:lnTo>
                  <a:pt x="793" y="458"/>
                </a:lnTo>
                <a:lnTo>
                  <a:pt x="795" y="458"/>
                </a:lnTo>
                <a:lnTo>
                  <a:pt x="796" y="459"/>
                </a:lnTo>
                <a:lnTo>
                  <a:pt x="798" y="460"/>
                </a:lnTo>
                <a:lnTo>
                  <a:pt x="799" y="461"/>
                </a:lnTo>
                <a:lnTo>
                  <a:pt x="800" y="462"/>
                </a:lnTo>
                <a:lnTo>
                  <a:pt x="802" y="463"/>
                </a:lnTo>
                <a:lnTo>
                  <a:pt x="803" y="463"/>
                </a:lnTo>
                <a:lnTo>
                  <a:pt x="804" y="464"/>
                </a:lnTo>
                <a:lnTo>
                  <a:pt x="806" y="465"/>
                </a:lnTo>
                <a:lnTo>
                  <a:pt x="807" y="465"/>
                </a:lnTo>
                <a:lnTo>
                  <a:pt x="809" y="466"/>
                </a:lnTo>
                <a:lnTo>
                  <a:pt x="810" y="467"/>
                </a:lnTo>
                <a:lnTo>
                  <a:pt x="811" y="467"/>
                </a:lnTo>
                <a:lnTo>
                  <a:pt x="813" y="468"/>
                </a:lnTo>
                <a:lnTo>
                  <a:pt x="814" y="469"/>
                </a:lnTo>
                <a:lnTo>
                  <a:pt x="816" y="470"/>
                </a:lnTo>
                <a:lnTo>
                  <a:pt x="817" y="470"/>
                </a:lnTo>
                <a:lnTo>
                  <a:pt x="818" y="470"/>
                </a:lnTo>
                <a:lnTo>
                  <a:pt x="820" y="471"/>
                </a:lnTo>
                <a:lnTo>
                  <a:pt x="821" y="471"/>
                </a:lnTo>
                <a:lnTo>
                  <a:pt x="822" y="471"/>
                </a:lnTo>
                <a:lnTo>
                  <a:pt x="824" y="470"/>
                </a:lnTo>
                <a:lnTo>
                  <a:pt x="825" y="470"/>
                </a:lnTo>
                <a:lnTo>
                  <a:pt x="827" y="470"/>
                </a:lnTo>
                <a:lnTo>
                  <a:pt x="828" y="470"/>
                </a:lnTo>
                <a:lnTo>
                  <a:pt x="829" y="470"/>
                </a:lnTo>
                <a:lnTo>
                  <a:pt x="831" y="469"/>
                </a:lnTo>
                <a:lnTo>
                  <a:pt x="832" y="469"/>
                </a:lnTo>
                <a:lnTo>
                  <a:pt x="834" y="468"/>
                </a:lnTo>
                <a:lnTo>
                  <a:pt x="835" y="467"/>
                </a:lnTo>
                <a:lnTo>
                  <a:pt x="836" y="466"/>
                </a:lnTo>
                <a:lnTo>
                  <a:pt x="838" y="465"/>
                </a:lnTo>
                <a:lnTo>
                  <a:pt x="839" y="464"/>
                </a:lnTo>
                <a:lnTo>
                  <a:pt x="840" y="464"/>
                </a:lnTo>
                <a:lnTo>
                  <a:pt x="842" y="463"/>
                </a:lnTo>
                <a:lnTo>
                  <a:pt x="843" y="463"/>
                </a:lnTo>
                <a:lnTo>
                  <a:pt x="845" y="463"/>
                </a:lnTo>
                <a:lnTo>
                  <a:pt x="846" y="462"/>
                </a:lnTo>
                <a:lnTo>
                  <a:pt x="847" y="462"/>
                </a:lnTo>
                <a:lnTo>
                  <a:pt x="849" y="461"/>
                </a:lnTo>
                <a:lnTo>
                  <a:pt x="850" y="457"/>
                </a:lnTo>
                <a:lnTo>
                  <a:pt x="852" y="451"/>
                </a:lnTo>
                <a:lnTo>
                  <a:pt x="853" y="447"/>
                </a:lnTo>
                <a:lnTo>
                  <a:pt x="854" y="433"/>
                </a:lnTo>
                <a:lnTo>
                  <a:pt x="856" y="422"/>
                </a:lnTo>
                <a:lnTo>
                  <a:pt x="857" y="407"/>
                </a:lnTo>
                <a:lnTo>
                  <a:pt x="858" y="391"/>
                </a:lnTo>
                <a:lnTo>
                  <a:pt x="860" y="356"/>
                </a:lnTo>
                <a:lnTo>
                  <a:pt x="861" y="330"/>
                </a:lnTo>
                <a:lnTo>
                  <a:pt x="863" y="287"/>
                </a:lnTo>
                <a:lnTo>
                  <a:pt x="864" y="259"/>
                </a:lnTo>
                <a:lnTo>
                  <a:pt x="865" y="240"/>
                </a:lnTo>
                <a:lnTo>
                  <a:pt x="867" y="228"/>
                </a:lnTo>
                <a:lnTo>
                  <a:pt x="868" y="218"/>
                </a:lnTo>
                <a:lnTo>
                  <a:pt x="870" y="209"/>
                </a:lnTo>
                <a:lnTo>
                  <a:pt x="871" y="197"/>
                </a:lnTo>
                <a:lnTo>
                  <a:pt x="872" y="185"/>
                </a:lnTo>
                <a:lnTo>
                  <a:pt x="874" y="173"/>
                </a:lnTo>
                <a:lnTo>
                  <a:pt x="875" y="162"/>
                </a:lnTo>
                <a:lnTo>
                  <a:pt x="876" y="143"/>
                </a:lnTo>
                <a:lnTo>
                  <a:pt x="878" y="131"/>
                </a:lnTo>
                <a:lnTo>
                  <a:pt x="879" y="116"/>
                </a:lnTo>
                <a:lnTo>
                  <a:pt x="881" y="103"/>
                </a:lnTo>
                <a:lnTo>
                  <a:pt x="882" y="90"/>
                </a:lnTo>
                <a:lnTo>
                  <a:pt x="883" y="82"/>
                </a:lnTo>
                <a:lnTo>
                  <a:pt x="885" y="72"/>
                </a:lnTo>
                <a:lnTo>
                  <a:pt x="886" y="68"/>
                </a:lnTo>
                <a:lnTo>
                  <a:pt x="887" y="61"/>
                </a:lnTo>
                <a:lnTo>
                  <a:pt x="889" y="57"/>
                </a:lnTo>
                <a:lnTo>
                  <a:pt x="890" y="53"/>
                </a:lnTo>
                <a:lnTo>
                  <a:pt x="892" y="51"/>
                </a:lnTo>
                <a:lnTo>
                  <a:pt x="893" y="48"/>
                </a:lnTo>
                <a:lnTo>
                  <a:pt x="894" y="47"/>
                </a:lnTo>
                <a:lnTo>
                  <a:pt x="896" y="45"/>
                </a:lnTo>
                <a:lnTo>
                  <a:pt x="897" y="43"/>
                </a:lnTo>
                <a:lnTo>
                  <a:pt x="899" y="40"/>
                </a:lnTo>
                <a:lnTo>
                  <a:pt x="900" y="38"/>
                </a:lnTo>
                <a:lnTo>
                  <a:pt x="901" y="35"/>
                </a:lnTo>
                <a:lnTo>
                  <a:pt x="903" y="33"/>
                </a:lnTo>
                <a:lnTo>
                  <a:pt x="904" y="30"/>
                </a:lnTo>
                <a:lnTo>
                  <a:pt x="905" y="27"/>
                </a:lnTo>
                <a:lnTo>
                  <a:pt x="907" y="24"/>
                </a:lnTo>
                <a:lnTo>
                  <a:pt x="908" y="22"/>
                </a:lnTo>
                <a:lnTo>
                  <a:pt x="910" y="19"/>
                </a:lnTo>
                <a:lnTo>
                  <a:pt x="911" y="17"/>
                </a:lnTo>
                <a:lnTo>
                  <a:pt x="912" y="15"/>
                </a:lnTo>
                <a:lnTo>
                  <a:pt x="914" y="14"/>
                </a:lnTo>
                <a:lnTo>
                  <a:pt x="915" y="12"/>
                </a:lnTo>
                <a:lnTo>
                  <a:pt x="917" y="11"/>
                </a:lnTo>
                <a:lnTo>
                  <a:pt x="918" y="9"/>
                </a:lnTo>
                <a:lnTo>
                  <a:pt x="919" y="8"/>
                </a:lnTo>
                <a:lnTo>
                  <a:pt x="921" y="7"/>
                </a:lnTo>
                <a:lnTo>
                  <a:pt x="922" y="6"/>
                </a:lnTo>
                <a:lnTo>
                  <a:pt x="923" y="5"/>
                </a:lnTo>
                <a:lnTo>
                  <a:pt x="925" y="5"/>
                </a:lnTo>
                <a:lnTo>
                  <a:pt x="926" y="4"/>
                </a:lnTo>
                <a:lnTo>
                  <a:pt x="928" y="4"/>
                </a:lnTo>
                <a:lnTo>
                  <a:pt x="929" y="3"/>
                </a:lnTo>
                <a:lnTo>
                  <a:pt x="930" y="3"/>
                </a:lnTo>
                <a:lnTo>
                  <a:pt x="932" y="2"/>
                </a:lnTo>
                <a:lnTo>
                  <a:pt x="933" y="2"/>
                </a:lnTo>
                <a:lnTo>
                  <a:pt x="935" y="2"/>
                </a:lnTo>
                <a:lnTo>
                  <a:pt x="936" y="2"/>
                </a:lnTo>
                <a:lnTo>
                  <a:pt x="937" y="2"/>
                </a:lnTo>
                <a:lnTo>
                  <a:pt x="939" y="2"/>
                </a:lnTo>
                <a:lnTo>
                  <a:pt x="940" y="2"/>
                </a:lnTo>
                <a:lnTo>
                  <a:pt x="941" y="2"/>
                </a:lnTo>
                <a:lnTo>
                  <a:pt x="943" y="2"/>
                </a:lnTo>
                <a:lnTo>
                  <a:pt x="944" y="2"/>
                </a:lnTo>
                <a:lnTo>
                  <a:pt x="946" y="2"/>
                </a:lnTo>
                <a:lnTo>
                  <a:pt x="947" y="3"/>
                </a:lnTo>
                <a:lnTo>
                  <a:pt x="948" y="3"/>
                </a:lnTo>
                <a:lnTo>
                  <a:pt x="950" y="3"/>
                </a:lnTo>
                <a:lnTo>
                  <a:pt x="951" y="4"/>
                </a:lnTo>
                <a:lnTo>
                  <a:pt x="953" y="4"/>
                </a:lnTo>
                <a:lnTo>
                  <a:pt x="954" y="5"/>
                </a:lnTo>
                <a:lnTo>
                  <a:pt x="955" y="6"/>
                </a:lnTo>
                <a:lnTo>
                  <a:pt x="957" y="6"/>
                </a:lnTo>
                <a:lnTo>
                  <a:pt x="958" y="7"/>
                </a:lnTo>
                <a:lnTo>
                  <a:pt x="959" y="8"/>
                </a:lnTo>
                <a:lnTo>
                  <a:pt x="961" y="9"/>
                </a:lnTo>
                <a:lnTo>
                  <a:pt x="962" y="9"/>
                </a:lnTo>
                <a:lnTo>
                  <a:pt x="964" y="10"/>
                </a:lnTo>
                <a:lnTo>
                  <a:pt x="965" y="10"/>
                </a:lnTo>
                <a:lnTo>
                  <a:pt x="966" y="11"/>
                </a:lnTo>
                <a:lnTo>
                  <a:pt x="968" y="12"/>
                </a:lnTo>
                <a:lnTo>
                  <a:pt x="969" y="13"/>
                </a:lnTo>
                <a:lnTo>
                  <a:pt x="971" y="14"/>
                </a:lnTo>
                <a:lnTo>
                  <a:pt x="972" y="15"/>
                </a:lnTo>
                <a:lnTo>
                  <a:pt x="973" y="16"/>
                </a:lnTo>
                <a:lnTo>
                  <a:pt x="975" y="16"/>
                </a:lnTo>
                <a:lnTo>
                  <a:pt x="976" y="17"/>
                </a:lnTo>
                <a:lnTo>
                  <a:pt x="977" y="17"/>
                </a:lnTo>
                <a:lnTo>
                  <a:pt x="979" y="18"/>
                </a:lnTo>
                <a:lnTo>
                  <a:pt x="980" y="19"/>
                </a:lnTo>
                <a:lnTo>
                  <a:pt x="982" y="20"/>
                </a:lnTo>
                <a:lnTo>
                  <a:pt x="983" y="20"/>
                </a:lnTo>
                <a:lnTo>
                  <a:pt x="984" y="21"/>
                </a:lnTo>
                <a:lnTo>
                  <a:pt x="986" y="22"/>
                </a:lnTo>
                <a:lnTo>
                  <a:pt x="987" y="23"/>
                </a:lnTo>
                <a:lnTo>
                  <a:pt x="989" y="23"/>
                </a:lnTo>
                <a:lnTo>
                  <a:pt x="990" y="24"/>
                </a:lnTo>
                <a:lnTo>
                  <a:pt x="991" y="25"/>
                </a:lnTo>
                <a:lnTo>
                  <a:pt x="993" y="26"/>
                </a:lnTo>
                <a:lnTo>
                  <a:pt x="994" y="26"/>
                </a:lnTo>
                <a:lnTo>
                  <a:pt x="995" y="27"/>
                </a:lnTo>
                <a:lnTo>
                  <a:pt x="997" y="28"/>
                </a:lnTo>
                <a:lnTo>
                  <a:pt x="998" y="28"/>
                </a:lnTo>
                <a:lnTo>
                  <a:pt x="1000" y="29"/>
                </a:lnTo>
                <a:lnTo>
                  <a:pt x="1001" y="30"/>
                </a:lnTo>
                <a:lnTo>
                  <a:pt x="1002" y="31"/>
                </a:lnTo>
                <a:lnTo>
                  <a:pt x="1004" y="32"/>
                </a:lnTo>
                <a:lnTo>
                  <a:pt x="1005" y="32"/>
                </a:lnTo>
                <a:lnTo>
                  <a:pt x="1007" y="33"/>
                </a:lnTo>
                <a:lnTo>
                  <a:pt x="1008" y="34"/>
                </a:lnTo>
                <a:lnTo>
                  <a:pt x="1009" y="35"/>
                </a:lnTo>
                <a:lnTo>
                  <a:pt x="1011" y="36"/>
                </a:lnTo>
                <a:lnTo>
                  <a:pt x="1012" y="37"/>
                </a:lnTo>
                <a:lnTo>
                  <a:pt x="1014" y="38"/>
                </a:lnTo>
                <a:lnTo>
                  <a:pt x="1015" y="39"/>
                </a:lnTo>
                <a:lnTo>
                  <a:pt x="1016" y="40"/>
                </a:lnTo>
                <a:lnTo>
                  <a:pt x="1018" y="40"/>
                </a:lnTo>
                <a:lnTo>
                  <a:pt x="1019" y="42"/>
                </a:lnTo>
                <a:lnTo>
                  <a:pt x="1020" y="44"/>
                </a:lnTo>
                <a:lnTo>
                  <a:pt x="1022" y="45"/>
                </a:lnTo>
                <a:lnTo>
                  <a:pt x="1023" y="47"/>
                </a:lnTo>
                <a:lnTo>
                  <a:pt x="1025" y="48"/>
                </a:lnTo>
                <a:lnTo>
                  <a:pt x="1026" y="51"/>
                </a:lnTo>
                <a:lnTo>
                  <a:pt x="1027" y="53"/>
                </a:lnTo>
                <a:lnTo>
                  <a:pt x="1029" y="56"/>
                </a:lnTo>
                <a:lnTo>
                  <a:pt x="1030" y="58"/>
                </a:lnTo>
                <a:lnTo>
                  <a:pt x="1032" y="61"/>
                </a:lnTo>
                <a:lnTo>
                  <a:pt x="1033" y="62"/>
                </a:lnTo>
                <a:lnTo>
                  <a:pt x="1034" y="65"/>
                </a:lnTo>
                <a:lnTo>
                  <a:pt x="1036" y="68"/>
                </a:lnTo>
                <a:lnTo>
                  <a:pt x="1037" y="71"/>
                </a:lnTo>
                <a:lnTo>
                  <a:pt x="1038" y="75"/>
                </a:lnTo>
                <a:lnTo>
                  <a:pt x="1040" y="78"/>
                </a:lnTo>
                <a:lnTo>
                  <a:pt x="1041" y="79"/>
                </a:lnTo>
                <a:lnTo>
                  <a:pt x="1043" y="83"/>
                </a:lnTo>
                <a:lnTo>
                  <a:pt x="1044" y="84"/>
                </a:lnTo>
                <a:lnTo>
                  <a:pt x="1045" y="86"/>
                </a:lnTo>
                <a:lnTo>
                  <a:pt x="1047" y="88"/>
                </a:lnTo>
                <a:lnTo>
                  <a:pt x="1048" y="90"/>
                </a:lnTo>
                <a:lnTo>
                  <a:pt x="1050" y="93"/>
                </a:lnTo>
                <a:lnTo>
                  <a:pt x="1051" y="94"/>
                </a:lnTo>
                <a:lnTo>
                  <a:pt x="1052" y="95"/>
                </a:lnTo>
                <a:lnTo>
                  <a:pt x="1054" y="96"/>
                </a:lnTo>
                <a:lnTo>
                  <a:pt x="1055" y="96"/>
                </a:lnTo>
                <a:lnTo>
                  <a:pt x="1056" y="97"/>
                </a:lnTo>
                <a:lnTo>
                  <a:pt x="1058" y="97"/>
                </a:lnTo>
                <a:lnTo>
                  <a:pt x="1059" y="99"/>
                </a:lnTo>
                <a:lnTo>
                  <a:pt x="1061" y="99"/>
                </a:lnTo>
                <a:lnTo>
                  <a:pt x="1062" y="100"/>
                </a:lnTo>
                <a:lnTo>
                  <a:pt x="1063" y="100"/>
                </a:lnTo>
                <a:lnTo>
                  <a:pt x="1065" y="100"/>
                </a:lnTo>
                <a:lnTo>
                  <a:pt x="1066" y="99"/>
                </a:lnTo>
                <a:lnTo>
                  <a:pt x="1068" y="97"/>
                </a:lnTo>
                <a:lnTo>
                  <a:pt x="1069" y="96"/>
                </a:lnTo>
                <a:lnTo>
                  <a:pt x="1070" y="93"/>
                </a:lnTo>
                <a:lnTo>
                  <a:pt x="1072" y="90"/>
                </a:lnTo>
                <a:lnTo>
                  <a:pt x="1073" y="88"/>
                </a:lnTo>
                <a:lnTo>
                  <a:pt x="1074" y="86"/>
                </a:lnTo>
                <a:lnTo>
                  <a:pt x="1076" y="83"/>
                </a:lnTo>
                <a:lnTo>
                  <a:pt x="1077" y="81"/>
                </a:lnTo>
                <a:lnTo>
                  <a:pt x="1079" y="79"/>
                </a:lnTo>
                <a:lnTo>
                  <a:pt x="1080" y="77"/>
                </a:lnTo>
                <a:lnTo>
                  <a:pt x="1081" y="76"/>
                </a:lnTo>
                <a:lnTo>
                  <a:pt x="1083" y="74"/>
                </a:lnTo>
                <a:lnTo>
                  <a:pt x="1084" y="73"/>
                </a:lnTo>
                <a:lnTo>
                  <a:pt x="1086" y="73"/>
                </a:lnTo>
                <a:lnTo>
                  <a:pt x="1087" y="72"/>
                </a:lnTo>
                <a:lnTo>
                  <a:pt x="1088" y="72"/>
                </a:lnTo>
                <a:lnTo>
                  <a:pt x="1090" y="71"/>
                </a:lnTo>
                <a:lnTo>
                  <a:pt x="1091" y="71"/>
                </a:lnTo>
                <a:lnTo>
                  <a:pt x="1092" y="72"/>
                </a:lnTo>
                <a:lnTo>
                  <a:pt x="1094" y="71"/>
                </a:lnTo>
                <a:lnTo>
                  <a:pt x="1095" y="73"/>
                </a:lnTo>
                <a:lnTo>
                  <a:pt x="1097" y="74"/>
                </a:lnTo>
                <a:lnTo>
                  <a:pt x="1098" y="75"/>
                </a:lnTo>
                <a:lnTo>
                  <a:pt x="1099" y="76"/>
                </a:lnTo>
                <a:lnTo>
                  <a:pt x="1101" y="78"/>
                </a:lnTo>
                <a:lnTo>
                  <a:pt x="1102" y="80"/>
                </a:lnTo>
                <a:lnTo>
                  <a:pt x="1104" y="83"/>
                </a:lnTo>
                <a:lnTo>
                  <a:pt x="1105" y="86"/>
                </a:lnTo>
                <a:lnTo>
                  <a:pt x="1106" y="89"/>
                </a:lnTo>
                <a:lnTo>
                  <a:pt x="1108" y="92"/>
                </a:lnTo>
                <a:lnTo>
                  <a:pt x="1109" y="97"/>
                </a:lnTo>
                <a:lnTo>
                  <a:pt x="1110" y="101"/>
                </a:lnTo>
                <a:lnTo>
                  <a:pt x="1112" y="107"/>
                </a:lnTo>
                <a:lnTo>
                  <a:pt x="1113" y="112"/>
                </a:lnTo>
                <a:lnTo>
                  <a:pt x="1115" y="119"/>
                </a:lnTo>
                <a:lnTo>
                  <a:pt x="1116" y="125"/>
                </a:lnTo>
                <a:lnTo>
                  <a:pt x="1117" y="135"/>
                </a:lnTo>
                <a:lnTo>
                  <a:pt x="1119" y="144"/>
                </a:lnTo>
                <a:lnTo>
                  <a:pt x="1120" y="156"/>
                </a:lnTo>
                <a:lnTo>
                  <a:pt x="1122" y="170"/>
                </a:lnTo>
                <a:lnTo>
                  <a:pt x="1123" y="185"/>
                </a:lnTo>
                <a:lnTo>
                  <a:pt x="1124" y="199"/>
                </a:lnTo>
                <a:lnTo>
                  <a:pt x="1126" y="220"/>
                </a:lnTo>
                <a:lnTo>
                  <a:pt x="1127" y="231"/>
                </a:lnTo>
                <a:lnTo>
                  <a:pt x="1128" y="252"/>
                </a:lnTo>
                <a:lnTo>
                  <a:pt x="1130" y="270"/>
                </a:lnTo>
                <a:lnTo>
                  <a:pt x="1131" y="291"/>
                </a:lnTo>
                <a:lnTo>
                  <a:pt x="1133" y="305"/>
                </a:lnTo>
                <a:lnTo>
                  <a:pt x="1134" y="324"/>
                </a:lnTo>
                <a:lnTo>
                  <a:pt x="1135" y="337"/>
                </a:lnTo>
                <a:lnTo>
                  <a:pt x="1137" y="351"/>
                </a:lnTo>
                <a:lnTo>
                  <a:pt x="1138" y="363"/>
                </a:lnTo>
                <a:lnTo>
                  <a:pt x="1140" y="375"/>
                </a:lnTo>
                <a:lnTo>
                  <a:pt x="1141" y="383"/>
                </a:lnTo>
                <a:lnTo>
                  <a:pt x="1142" y="391"/>
                </a:lnTo>
                <a:lnTo>
                  <a:pt x="1144" y="397"/>
                </a:lnTo>
                <a:lnTo>
                  <a:pt x="1145" y="404"/>
                </a:lnTo>
                <a:lnTo>
                  <a:pt x="1146" y="415"/>
                </a:lnTo>
                <a:lnTo>
                  <a:pt x="1148" y="420"/>
                </a:lnTo>
                <a:lnTo>
                  <a:pt x="1149" y="419"/>
                </a:lnTo>
                <a:lnTo>
                  <a:pt x="1151" y="412"/>
                </a:lnTo>
                <a:lnTo>
                  <a:pt x="1152" y="412"/>
                </a:lnTo>
                <a:lnTo>
                  <a:pt x="1153" y="412"/>
                </a:lnTo>
                <a:lnTo>
                  <a:pt x="1155" y="415"/>
                </a:lnTo>
                <a:lnTo>
                  <a:pt x="1156" y="422"/>
                </a:lnTo>
                <a:lnTo>
                  <a:pt x="1158" y="424"/>
                </a:lnTo>
                <a:lnTo>
                  <a:pt x="1159" y="428"/>
                </a:lnTo>
                <a:lnTo>
                  <a:pt x="1160" y="431"/>
                </a:lnTo>
                <a:lnTo>
                  <a:pt x="1162" y="433"/>
                </a:lnTo>
                <a:lnTo>
                  <a:pt x="1163" y="434"/>
                </a:lnTo>
                <a:lnTo>
                  <a:pt x="1164" y="436"/>
                </a:lnTo>
                <a:lnTo>
                  <a:pt x="1166" y="437"/>
                </a:lnTo>
                <a:lnTo>
                  <a:pt x="1167" y="439"/>
                </a:lnTo>
                <a:lnTo>
                  <a:pt x="1169" y="441"/>
                </a:lnTo>
                <a:lnTo>
                  <a:pt x="1170" y="443"/>
                </a:lnTo>
                <a:lnTo>
                  <a:pt x="1171" y="444"/>
                </a:lnTo>
                <a:lnTo>
                  <a:pt x="1173" y="444"/>
                </a:lnTo>
                <a:lnTo>
                  <a:pt x="1174" y="445"/>
                </a:lnTo>
                <a:lnTo>
                  <a:pt x="1176" y="444"/>
                </a:lnTo>
                <a:lnTo>
                  <a:pt x="1177" y="445"/>
                </a:lnTo>
                <a:lnTo>
                  <a:pt x="1178" y="445"/>
                </a:lnTo>
                <a:lnTo>
                  <a:pt x="1180" y="444"/>
                </a:lnTo>
                <a:lnTo>
                  <a:pt x="1181" y="445"/>
                </a:lnTo>
                <a:lnTo>
                  <a:pt x="1182" y="446"/>
                </a:lnTo>
                <a:lnTo>
                  <a:pt x="1184" y="447"/>
                </a:lnTo>
                <a:lnTo>
                  <a:pt x="1185" y="447"/>
                </a:lnTo>
                <a:lnTo>
                  <a:pt x="1187" y="448"/>
                </a:lnTo>
                <a:lnTo>
                  <a:pt x="1188" y="449"/>
                </a:lnTo>
                <a:lnTo>
                  <a:pt x="1189" y="449"/>
                </a:lnTo>
                <a:lnTo>
                  <a:pt x="1191" y="449"/>
                </a:lnTo>
                <a:lnTo>
                  <a:pt x="1192" y="449"/>
                </a:lnTo>
                <a:lnTo>
                  <a:pt x="1194" y="449"/>
                </a:lnTo>
                <a:lnTo>
                  <a:pt x="1195" y="449"/>
                </a:lnTo>
                <a:lnTo>
                  <a:pt x="1196" y="449"/>
                </a:lnTo>
                <a:lnTo>
                  <a:pt x="1198" y="449"/>
                </a:lnTo>
                <a:lnTo>
                  <a:pt x="1199" y="449"/>
                </a:lnTo>
                <a:lnTo>
                  <a:pt x="1200" y="450"/>
                </a:lnTo>
                <a:lnTo>
                  <a:pt x="1202" y="450"/>
                </a:lnTo>
                <a:lnTo>
                  <a:pt x="1203" y="449"/>
                </a:lnTo>
                <a:lnTo>
                  <a:pt x="1205" y="449"/>
                </a:lnTo>
                <a:lnTo>
                  <a:pt x="1206" y="450"/>
                </a:lnTo>
                <a:lnTo>
                  <a:pt x="1207" y="450"/>
                </a:lnTo>
                <a:lnTo>
                  <a:pt x="1209" y="451"/>
                </a:lnTo>
                <a:lnTo>
                  <a:pt x="1210" y="451"/>
                </a:lnTo>
                <a:lnTo>
                  <a:pt x="1212" y="452"/>
                </a:lnTo>
                <a:lnTo>
                  <a:pt x="1213" y="452"/>
                </a:lnTo>
                <a:lnTo>
                  <a:pt x="1214" y="452"/>
                </a:lnTo>
                <a:lnTo>
                  <a:pt x="1216" y="453"/>
                </a:lnTo>
                <a:lnTo>
                  <a:pt x="1217" y="453"/>
                </a:lnTo>
                <a:lnTo>
                  <a:pt x="1218" y="454"/>
                </a:lnTo>
                <a:lnTo>
                  <a:pt x="1220" y="454"/>
                </a:lnTo>
                <a:lnTo>
                  <a:pt x="1221" y="455"/>
                </a:lnTo>
                <a:lnTo>
                  <a:pt x="1223" y="456"/>
                </a:lnTo>
                <a:lnTo>
                  <a:pt x="1224" y="457"/>
                </a:lnTo>
                <a:lnTo>
                  <a:pt x="1225" y="457"/>
                </a:lnTo>
                <a:lnTo>
                  <a:pt x="1227" y="457"/>
                </a:lnTo>
                <a:lnTo>
                  <a:pt x="1228" y="457"/>
                </a:lnTo>
                <a:lnTo>
                  <a:pt x="1230" y="458"/>
                </a:lnTo>
                <a:lnTo>
                  <a:pt x="1231" y="458"/>
                </a:lnTo>
                <a:lnTo>
                  <a:pt x="1232" y="458"/>
                </a:lnTo>
                <a:lnTo>
                  <a:pt x="1234" y="458"/>
                </a:lnTo>
                <a:lnTo>
                  <a:pt x="1235" y="459"/>
                </a:lnTo>
                <a:lnTo>
                  <a:pt x="1237" y="459"/>
                </a:lnTo>
                <a:lnTo>
                  <a:pt x="1238" y="459"/>
                </a:lnTo>
                <a:lnTo>
                  <a:pt x="1239" y="461"/>
                </a:lnTo>
                <a:lnTo>
                  <a:pt x="1241" y="461"/>
                </a:lnTo>
                <a:lnTo>
                  <a:pt x="1242" y="462"/>
                </a:lnTo>
                <a:lnTo>
                  <a:pt x="1243" y="463"/>
                </a:lnTo>
                <a:lnTo>
                  <a:pt x="1245" y="463"/>
                </a:lnTo>
                <a:lnTo>
                  <a:pt x="1246" y="464"/>
                </a:lnTo>
                <a:lnTo>
                  <a:pt x="1248" y="464"/>
                </a:lnTo>
                <a:lnTo>
                  <a:pt x="1249" y="465"/>
                </a:lnTo>
                <a:lnTo>
                  <a:pt x="1250" y="465"/>
                </a:lnTo>
                <a:lnTo>
                  <a:pt x="1252" y="465"/>
                </a:lnTo>
                <a:lnTo>
                  <a:pt x="1253" y="467"/>
                </a:lnTo>
                <a:lnTo>
                  <a:pt x="1255" y="469"/>
                </a:lnTo>
                <a:lnTo>
                  <a:pt x="1256" y="469"/>
                </a:lnTo>
                <a:lnTo>
                  <a:pt x="1257" y="470"/>
                </a:lnTo>
                <a:lnTo>
                  <a:pt x="1259" y="470"/>
                </a:lnTo>
                <a:lnTo>
                  <a:pt x="1260" y="470"/>
                </a:lnTo>
                <a:lnTo>
                  <a:pt x="1261" y="470"/>
                </a:lnTo>
                <a:lnTo>
                  <a:pt x="1263" y="470"/>
                </a:lnTo>
                <a:lnTo>
                  <a:pt x="1264" y="470"/>
                </a:lnTo>
                <a:lnTo>
                  <a:pt x="1266" y="470"/>
                </a:lnTo>
                <a:lnTo>
                  <a:pt x="1267" y="470"/>
                </a:lnTo>
                <a:lnTo>
                  <a:pt x="1268" y="470"/>
                </a:lnTo>
                <a:lnTo>
                  <a:pt x="1270" y="470"/>
                </a:lnTo>
                <a:lnTo>
                  <a:pt x="1271" y="470"/>
                </a:lnTo>
                <a:lnTo>
                  <a:pt x="1273" y="470"/>
                </a:lnTo>
                <a:lnTo>
                  <a:pt x="1274" y="470"/>
                </a:lnTo>
                <a:lnTo>
                  <a:pt x="1275" y="470"/>
                </a:lnTo>
                <a:lnTo>
                  <a:pt x="1277" y="468"/>
                </a:lnTo>
                <a:lnTo>
                  <a:pt x="1278" y="467"/>
                </a:lnTo>
                <a:lnTo>
                  <a:pt x="1279" y="466"/>
                </a:lnTo>
                <a:lnTo>
                  <a:pt x="1281" y="466"/>
                </a:lnTo>
                <a:lnTo>
                  <a:pt x="1282" y="465"/>
                </a:lnTo>
                <a:lnTo>
                  <a:pt x="1284" y="464"/>
                </a:lnTo>
                <a:lnTo>
                  <a:pt x="1285" y="463"/>
                </a:lnTo>
                <a:lnTo>
                  <a:pt x="1286" y="462"/>
                </a:lnTo>
                <a:lnTo>
                  <a:pt x="1288" y="462"/>
                </a:lnTo>
                <a:lnTo>
                  <a:pt x="1289" y="461"/>
                </a:lnTo>
                <a:lnTo>
                  <a:pt x="1291" y="461"/>
                </a:lnTo>
                <a:lnTo>
                  <a:pt x="1292" y="461"/>
                </a:lnTo>
                <a:lnTo>
                  <a:pt x="1293" y="461"/>
                </a:lnTo>
                <a:lnTo>
                  <a:pt x="1295" y="461"/>
                </a:lnTo>
                <a:lnTo>
                  <a:pt x="1296" y="461"/>
                </a:lnTo>
                <a:lnTo>
                  <a:pt x="1297" y="449"/>
                </a:lnTo>
                <a:lnTo>
                  <a:pt x="1299" y="444"/>
                </a:lnTo>
                <a:lnTo>
                  <a:pt x="1300" y="422"/>
                </a:lnTo>
                <a:lnTo>
                  <a:pt x="1302" y="404"/>
                </a:lnTo>
                <a:lnTo>
                  <a:pt x="1303" y="364"/>
                </a:lnTo>
                <a:lnTo>
                  <a:pt x="1304" y="321"/>
                </a:lnTo>
                <a:lnTo>
                  <a:pt x="1306" y="280"/>
                </a:lnTo>
                <a:lnTo>
                  <a:pt x="1307" y="261"/>
                </a:lnTo>
                <a:lnTo>
                  <a:pt x="1309" y="246"/>
                </a:lnTo>
                <a:lnTo>
                  <a:pt x="1310" y="240"/>
                </a:lnTo>
                <a:lnTo>
                  <a:pt x="1311" y="232"/>
                </a:lnTo>
                <a:lnTo>
                  <a:pt x="1313" y="225"/>
                </a:lnTo>
                <a:lnTo>
                  <a:pt x="1314" y="217"/>
                </a:lnTo>
                <a:lnTo>
                  <a:pt x="1315" y="210"/>
                </a:lnTo>
                <a:lnTo>
                  <a:pt x="1317" y="196"/>
                </a:lnTo>
                <a:lnTo>
                  <a:pt x="1318" y="186"/>
                </a:lnTo>
                <a:lnTo>
                  <a:pt x="1320" y="171"/>
                </a:lnTo>
                <a:lnTo>
                  <a:pt x="1321" y="158"/>
                </a:lnTo>
                <a:lnTo>
                  <a:pt x="1322" y="142"/>
                </a:lnTo>
                <a:lnTo>
                  <a:pt x="1324" y="129"/>
                </a:lnTo>
                <a:lnTo>
                  <a:pt x="1325" y="113"/>
                </a:lnTo>
                <a:lnTo>
                  <a:pt x="1327" y="102"/>
                </a:lnTo>
                <a:lnTo>
                  <a:pt x="1328" y="90"/>
                </a:lnTo>
                <a:lnTo>
                  <a:pt x="1329" y="80"/>
                </a:lnTo>
                <a:lnTo>
                  <a:pt x="1331" y="68"/>
                </a:lnTo>
                <a:lnTo>
                  <a:pt x="1332" y="62"/>
                </a:lnTo>
                <a:lnTo>
                  <a:pt x="1333" y="55"/>
                </a:lnTo>
                <a:lnTo>
                  <a:pt x="1335" y="49"/>
                </a:lnTo>
                <a:lnTo>
                  <a:pt x="1336" y="42"/>
                </a:lnTo>
                <a:lnTo>
                  <a:pt x="1338" y="37"/>
                </a:lnTo>
                <a:lnTo>
                  <a:pt x="1339" y="32"/>
                </a:lnTo>
                <a:lnTo>
                  <a:pt x="1340" y="30"/>
                </a:lnTo>
                <a:lnTo>
                  <a:pt x="1342" y="27"/>
                </a:lnTo>
                <a:lnTo>
                  <a:pt x="1343" y="25"/>
                </a:lnTo>
                <a:lnTo>
                  <a:pt x="1345" y="24"/>
                </a:lnTo>
                <a:lnTo>
                  <a:pt x="1346" y="22"/>
                </a:lnTo>
                <a:lnTo>
                  <a:pt x="1347" y="20"/>
                </a:lnTo>
                <a:lnTo>
                  <a:pt x="1349" y="19"/>
                </a:lnTo>
                <a:lnTo>
                  <a:pt x="1350" y="17"/>
                </a:lnTo>
                <a:lnTo>
                  <a:pt x="1351" y="16"/>
                </a:lnTo>
                <a:lnTo>
                  <a:pt x="1353" y="15"/>
                </a:lnTo>
                <a:lnTo>
                  <a:pt x="1354" y="13"/>
                </a:lnTo>
                <a:lnTo>
                  <a:pt x="1356" y="12"/>
                </a:lnTo>
                <a:lnTo>
                  <a:pt x="1357" y="10"/>
                </a:lnTo>
                <a:lnTo>
                  <a:pt x="1358" y="9"/>
                </a:lnTo>
                <a:lnTo>
                  <a:pt x="1360" y="8"/>
                </a:lnTo>
                <a:lnTo>
                  <a:pt x="1361" y="8"/>
                </a:lnTo>
                <a:lnTo>
                  <a:pt x="1362" y="7"/>
                </a:lnTo>
                <a:lnTo>
                  <a:pt x="1364" y="6"/>
                </a:lnTo>
                <a:lnTo>
                  <a:pt x="1365" y="5"/>
                </a:lnTo>
                <a:lnTo>
                  <a:pt x="1367" y="5"/>
                </a:lnTo>
                <a:lnTo>
                  <a:pt x="1368" y="5"/>
                </a:lnTo>
                <a:lnTo>
                  <a:pt x="1369" y="4"/>
                </a:lnTo>
                <a:lnTo>
                  <a:pt x="1371" y="4"/>
                </a:lnTo>
                <a:lnTo>
                  <a:pt x="1372" y="4"/>
                </a:lnTo>
                <a:lnTo>
                  <a:pt x="1374" y="5"/>
                </a:lnTo>
                <a:lnTo>
                  <a:pt x="1375" y="5"/>
                </a:lnTo>
                <a:lnTo>
                  <a:pt x="1376" y="6"/>
                </a:lnTo>
                <a:lnTo>
                  <a:pt x="1378" y="7"/>
                </a:lnTo>
                <a:lnTo>
                  <a:pt x="1379" y="8"/>
                </a:lnTo>
                <a:lnTo>
                  <a:pt x="1380" y="9"/>
                </a:lnTo>
                <a:lnTo>
                  <a:pt x="1382" y="10"/>
                </a:lnTo>
                <a:lnTo>
                  <a:pt x="1383" y="11"/>
                </a:lnTo>
                <a:lnTo>
                  <a:pt x="1385" y="13"/>
                </a:lnTo>
                <a:lnTo>
                  <a:pt x="1386" y="15"/>
                </a:lnTo>
                <a:lnTo>
                  <a:pt x="1387" y="17"/>
                </a:lnTo>
                <a:lnTo>
                  <a:pt x="1389" y="19"/>
                </a:lnTo>
                <a:lnTo>
                  <a:pt x="1390" y="21"/>
                </a:lnTo>
                <a:lnTo>
                  <a:pt x="1392" y="24"/>
                </a:lnTo>
                <a:lnTo>
                  <a:pt x="1393" y="26"/>
                </a:lnTo>
                <a:lnTo>
                  <a:pt x="1394" y="29"/>
                </a:lnTo>
                <a:lnTo>
                  <a:pt x="1396" y="31"/>
                </a:lnTo>
                <a:lnTo>
                  <a:pt x="1397" y="34"/>
                </a:lnTo>
                <a:lnTo>
                  <a:pt x="1398" y="35"/>
                </a:lnTo>
                <a:lnTo>
                  <a:pt x="1400" y="38"/>
                </a:lnTo>
                <a:lnTo>
                  <a:pt x="1401" y="40"/>
                </a:lnTo>
                <a:lnTo>
                  <a:pt x="1403" y="43"/>
                </a:lnTo>
                <a:lnTo>
                  <a:pt x="1404" y="45"/>
                </a:lnTo>
                <a:lnTo>
                  <a:pt x="1405" y="48"/>
                </a:lnTo>
                <a:lnTo>
                  <a:pt x="1407" y="50"/>
                </a:lnTo>
                <a:lnTo>
                  <a:pt x="1408" y="53"/>
                </a:lnTo>
                <a:lnTo>
                  <a:pt x="1410" y="54"/>
                </a:lnTo>
                <a:lnTo>
                  <a:pt x="1411" y="57"/>
                </a:lnTo>
                <a:lnTo>
                  <a:pt x="1412" y="59"/>
                </a:lnTo>
                <a:lnTo>
                  <a:pt x="1414" y="61"/>
                </a:lnTo>
                <a:lnTo>
                  <a:pt x="1415" y="63"/>
                </a:lnTo>
                <a:lnTo>
                  <a:pt x="1416" y="66"/>
                </a:lnTo>
                <a:lnTo>
                  <a:pt x="1418" y="68"/>
                </a:lnTo>
                <a:lnTo>
                  <a:pt x="1419" y="69"/>
                </a:lnTo>
                <a:lnTo>
                  <a:pt x="1421" y="71"/>
                </a:lnTo>
                <a:lnTo>
                  <a:pt x="1422" y="73"/>
                </a:lnTo>
                <a:lnTo>
                  <a:pt x="1423" y="74"/>
                </a:lnTo>
                <a:lnTo>
                  <a:pt x="1425" y="77"/>
                </a:lnTo>
                <a:lnTo>
                  <a:pt x="1426" y="77"/>
                </a:lnTo>
                <a:lnTo>
                  <a:pt x="1428" y="77"/>
                </a:lnTo>
                <a:lnTo>
                  <a:pt x="1429" y="78"/>
                </a:lnTo>
                <a:lnTo>
                  <a:pt x="1430" y="79"/>
                </a:lnTo>
                <a:lnTo>
                  <a:pt x="1432" y="79"/>
                </a:lnTo>
                <a:lnTo>
                  <a:pt x="1433" y="79"/>
                </a:lnTo>
                <a:lnTo>
                  <a:pt x="1434" y="79"/>
                </a:lnTo>
                <a:lnTo>
                  <a:pt x="1436" y="79"/>
                </a:lnTo>
                <a:lnTo>
                  <a:pt x="1437" y="79"/>
                </a:lnTo>
                <a:lnTo>
                  <a:pt x="1439" y="79"/>
                </a:lnTo>
                <a:lnTo>
                  <a:pt x="1440" y="79"/>
                </a:lnTo>
                <a:lnTo>
                  <a:pt x="1441" y="79"/>
                </a:lnTo>
                <a:lnTo>
                  <a:pt x="1443" y="79"/>
                </a:lnTo>
                <a:lnTo>
                  <a:pt x="1444" y="78"/>
                </a:lnTo>
                <a:lnTo>
                  <a:pt x="1446" y="78"/>
                </a:lnTo>
                <a:lnTo>
                  <a:pt x="1447" y="77"/>
                </a:lnTo>
                <a:lnTo>
                  <a:pt x="1448" y="77"/>
                </a:lnTo>
                <a:lnTo>
                  <a:pt x="1450" y="77"/>
                </a:lnTo>
                <a:lnTo>
                  <a:pt x="1451" y="76"/>
                </a:lnTo>
                <a:lnTo>
                  <a:pt x="1452" y="76"/>
                </a:lnTo>
                <a:lnTo>
                  <a:pt x="1454" y="75"/>
                </a:lnTo>
                <a:lnTo>
                  <a:pt x="1455" y="75"/>
                </a:lnTo>
                <a:lnTo>
                  <a:pt x="1457" y="74"/>
                </a:lnTo>
                <a:lnTo>
                  <a:pt x="1458" y="73"/>
                </a:lnTo>
                <a:lnTo>
                  <a:pt x="1459" y="73"/>
                </a:lnTo>
                <a:lnTo>
                  <a:pt x="1461" y="73"/>
                </a:lnTo>
                <a:lnTo>
                  <a:pt x="1462" y="72"/>
                </a:lnTo>
                <a:lnTo>
                  <a:pt x="1464" y="71"/>
                </a:lnTo>
                <a:lnTo>
                  <a:pt x="1465" y="71"/>
                </a:lnTo>
                <a:lnTo>
                  <a:pt x="1466" y="70"/>
                </a:lnTo>
                <a:lnTo>
                  <a:pt x="1468" y="70"/>
                </a:lnTo>
                <a:lnTo>
                  <a:pt x="1469" y="69"/>
                </a:lnTo>
                <a:lnTo>
                  <a:pt x="1470" y="69"/>
                </a:lnTo>
                <a:lnTo>
                  <a:pt x="1472" y="69"/>
                </a:lnTo>
                <a:lnTo>
                  <a:pt x="1473" y="69"/>
                </a:lnTo>
                <a:lnTo>
                  <a:pt x="1475" y="69"/>
                </a:lnTo>
                <a:lnTo>
                  <a:pt x="1476" y="69"/>
                </a:lnTo>
                <a:lnTo>
                  <a:pt x="1477" y="69"/>
                </a:lnTo>
                <a:lnTo>
                  <a:pt x="1479" y="69"/>
                </a:lnTo>
                <a:lnTo>
                  <a:pt x="1480" y="70"/>
                </a:lnTo>
                <a:lnTo>
                  <a:pt x="1482" y="70"/>
                </a:lnTo>
                <a:lnTo>
                  <a:pt x="1483" y="70"/>
                </a:lnTo>
                <a:lnTo>
                  <a:pt x="1484" y="70"/>
                </a:lnTo>
                <a:lnTo>
                  <a:pt x="1486" y="70"/>
                </a:lnTo>
                <a:lnTo>
                  <a:pt x="1487" y="71"/>
                </a:lnTo>
                <a:lnTo>
                  <a:pt x="1488" y="71"/>
                </a:lnTo>
                <a:lnTo>
                  <a:pt x="1490" y="71"/>
                </a:lnTo>
                <a:lnTo>
                  <a:pt x="1491" y="72"/>
                </a:lnTo>
                <a:lnTo>
                  <a:pt x="1493" y="72"/>
                </a:lnTo>
                <a:lnTo>
                  <a:pt x="1494" y="72"/>
                </a:lnTo>
                <a:lnTo>
                  <a:pt x="1495" y="73"/>
                </a:lnTo>
                <a:lnTo>
                  <a:pt x="1497" y="73"/>
                </a:lnTo>
                <a:lnTo>
                  <a:pt x="1498" y="74"/>
                </a:lnTo>
                <a:lnTo>
                  <a:pt x="1500" y="75"/>
                </a:lnTo>
                <a:lnTo>
                  <a:pt x="1501" y="75"/>
                </a:lnTo>
                <a:lnTo>
                  <a:pt x="1502" y="77"/>
                </a:lnTo>
                <a:lnTo>
                  <a:pt x="1504" y="77"/>
                </a:lnTo>
                <a:lnTo>
                  <a:pt x="1505" y="78"/>
                </a:lnTo>
                <a:lnTo>
                  <a:pt x="1506" y="78"/>
                </a:lnTo>
                <a:lnTo>
                  <a:pt x="1508" y="79"/>
                </a:lnTo>
                <a:lnTo>
                  <a:pt x="1509" y="79"/>
                </a:lnTo>
                <a:lnTo>
                  <a:pt x="1511" y="80"/>
                </a:lnTo>
                <a:lnTo>
                  <a:pt x="1512" y="82"/>
                </a:lnTo>
                <a:lnTo>
                  <a:pt x="1513" y="83"/>
                </a:lnTo>
                <a:lnTo>
                  <a:pt x="1515" y="84"/>
                </a:lnTo>
                <a:lnTo>
                  <a:pt x="1516" y="85"/>
                </a:lnTo>
                <a:lnTo>
                  <a:pt x="1518" y="85"/>
                </a:lnTo>
                <a:lnTo>
                  <a:pt x="1519" y="85"/>
                </a:lnTo>
                <a:lnTo>
                  <a:pt x="1520" y="85"/>
                </a:lnTo>
                <a:lnTo>
                  <a:pt x="1522" y="85"/>
                </a:lnTo>
                <a:lnTo>
                  <a:pt x="1523" y="85"/>
                </a:lnTo>
                <a:lnTo>
                  <a:pt x="1525" y="83"/>
                </a:lnTo>
                <a:lnTo>
                  <a:pt x="1526" y="82"/>
                </a:lnTo>
                <a:lnTo>
                  <a:pt x="1527" y="81"/>
                </a:lnTo>
                <a:lnTo>
                  <a:pt x="1529" y="79"/>
                </a:lnTo>
                <a:lnTo>
                  <a:pt x="1530" y="76"/>
                </a:lnTo>
                <a:lnTo>
                  <a:pt x="1531" y="74"/>
                </a:lnTo>
                <a:lnTo>
                  <a:pt x="1533" y="73"/>
                </a:lnTo>
                <a:lnTo>
                  <a:pt x="1534" y="72"/>
                </a:lnTo>
                <a:lnTo>
                  <a:pt x="1536" y="71"/>
                </a:lnTo>
                <a:lnTo>
                  <a:pt x="1537" y="70"/>
                </a:lnTo>
                <a:lnTo>
                  <a:pt x="1538" y="70"/>
                </a:lnTo>
                <a:lnTo>
                  <a:pt x="1540" y="69"/>
                </a:lnTo>
                <a:lnTo>
                  <a:pt x="1541" y="68"/>
                </a:lnTo>
                <a:lnTo>
                  <a:pt x="1543" y="68"/>
                </a:lnTo>
                <a:lnTo>
                  <a:pt x="1544" y="69"/>
                </a:lnTo>
                <a:lnTo>
                  <a:pt x="1545" y="69"/>
                </a:lnTo>
                <a:lnTo>
                  <a:pt x="1547" y="69"/>
                </a:lnTo>
                <a:lnTo>
                  <a:pt x="1548" y="70"/>
                </a:lnTo>
                <a:lnTo>
                  <a:pt x="1549" y="71"/>
                </a:lnTo>
                <a:lnTo>
                  <a:pt x="1551" y="72"/>
                </a:lnTo>
                <a:lnTo>
                  <a:pt x="1552" y="73"/>
                </a:lnTo>
                <a:lnTo>
                  <a:pt x="1554" y="74"/>
                </a:lnTo>
                <a:lnTo>
                  <a:pt x="1555" y="76"/>
                </a:lnTo>
                <a:lnTo>
                  <a:pt x="1556" y="77"/>
                </a:lnTo>
                <a:lnTo>
                  <a:pt x="1558" y="80"/>
                </a:lnTo>
                <a:lnTo>
                  <a:pt x="1559" y="83"/>
                </a:lnTo>
                <a:lnTo>
                  <a:pt x="1561" y="86"/>
                </a:lnTo>
                <a:lnTo>
                  <a:pt x="1562" y="90"/>
                </a:lnTo>
                <a:lnTo>
                  <a:pt x="1563" y="93"/>
                </a:lnTo>
                <a:lnTo>
                  <a:pt x="1565" y="97"/>
                </a:lnTo>
                <a:lnTo>
                  <a:pt x="1566" y="102"/>
                </a:lnTo>
                <a:lnTo>
                  <a:pt x="1567" y="106"/>
                </a:lnTo>
                <a:lnTo>
                  <a:pt x="1569" y="112"/>
                </a:lnTo>
                <a:lnTo>
                  <a:pt x="1570" y="117"/>
                </a:lnTo>
                <a:lnTo>
                  <a:pt x="1572" y="124"/>
                </a:lnTo>
                <a:lnTo>
                  <a:pt x="1573" y="130"/>
                </a:lnTo>
                <a:lnTo>
                  <a:pt x="1574" y="139"/>
                </a:lnTo>
                <a:lnTo>
                  <a:pt x="1576" y="146"/>
                </a:lnTo>
                <a:lnTo>
                  <a:pt x="1577" y="155"/>
                </a:lnTo>
                <a:lnTo>
                  <a:pt x="1579" y="164"/>
                </a:lnTo>
                <a:lnTo>
                  <a:pt x="1580" y="175"/>
                </a:lnTo>
                <a:lnTo>
                  <a:pt x="1581" y="184"/>
                </a:lnTo>
                <a:lnTo>
                  <a:pt x="1583" y="202"/>
                </a:lnTo>
                <a:lnTo>
                  <a:pt x="1584" y="215"/>
                </a:lnTo>
                <a:lnTo>
                  <a:pt x="1585" y="233"/>
                </a:lnTo>
                <a:lnTo>
                  <a:pt x="1587" y="244"/>
                </a:lnTo>
                <a:lnTo>
                  <a:pt x="1588" y="260"/>
                </a:lnTo>
                <a:lnTo>
                  <a:pt x="1590" y="275"/>
                </a:lnTo>
                <a:lnTo>
                  <a:pt x="1591" y="293"/>
                </a:lnTo>
                <a:lnTo>
                  <a:pt x="1592" y="307"/>
                </a:lnTo>
                <a:lnTo>
                  <a:pt x="1594" y="322"/>
                </a:lnTo>
                <a:lnTo>
                  <a:pt x="1595" y="335"/>
                </a:lnTo>
                <a:lnTo>
                  <a:pt x="1597" y="349"/>
                </a:lnTo>
                <a:lnTo>
                  <a:pt x="1598" y="358"/>
                </a:lnTo>
                <a:lnTo>
                  <a:pt x="1599" y="369"/>
                </a:lnTo>
                <a:lnTo>
                  <a:pt x="1601" y="375"/>
                </a:lnTo>
                <a:lnTo>
                  <a:pt x="1602" y="384"/>
                </a:lnTo>
                <a:lnTo>
                  <a:pt x="1603" y="391"/>
                </a:lnTo>
                <a:lnTo>
                  <a:pt x="1605" y="400"/>
                </a:lnTo>
                <a:lnTo>
                  <a:pt x="1606" y="406"/>
                </a:lnTo>
                <a:lnTo>
                  <a:pt x="1608" y="414"/>
                </a:lnTo>
                <a:lnTo>
                  <a:pt x="1609" y="419"/>
                </a:lnTo>
                <a:lnTo>
                  <a:pt x="1610" y="423"/>
                </a:lnTo>
                <a:lnTo>
                  <a:pt x="1612" y="429"/>
                </a:lnTo>
                <a:lnTo>
                  <a:pt x="1613" y="431"/>
                </a:lnTo>
                <a:lnTo>
                  <a:pt x="1615" y="432"/>
                </a:lnTo>
                <a:lnTo>
                  <a:pt x="1616" y="433"/>
                </a:lnTo>
                <a:lnTo>
                  <a:pt x="1617" y="429"/>
                </a:lnTo>
                <a:lnTo>
                  <a:pt x="1619" y="429"/>
                </a:lnTo>
                <a:lnTo>
                  <a:pt x="1620" y="430"/>
                </a:lnTo>
                <a:lnTo>
                  <a:pt x="1621" y="433"/>
                </a:lnTo>
                <a:lnTo>
                  <a:pt x="1623" y="435"/>
                </a:lnTo>
                <a:lnTo>
                  <a:pt x="1624" y="438"/>
                </a:lnTo>
                <a:lnTo>
                  <a:pt x="1626" y="439"/>
                </a:lnTo>
                <a:lnTo>
                  <a:pt x="1627" y="439"/>
                </a:lnTo>
                <a:lnTo>
                  <a:pt x="1628" y="441"/>
                </a:lnTo>
                <a:lnTo>
                  <a:pt x="1630" y="442"/>
                </a:lnTo>
                <a:lnTo>
                  <a:pt x="1631" y="443"/>
                </a:lnTo>
                <a:lnTo>
                  <a:pt x="1633" y="445"/>
                </a:lnTo>
                <a:lnTo>
                  <a:pt x="1634" y="445"/>
                </a:lnTo>
                <a:lnTo>
                  <a:pt x="1635" y="447"/>
                </a:lnTo>
                <a:lnTo>
                  <a:pt x="1637" y="448"/>
                </a:lnTo>
                <a:lnTo>
                  <a:pt x="1638" y="448"/>
                </a:lnTo>
                <a:lnTo>
                  <a:pt x="1639" y="448"/>
                </a:lnTo>
                <a:lnTo>
                  <a:pt x="1641" y="448"/>
                </a:lnTo>
                <a:lnTo>
                  <a:pt x="1642" y="448"/>
                </a:lnTo>
                <a:lnTo>
                  <a:pt x="1644" y="448"/>
                </a:lnTo>
                <a:lnTo>
                  <a:pt x="1645" y="449"/>
                </a:lnTo>
                <a:lnTo>
                  <a:pt x="1646" y="450"/>
                </a:lnTo>
                <a:lnTo>
                  <a:pt x="1648" y="450"/>
                </a:lnTo>
                <a:lnTo>
                  <a:pt x="1649" y="450"/>
                </a:lnTo>
                <a:lnTo>
                  <a:pt x="1651" y="450"/>
                </a:lnTo>
                <a:lnTo>
                  <a:pt x="1652" y="451"/>
                </a:lnTo>
                <a:lnTo>
                  <a:pt x="1653" y="451"/>
                </a:lnTo>
                <a:lnTo>
                  <a:pt x="1655" y="451"/>
                </a:lnTo>
                <a:lnTo>
                  <a:pt x="1656" y="451"/>
                </a:lnTo>
                <a:lnTo>
                  <a:pt x="1657" y="451"/>
                </a:lnTo>
                <a:lnTo>
                  <a:pt x="1659" y="451"/>
                </a:lnTo>
                <a:lnTo>
                  <a:pt x="1660" y="451"/>
                </a:lnTo>
                <a:lnTo>
                  <a:pt x="1662" y="452"/>
                </a:lnTo>
                <a:lnTo>
                  <a:pt x="1663" y="452"/>
                </a:lnTo>
                <a:lnTo>
                  <a:pt x="1664" y="452"/>
                </a:lnTo>
                <a:lnTo>
                  <a:pt x="1666" y="452"/>
                </a:lnTo>
                <a:lnTo>
                  <a:pt x="1667" y="452"/>
                </a:lnTo>
                <a:lnTo>
                  <a:pt x="1669" y="452"/>
                </a:lnTo>
                <a:lnTo>
                  <a:pt x="1670" y="452"/>
                </a:lnTo>
                <a:lnTo>
                  <a:pt x="1671" y="452"/>
                </a:lnTo>
                <a:lnTo>
                  <a:pt x="1673" y="452"/>
                </a:lnTo>
                <a:lnTo>
                  <a:pt x="1674" y="452"/>
                </a:lnTo>
                <a:lnTo>
                  <a:pt x="1675" y="452"/>
                </a:lnTo>
                <a:lnTo>
                  <a:pt x="1677" y="453"/>
                </a:lnTo>
                <a:lnTo>
                  <a:pt x="1678" y="453"/>
                </a:lnTo>
                <a:lnTo>
                  <a:pt x="1680" y="454"/>
                </a:lnTo>
                <a:lnTo>
                  <a:pt x="1681" y="455"/>
                </a:lnTo>
                <a:lnTo>
                  <a:pt x="1682" y="455"/>
                </a:lnTo>
                <a:lnTo>
                  <a:pt x="1684" y="455"/>
                </a:lnTo>
                <a:lnTo>
                  <a:pt x="1685" y="456"/>
                </a:lnTo>
                <a:lnTo>
                  <a:pt x="1687" y="456"/>
                </a:lnTo>
                <a:lnTo>
                  <a:pt x="1688" y="456"/>
                </a:lnTo>
                <a:lnTo>
                  <a:pt x="1689" y="456"/>
                </a:lnTo>
                <a:lnTo>
                  <a:pt x="1691" y="456"/>
                </a:lnTo>
                <a:lnTo>
                  <a:pt x="1692" y="456"/>
                </a:lnTo>
                <a:lnTo>
                  <a:pt x="1693" y="456"/>
                </a:lnTo>
                <a:lnTo>
                  <a:pt x="1695" y="456"/>
                </a:lnTo>
                <a:lnTo>
                  <a:pt x="1696" y="457"/>
                </a:lnTo>
                <a:lnTo>
                  <a:pt x="1698" y="457"/>
                </a:lnTo>
                <a:lnTo>
                  <a:pt x="1699" y="457"/>
                </a:lnTo>
                <a:lnTo>
                  <a:pt x="1700" y="457"/>
                </a:lnTo>
                <a:lnTo>
                  <a:pt x="1702" y="457"/>
                </a:lnTo>
                <a:lnTo>
                  <a:pt x="1703" y="458"/>
                </a:lnTo>
                <a:lnTo>
                  <a:pt x="1705" y="458"/>
                </a:lnTo>
                <a:lnTo>
                  <a:pt x="1706" y="458"/>
                </a:lnTo>
                <a:lnTo>
                  <a:pt x="1707" y="458"/>
                </a:lnTo>
                <a:lnTo>
                  <a:pt x="1709" y="459"/>
                </a:lnTo>
                <a:lnTo>
                  <a:pt x="1710" y="459"/>
                </a:lnTo>
                <a:lnTo>
                  <a:pt x="1711" y="459"/>
                </a:lnTo>
                <a:lnTo>
                  <a:pt x="1713" y="459"/>
                </a:lnTo>
                <a:lnTo>
                  <a:pt x="1714" y="459"/>
                </a:lnTo>
                <a:lnTo>
                  <a:pt x="1716" y="459"/>
                </a:lnTo>
                <a:lnTo>
                  <a:pt x="1717" y="460"/>
                </a:lnTo>
                <a:lnTo>
                  <a:pt x="1718" y="461"/>
                </a:lnTo>
                <a:lnTo>
                  <a:pt x="1720" y="462"/>
                </a:lnTo>
                <a:lnTo>
                  <a:pt x="1721" y="463"/>
                </a:lnTo>
                <a:lnTo>
                  <a:pt x="1723" y="464"/>
                </a:lnTo>
                <a:lnTo>
                  <a:pt x="1724" y="464"/>
                </a:lnTo>
                <a:lnTo>
                  <a:pt x="1725" y="465"/>
                </a:lnTo>
                <a:lnTo>
                  <a:pt x="1727" y="465"/>
                </a:lnTo>
                <a:lnTo>
                  <a:pt x="1728" y="466"/>
                </a:lnTo>
                <a:lnTo>
                  <a:pt x="1729" y="467"/>
                </a:lnTo>
                <a:lnTo>
                  <a:pt x="1731" y="468"/>
                </a:lnTo>
                <a:lnTo>
                  <a:pt x="1732" y="469"/>
                </a:lnTo>
                <a:lnTo>
                  <a:pt x="1734" y="469"/>
                </a:lnTo>
                <a:lnTo>
                  <a:pt x="1735" y="469"/>
                </a:lnTo>
                <a:lnTo>
                  <a:pt x="1736" y="470"/>
                </a:lnTo>
                <a:lnTo>
                  <a:pt x="1738" y="470"/>
                </a:lnTo>
                <a:lnTo>
                  <a:pt x="1739" y="470"/>
                </a:lnTo>
                <a:lnTo>
                  <a:pt x="1741" y="470"/>
                </a:lnTo>
                <a:lnTo>
                  <a:pt x="1742" y="470"/>
                </a:lnTo>
                <a:lnTo>
                  <a:pt x="1743" y="470"/>
                </a:lnTo>
                <a:lnTo>
                  <a:pt x="1745" y="470"/>
                </a:lnTo>
                <a:lnTo>
                  <a:pt x="1746" y="471"/>
                </a:lnTo>
                <a:lnTo>
                  <a:pt x="1747" y="470"/>
                </a:lnTo>
                <a:lnTo>
                  <a:pt x="1749" y="469"/>
                </a:lnTo>
                <a:lnTo>
                  <a:pt x="1750" y="469"/>
                </a:lnTo>
                <a:lnTo>
                  <a:pt x="1752" y="468"/>
                </a:lnTo>
                <a:lnTo>
                  <a:pt x="1753" y="468"/>
                </a:lnTo>
                <a:lnTo>
                  <a:pt x="1754" y="467"/>
                </a:lnTo>
                <a:lnTo>
                  <a:pt x="1756" y="467"/>
                </a:lnTo>
                <a:lnTo>
                  <a:pt x="1757" y="465"/>
                </a:lnTo>
                <a:lnTo>
                  <a:pt x="1758" y="465"/>
                </a:lnTo>
                <a:lnTo>
                  <a:pt x="1760" y="465"/>
                </a:lnTo>
                <a:lnTo>
                  <a:pt x="1761" y="464"/>
                </a:lnTo>
                <a:lnTo>
                  <a:pt x="1763" y="463"/>
                </a:lnTo>
                <a:lnTo>
                  <a:pt x="1764" y="463"/>
                </a:lnTo>
                <a:lnTo>
                  <a:pt x="1766" y="462"/>
                </a:lnTo>
                <a:lnTo>
                  <a:pt x="1767" y="462"/>
                </a:lnTo>
                <a:lnTo>
                  <a:pt x="1768" y="462"/>
                </a:lnTo>
                <a:lnTo>
                  <a:pt x="1770" y="462"/>
                </a:lnTo>
                <a:lnTo>
                  <a:pt x="1771" y="462"/>
                </a:lnTo>
                <a:lnTo>
                  <a:pt x="1772" y="462"/>
                </a:lnTo>
                <a:lnTo>
                  <a:pt x="1774" y="462"/>
                </a:lnTo>
                <a:lnTo>
                  <a:pt x="1775" y="462"/>
                </a:lnTo>
                <a:lnTo>
                  <a:pt x="1776" y="462"/>
                </a:lnTo>
                <a:lnTo>
                  <a:pt x="1778" y="462"/>
                </a:lnTo>
                <a:lnTo>
                  <a:pt x="1779" y="463"/>
                </a:lnTo>
                <a:lnTo>
                  <a:pt x="1781" y="460"/>
                </a:lnTo>
                <a:lnTo>
                  <a:pt x="1782" y="449"/>
                </a:lnTo>
                <a:lnTo>
                  <a:pt x="1784" y="439"/>
                </a:lnTo>
                <a:lnTo>
                  <a:pt x="1785" y="414"/>
                </a:lnTo>
                <a:lnTo>
                  <a:pt x="1786" y="382"/>
                </a:lnTo>
                <a:lnTo>
                  <a:pt x="1788" y="342"/>
                </a:lnTo>
                <a:lnTo>
                  <a:pt x="1789" y="313"/>
                </a:lnTo>
                <a:lnTo>
                  <a:pt x="1790" y="281"/>
                </a:lnTo>
                <a:lnTo>
                  <a:pt x="1792" y="268"/>
                </a:lnTo>
                <a:lnTo>
                  <a:pt x="1793" y="256"/>
                </a:lnTo>
                <a:lnTo>
                  <a:pt x="1794" y="248"/>
                </a:lnTo>
                <a:lnTo>
                  <a:pt x="1796" y="238"/>
                </a:lnTo>
                <a:lnTo>
                  <a:pt x="1797" y="230"/>
                </a:lnTo>
                <a:lnTo>
                  <a:pt x="1799" y="217"/>
                </a:lnTo>
                <a:lnTo>
                  <a:pt x="1800" y="208"/>
                </a:lnTo>
                <a:lnTo>
                  <a:pt x="1802" y="190"/>
                </a:lnTo>
                <a:lnTo>
                  <a:pt x="1803" y="173"/>
                </a:lnTo>
                <a:lnTo>
                  <a:pt x="1804" y="153"/>
                </a:lnTo>
                <a:lnTo>
                  <a:pt x="1806" y="141"/>
                </a:lnTo>
                <a:lnTo>
                  <a:pt x="1807" y="122"/>
                </a:lnTo>
                <a:lnTo>
                  <a:pt x="1808" y="111"/>
                </a:lnTo>
                <a:lnTo>
                  <a:pt x="1810" y="98"/>
                </a:lnTo>
                <a:lnTo>
                  <a:pt x="1811" y="87"/>
                </a:lnTo>
                <a:lnTo>
                  <a:pt x="1813" y="76"/>
                </a:lnTo>
                <a:lnTo>
                  <a:pt x="1814" y="69"/>
                </a:lnTo>
                <a:lnTo>
                  <a:pt x="1815" y="61"/>
                </a:lnTo>
                <a:lnTo>
                  <a:pt x="1817" y="56"/>
                </a:lnTo>
                <a:lnTo>
                  <a:pt x="1818" y="49"/>
                </a:lnTo>
                <a:lnTo>
                  <a:pt x="1820" y="45"/>
                </a:lnTo>
                <a:lnTo>
                  <a:pt x="1821" y="40"/>
                </a:lnTo>
                <a:lnTo>
                  <a:pt x="1822" y="38"/>
                </a:lnTo>
                <a:lnTo>
                  <a:pt x="1824" y="36"/>
                </a:lnTo>
                <a:lnTo>
                  <a:pt x="1825" y="34"/>
                </a:lnTo>
                <a:lnTo>
                  <a:pt x="1826" y="33"/>
                </a:lnTo>
                <a:lnTo>
                  <a:pt x="1828" y="32"/>
                </a:lnTo>
                <a:lnTo>
                  <a:pt x="1829" y="31"/>
                </a:lnTo>
                <a:lnTo>
                  <a:pt x="1831" y="31"/>
                </a:lnTo>
                <a:lnTo>
                  <a:pt x="1832" y="30"/>
                </a:lnTo>
                <a:lnTo>
                  <a:pt x="1833" y="29"/>
                </a:lnTo>
                <a:lnTo>
                  <a:pt x="1835" y="28"/>
                </a:lnTo>
                <a:lnTo>
                  <a:pt x="1836" y="27"/>
                </a:lnTo>
                <a:lnTo>
                  <a:pt x="1838" y="27"/>
                </a:lnTo>
                <a:lnTo>
                  <a:pt x="1839" y="26"/>
                </a:lnTo>
                <a:lnTo>
                  <a:pt x="1840" y="25"/>
                </a:lnTo>
                <a:lnTo>
                  <a:pt x="1842" y="24"/>
                </a:lnTo>
                <a:lnTo>
                  <a:pt x="1843" y="23"/>
                </a:lnTo>
                <a:lnTo>
                  <a:pt x="1844" y="21"/>
                </a:lnTo>
                <a:lnTo>
                  <a:pt x="1846" y="19"/>
                </a:lnTo>
                <a:lnTo>
                  <a:pt x="1847" y="18"/>
                </a:lnTo>
                <a:lnTo>
                  <a:pt x="1849" y="16"/>
                </a:lnTo>
                <a:lnTo>
                  <a:pt x="1850" y="15"/>
                </a:lnTo>
                <a:lnTo>
                  <a:pt x="1851" y="13"/>
                </a:lnTo>
                <a:lnTo>
                  <a:pt x="1853" y="11"/>
                </a:lnTo>
                <a:lnTo>
                  <a:pt x="1854" y="10"/>
                </a:lnTo>
                <a:lnTo>
                  <a:pt x="1855" y="9"/>
                </a:lnTo>
                <a:lnTo>
                  <a:pt x="1857" y="8"/>
                </a:lnTo>
                <a:lnTo>
                  <a:pt x="1858" y="7"/>
                </a:lnTo>
                <a:lnTo>
                  <a:pt x="1860" y="6"/>
                </a:lnTo>
                <a:lnTo>
                  <a:pt x="1861" y="4"/>
                </a:lnTo>
                <a:lnTo>
                  <a:pt x="1862" y="3"/>
                </a:lnTo>
                <a:lnTo>
                  <a:pt x="1864" y="3"/>
                </a:lnTo>
                <a:lnTo>
                  <a:pt x="1865" y="2"/>
                </a:lnTo>
                <a:lnTo>
                  <a:pt x="1867" y="2"/>
                </a:lnTo>
                <a:lnTo>
                  <a:pt x="1868" y="1"/>
                </a:lnTo>
                <a:lnTo>
                  <a:pt x="1869" y="1"/>
                </a:lnTo>
                <a:lnTo>
                  <a:pt x="1871" y="2"/>
                </a:lnTo>
                <a:lnTo>
                  <a:pt x="1872" y="2"/>
                </a:lnTo>
                <a:lnTo>
                  <a:pt x="1873" y="2"/>
                </a:lnTo>
                <a:lnTo>
                  <a:pt x="1875" y="2"/>
                </a:lnTo>
                <a:lnTo>
                  <a:pt x="1876" y="3"/>
                </a:lnTo>
                <a:lnTo>
                  <a:pt x="1878" y="4"/>
                </a:lnTo>
                <a:lnTo>
                  <a:pt x="1879" y="6"/>
                </a:lnTo>
                <a:lnTo>
                  <a:pt x="1880" y="6"/>
                </a:lnTo>
                <a:lnTo>
                  <a:pt x="1882" y="8"/>
                </a:lnTo>
                <a:lnTo>
                  <a:pt x="1883" y="9"/>
                </a:lnTo>
                <a:lnTo>
                  <a:pt x="1885" y="11"/>
                </a:lnTo>
                <a:lnTo>
                  <a:pt x="1886" y="12"/>
                </a:lnTo>
                <a:lnTo>
                  <a:pt x="1887" y="14"/>
                </a:lnTo>
                <a:lnTo>
                  <a:pt x="1889" y="16"/>
                </a:lnTo>
                <a:lnTo>
                  <a:pt x="1890" y="17"/>
                </a:lnTo>
                <a:lnTo>
                  <a:pt x="1891" y="18"/>
                </a:lnTo>
                <a:lnTo>
                  <a:pt x="1893" y="19"/>
                </a:lnTo>
                <a:lnTo>
                  <a:pt x="1894" y="20"/>
                </a:lnTo>
                <a:lnTo>
                  <a:pt x="1896" y="21"/>
                </a:lnTo>
                <a:lnTo>
                  <a:pt x="1897" y="22"/>
                </a:lnTo>
                <a:lnTo>
                  <a:pt x="1898" y="23"/>
                </a:lnTo>
                <a:lnTo>
                  <a:pt x="1900" y="24"/>
                </a:lnTo>
                <a:lnTo>
                  <a:pt x="1901" y="25"/>
                </a:lnTo>
                <a:lnTo>
                  <a:pt x="1903" y="26"/>
                </a:lnTo>
                <a:lnTo>
                  <a:pt x="1904" y="27"/>
                </a:lnTo>
                <a:lnTo>
                  <a:pt x="1905" y="28"/>
                </a:lnTo>
                <a:lnTo>
                  <a:pt x="1907" y="29"/>
                </a:lnTo>
                <a:lnTo>
                  <a:pt x="1908" y="30"/>
                </a:lnTo>
                <a:lnTo>
                  <a:pt x="1909" y="31"/>
                </a:lnTo>
                <a:lnTo>
                  <a:pt x="1911" y="32"/>
                </a:lnTo>
                <a:lnTo>
                  <a:pt x="1912" y="34"/>
                </a:lnTo>
                <a:lnTo>
                  <a:pt x="1914" y="34"/>
                </a:lnTo>
                <a:lnTo>
                  <a:pt x="1915" y="35"/>
                </a:lnTo>
                <a:lnTo>
                  <a:pt x="1916" y="36"/>
                </a:lnTo>
                <a:lnTo>
                  <a:pt x="1918" y="37"/>
                </a:lnTo>
                <a:lnTo>
                  <a:pt x="1919" y="38"/>
                </a:lnTo>
                <a:lnTo>
                  <a:pt x="1921" y="40"/>
                </a:lnTo>
                <a:lnTo>
                  <a:pt x="1922" y="41"/>
                </a:lnTo>
                <a:lnTo>
                  <a:pt x="1923" y="42"/>
                </a:lnTo>
                <a:lnTo>
                  <a:pt x="1925" y="43"/>
                </a:lnTo>
                <a:lnTo>
                  <a:pt x="1926" y="45"/>
                </a:lnTo>
                <a:lnTo>
                  <a:pt x="1927" y="45"/>
                </a:lnTo>
                <a:lnTo>
                  <a:pt x="1929" y="47"/>
                </a:lnTo>
                <a:lnTo>
                  <a:pt x="1930" y="49"/>
                </a:lnTo>
                <a:lnTo>
                  <a:pt x="1932" y="50"/>
                </a:lnTo>
                <a:lnTo>
                  <a:pt x="1933" y="51"/>
                </a:lnTo>
                <a:lnTo>
                  <a:pt x="1934" y="52"/>
                </a:lnTo>
                <a:lnTo>
                  <a:pt x="1936" y="54"/>
                </a:lnTo>
                <a:lnTo>
                  <a:pt x="1937" y="55"/>
                </a:lnTo>
                <a:lnTo>
                  <a:pt x="1939" y="56"/>
                </a:lnTo>
                <a:lnTo>
                  <a:pt x="1940" y="58"/>
                </a:lnTo>
                <a:lnTo>
                  <a:pt x="1941" y="59"/>
                </a:lnTo>
                <a:lnTo>
                  <a:pt x="1943" y="60"/>
                </a:lnTo>
                <a:lnTo>
                  <a:pt x="1944" y="61"/>
                </a:lnTo>
                <a:lnTo>
                  <a:pt x="1945" y="62"/>
                </a:lnTo>
                <a:lnTo>
                  <a:pt x="1947" y="63"/>
                </a:lnTo>
                <a:lnTo>
                  <a:pt x="1948" y="65"/>
                </a:lnTo>
                <a:lnTo>
                  <a:pt x="1950" y="66"/>
                </a:lnTo>
                <a:lnTo>
                  <a:pt x="1951" y="68"/>
                </a:lnTo>
                <a:lnTo>
                  <a:pt x="1952" y="69"/>
                </a:lnTo>
                <a:lnTo>
                  <a:pt x="1954" y="71"/>
                </a:lnTo>
                <a:lnTo>
                  <a:pt x="1955" y="72"/>
                </a:lnTo>
                <a:lnTo>
                  <a:pt x="1957" y="73"/>
                </a:lnTo>
                <a:lnTo>
                  <a:pt x="1958" y="74"/>
                </a:lnTo>
                <a:lnTo>
                  <a:pt x="1959" y="76"/>
                </a:lnTo>
                <a:lnTo>
                  <a:pt x="1961" y="77"/>
                </a:lnTo>
                <a:lnTo>
                  <a:pt x="1962" y="79"/>
                </a:lnTo>
                <a:lnTo>
                  <a:pt x="1963" y="81"/>
                </a:lnTo>
                <a:lnTo>
                  <a:pt x="1965" y="83"/>
                </a:lnTo>
                <a:lnTo>
                  <a:pt x="1966" y="84"/>
                </a:lnTo>
                <a:lnTo>
                  <a:pt x="1968" y="86"/>
                </a:lnTo>
                <a:lnTo>
                  <a:pt x="1969" y="87"/>
                </a:lnTo>
                <a:lnTo>
                  <a:pt x="1970" y="88"/>
                </a:lnTo>
                <a:lnTo>
                  <a:pt x="1972" y="90"/>
                </a:lnTo>
                <a:lnTo>
                  <a:pt x="1973" y="91"/>
                </a:lnTo>
                <a:lnTo>
                  <a:pt x="1975" y="93"/>
                </a:lnTo>
                <a:lnTo>
                  <a:pt x="1976" y="93"/>
                </a:lnTo>
                <a:lnTo>
                  <a:pt x="1977" y="95"/>
                </a:lnTo>
                <a:lnTo>
                  <a:pt x="1979" y="96"/>
                </a:lnTo>
                <a:lnTo>
                  <a:pt x="1980" y="98"/>
                </a:lnTo>
                <a:lnTo>
                  <a:pt x="1981" y="100"/>
                </a:lnTo>
                <a:lnTo>
                  <a:pt x="1983" y="101"/>
                </a:lnTo>
                <a:lnTo>
                  <a:pt x="1984" y="102"/>
                </a:lnTo>
                <a:lnTo>
                  <a:pt x="1986" y="103"/>
                </a:lnTo>
                <a:lnTo>
                  <a:pt x="1987" y="104"/>
                </a:lnTo>
                <a:lnTo>
                  <a:pt x="1988" y="104"/>
                </a:lnTo>
                <a:lnTo>
                  <a:pt x="1990" y="104"/>
                </a:lnTo>
                <a:lnTo>
                  <a:pt x="1991" y="103"/>
                </a:lnTo>
                <a:lnTo>
                  <a:pt x="1993" y="103"/>
                </a:lnTo>
                <a:lnTo>
                  <a:pt x="1994" y="101"/>
                </a:lnTo>
                <a:lnTo>
                  <a:pt x="1995" y="99"/>
                </a:lnTo>
                <a:lnTo>
                  <a:pt x="1997" y="99"/>
                </a:lnTo>
                <a:lnTo>
                  <a:pt x="1998" y="96"/>
                </a:lnTo>
                <a:lnTo>
                  <a:pt x="1999" y="93"/>
                </a:lnTo>
                <a:lnTo>
                  <a:pt x="2001" y="91"/>
                </a:lnTo>
                <a:lnTo>
                  <a:pt x="2002" y="89"/>
                </a:lnTo>
                <a:lnTo>
                  <a:pt x="2004" y="85"/>
                </a:lnTo>
                <a:lnTo>
                  <a:pt x="2005" y="84"/>
                </a:lnTo>
                <a:lnTo>
                  <a:pt x="2006" y="80"/>
                </a:lnTo>
                <a:lnTo>
                  <a:pt x="2008" y="79"/>
                </a:lnTo>
              </a:path>
            </a:pathLst>
          </a:custGeom>
          <a:noFill/>
          <a:ln w="28575" cap="flat">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Freeform 29">
            <a:extLst>
              <a:ext uri="{FF2B5EF4-FFF2-40B4-BE49-F238E27FC236}">
                <a16:creationId xmlns:a16="http://schemas.microsoft.com/office/drawing/2014/main" id="{C226EC2D-34D3-42FC-85CA-2810385C4B54}"/>
              </a:ext>
            </a:extLst>
          </p:cNvPr>
          <p:cNvSpPr>
            <a:spLocks/>
          </p:cNvSpPr>
          <p:nvPr/>
        </p:nvSpPr>
        <p:spPr bwMode="auto">
          <a:xfrm>
            <a:off x="8323263" y="4772026"/>
            <a:ext cx="3187700" cy="752475"/>
          </a:xfrm>
          <a:custGeom>
            <a:avLst/>
            <a:gdLst>
              <a:gd name="T0" fmla="*/ 30 w 2008"/>
              <a:gd name="T1" fmla="*/ 44 h 474"/>
              <a:gd name="T2" fmla="*/ 62 w 2008"/>
              <a:gd name="T3" fmla="*/ 118 h 474"/>
              <a:gd name="T4" fmla="*/ 94 w 2008"/>
              <a:gd name="T5" fmla="*/ 138 h 474"/>
              <a:gd name="T6" fmla="*/ 126 w 2008"/>
              <a:gd name="T7" fmla="*/ 101 h 474"/>
              <a:gd name="T8" fmla="*/ 158 w 2008"/>
              <a:gd name="T9" fmla="*/ 71 h 474"/>
              <a:gd name="T10" fmla="*/ 190 w 2008"/>
              <a:gd name="T11" fmla="*/ 61 h 474"/>
              <a:gd name="T12" fmla="*/ 221 w 2008"/>
              <a:gd name="T13" fmla="*/ 217 h 474"/>
              <a:gd name="T14" fmla="*/ 253 w 2008"/>
              <a:gd name="T15" fmla="*/ 432 h 474"/>
              <a:gd name="T16" fmla="*/ 285 w 2008"/>
              <a:gd name="T17" fmla="*/ 452 h 474"/>
              <a:gd name="T18" fmla="*/ 317 w 2008"/>
              <a:gd name="T19" fmla="*/ 459 h 474"/>
              <a:gd name="T20" fmla="*/ 349 w 2008"/>
              <a:gd name="T21" fmla="*/ 466 h 474"/>
              <a:gd name="T22" fmla="*/ 381 w 2008"/>
              <a:gd name="T23" fmla="*/ 468 h 474"/>
              <a:gd name="T24" fmla="*/ 412 w 2008"/>
              <a:gd name="T25" fmla="*/ 187 h 474"/>
              <a:gd name="T26" fmla="*/ 444 w 2008"/>
              <a:gd name="T27" fmla="*/ 29 h 474"/>
              <a:gd name="T28" fmla="*/ 476 w 2008"/>
              <a:gd name="T29" fmla="*/ 13 h 474"/>
              <a:gd name="T30" fmla="*/ 508 w 2008"/>
              <a:gd name="T31" fmla="*/ 19 h 474"/>
              <a:gd name="T32" fmla="*/ 540 w 2008"/>
              <a:gd name="T33" fmla="*/ 18 h 474"/>
              <a:gd name="T34" fmla="*/ 572 w 2008"/>
              <a:gd name="T35" fmla="*/ 0 h 474"/>
              <a:gd name="T36" fmla="*/ 604 w 2008"/>
              <a:gd name="T37" fmla="*/ 161 h 474"/>
              <a:gd name="T38" fmla="*/ 635 w 2008"/>
              <a:gd name="T39" fmla="*/ 163 h 474"/>
              <a:gd name="T40" fmla="*/ 667 w 2008"/>
              <a:gd name="T41" fmla="*/ 376 h 474"/>
              <a:gd name="T42" fmla="*/ 699 w 2008"/>
              <a:gd name="T43" fmla="*/ 441 h 474"/>
              <a:gd name="T44" fmla="*/ 731 w 2008"/>
              <a:gd name="T45" fmla="*/ 445 h 474"/>
              <a:gd name="T46" fmla="*/ 763 w 2008"/>
              <a:gd name="T47" fmla="*/ 448 h 474"/>
              <a:gd name="T48" fmla="*/ 795 w 2008"/>
              <a:gd name="T49" fmla="*/ 454 h 474"/>
              <a:gd name="T50" fmla="*/ 827 w 2008"/>
              <a:gd name="T51" fmla="*/ 452 h 474"/>
              <a:gd name="T52" fmla="*/ 858 w 2008"/>
              <a:gd name="T53" fmla="*/ 187 h 474"/>
              <a:gd name="T54" fmla="*/ 890 w 2008"/>
              <a:gd name="T55" fmla="*/ 81 h 474"/>
              <a:gd name="T56" fmla="*/ 922 w 2008"/>
              <a:gd name="T57" fmla="*/ 0 h 474"/>
              <a:gd name="T58" fmla="*/ 954 w 2008"/>
              <a:gd name="T59" fmla="*/ 0 h 474"/>
              <a:gd name="T60" fmla="*/ 986 w 2008"/>
              <a:gd name="T61" fmla="*/ 0 h 474"/>
              <a:gd name="T62" fmla="*/ 1018 w 2008"/>
              <a:gd name="T63" fmla="*/ 0 h 474"/>
              <a:gd name="T64" fmla="*/ 1050 w 2008"/>
              <a:gd name="T65" fmla="*/ 145 h 474"/>
              <a:gd name="T66" fmla="*/ 1081 w 2008"/>
              <a:gd name="T67" fmla="*/ 168 h 474"/>
              <a:gd name="T68" fmla="*/ 1113 w 2008"/>
              <a:gd name="T69" fmla="*/ 408 h 474"/>
              <a:gd name="T70" fmla="*/ 1145 w 2008"/>
              <a:gd name="T71" fmla="*/ 446 h 474"/>
              <a:gd name="T72" fmla="*/ 1177 w 2008"/>
              <a:gd name="T73" fmla="*/ 447 h 474"/>
              <a:gd name="T74" fmla="*/ 1209 w 2008"/>
              <a:gd name="T75" fmla="*/ 448 h 474"/>
              <a:gd name="T76" fmla="*/ 1241 w 2008"/>
              <a:gd name="T77" fmla="*/ 452 h 474"/>
              <a:gd name="T78" fmla="*/ 1273 w 2008"/>
              <a:gd name="T79" fmla="*/ 452 h 474"/>
              <a:gd name="T80" fmla="*/ 1304 w 2008"/>
              <a:gd name="T81" fmla="*/ 197 h 474"/>
              <a:gd name="T82" fmla="*/ 1336 w 2008"/>
              <a:gd name="T83" fmla="*/ 136 h 474"/>
              <a:gd name="T84" fmla="*/ 1368 w 2008"/>
              <a:gd name="T85" fmla="*/ 100 h 474"/>
              <a:gd name="T86" fmla="*/ 1400 w 2008"/>
              <a:gd name="T87" fmla="*/ 90 h 474"/>
              <a:gd name="T88" fmla="*/ 1432 w 2008"/>
              <a:gd name="T89" fmla="*/ 90 h 474"/>
              <a:gd name="T90" fmla="*/ 1464 w 2008"/>
              <a:gd name="T91" fmla="*/ 75 h 474"/>
              <a:gd name="T92" fmla="*/ 1495 w 2008"/>
              <a:gd name="T93" fmla="*/ 76 h 474"/>
              <a:gd name="T94" fmla="*/ 1527 w 2008"/>
              <a:gd name="T95" fmla="*/ 84 h 474"/>
              <a:gd name="T96" fmla="*/ 1559 w 2008"/>
              <a:gd name="T97" fmla="*/ 86 h 474"/>
              <a:gd name="T98" fmla="*/ 1591 w 2008"/>
              <a:gd name="T99" fmla="*/ 295 h 474"/>
              <a:gd name="T100" fmla="*/ 1623 w 2008"/>
              <a:gd name="T101" fmla="*/ 438 h 474"/>
              <a:gd name="T102" fmla="*/ 1655 w 2008"/>
              <a:gd name="T103" fmla="*/ 454 h 474"/>
              <a:gd name="T104" fmla="*/ 1687 w 2008"/>
              <a:gd name="T105" fmla="*/ 459 h 474"/>
              <a:gd name="T106" fmla="*/ 1718 w 2008"/>
              <a:gd name="T107" fmla="*/ 464 h 474"/>
              <a:gd name="T108" fmla="*/ 1750 w 2008"/>
              <a:gd name="T109" fmla="*/ 472 h 474"/>
              <a:gd name="T110" fmla="*/ 1782 w 2008"/>
              <a:gd name="T111" fmla="*/ 452 h 474"/>
              <a:gd name="T112" fmla="*/ 1814 w 2008"/>
              <a:gd name="T113" fmla="*/ 72 h 474"/>
              <a:gd name="T114" fmla="*/ 1846 w 2008"/>
              <a:gd name="T115" fmla="*/ 22 h 474"/>
              <a:gd name="T116" fmla="*/ 1878 w 2008"/>
              <a:gd name="T117" fmla="*/ 7 h 474"/>
              <a:gd name="T118" fmla="*/ 1909 w 2008"/>
              <a:gd name="T119" fmla="*/ 34 h 474"/>
              <a:gd name="T120" fmla="*/ 1941 w 2008"/>
              <a:gd name="T121" fmla="*/ 62 h 474"/>
              <a:gd name="T122" fmla="*/ 1973 w 2008"/>
              <a:gd name="T123" fmla="*/ 94 h 474"/>
              <a:gd name="T124" fmla="*/ 2005 w 2008"/>
              <a:gd name="T125" fmla="*/ 8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8" h="474">
                <a:moveTo>
                  <a:pt x="0" y="6"/>
                </a:moveTo>
                <a:lnTo>
                  <a:pt x="1" y="5"/>
                </a:lnTo>
                <a:lnTo>
                  <a:pt x="3" y="4"/>
                </a:lnTo>
                <a:lnTo>
                  <a:pt x="4" y="3"/>
                </a:lnTo>
                <a:lnTo>
                  <a:pt x="5" y="3"/>
                </a:lnTo>
                <a:lnTo>
                  <a:pt x="7" y="3"/>
                </a:lnTo>
                <a:lnTo>
                  <a:pt x="8" y="3"/>
                </a:lnTo>
                <a:lnTo>
                  <a:pt x="10" y="4"/>
                </a:lnTo>
                <a:lnTo>
                  <a:pt x="11" y="5"/>
                </a:lnTo>
                <a:lnTo>
                  <a:pt x="12" y="6"/>
                </a:lnTo>
                <a:lnTo>
                  <a:pt x="14" y="8"/>
                </a:lnTo>
                <a:lnTo>
                  <a:pt x="15" y="10"/>
                </a:lnTo>
                <a:lnTo>
                  <a:pt x="16" y="12"/>
                </a:lnTo>
                <a:lnTo>
                  <a:pt x="18" y="14"/>
                </a:lnTo>
                <a:lnTo>
                  <a:pt x="19" y="16"/>
                </a:lnTo>
                <a:lnTo>
                  <a:pt x="21" y="20"/>
                </a:lnTo>
                <a:lnTo>
                  <a:pt x="22" y="22"/>
                </a:lnTo>
                <a:lnTo>
                  <a:pt x="23" y="26"/>
                </a:lnTo>
                <a:lnTo>
                  <a:pt x="25" y="29"/>
                </a:lnTo>
                <a:lnTo>
                  <a:pt x="26" y="32"/>
                </a:lnTo>
                <a:lnTo>
                  <a:pt x="28" y="36"/>
                </a:lnTo>
                <a:lnTo>
                  <a:pt x="29" y="41"/>
                </a:lnTo>
                <a:lnTo>
                  <a:pt x="30" y="44"/>
                </a:lnTo>
                <a:lnTo>
                  <a:pt x="32" y="49"/>
                </a:lnTo>
                <a:lnTo>
                  <a:pt x="33" y="54"/>
                </a:lnTo>
                <a:lnTo>
                  <a:pt x="34" y="58"/>
                </a:lnTo>
                <a:lnTo>
                  <a:pt x="36" y="61"/>
                </a:lnTo>
                <a:lnTo>
                  <a:pt x="37" y="65"/>
                </a:lnTo>
                <a:lnTo>
                  <a:pt x="39" y="68"/>
                </a:lnTo>
                <a:lnTo>
                  <a:pt x="40" y="73"/>
                </a:lnTo>
                <a:lnTo>
                  <a:pt x="41" y="77"/>
                </a:lnTo>
                <a:lnTo>
                  <a:pt x="43" y="80"/>
                </a:lnTo>
                <a:lnTo>
                  <a:pt x="44" y="82"/>
                </a:lnTo>
                <a:lnTo>
                  <a:pt x="46" y="87"/>
                </a:lnTo>
                <a:lnTo>
                  <a:pt x="47" y="90"/>
                </a:lnTo>
                <a:lnTo>
                  <a:pt x="48" y="93"/>
                </a:lnTo>
                <a:lnTo>
                  <a:pt x="50" y="95"/>
                </a:lnTo>
                <a:lnTo>
                  <a:pt x="51" y="97"/>
                </a:lnTo>
                <a:lnTo>
                  <a:pt x="52" y="99"/>
                </a:lnTo>
                <a:lnTo>
                  <a:pt x="54" y="103"/>
                </a:lnTo>
                <a:lnTo>
                  <a:pt x="55" y="105"/>
                </a:lnTo>
                <a:lnTo>
                  <a:pt x="57" y="108"/>
                </a:lnTo>
                <a:lnTo>
                  <a:pt x="58" y="110"/>
                </a:lnTo>
                <a:lnTo>
                  <a:pt x="59" y="114"/>
                </a:lnTo>
                <a:lnTo>
                  <a:pt x="61" y="116"/>
                </a:lnTo>
                <a:lnTo>
                  <a:pt x="62" y="118"/>
                </a:lnTo>
                <a:lnTo>
                  <a:pt x="64" y="118"/>
                </a:lnTo>
                <a:lnTo>
                  <a:pt x="65" y="119"/>
                </a:lnTo>
                <a:lnTo>
                  <a:pt x="66" y="120"/>
                </a:lnTo>
                <a:lnTo>
                  <a:pt x="68" y="122"/>
                </a:lnTo>
                <a:lnTo>
                  <a:pt x="69" y="125"/>
                </a:lnTo>
                <a:lnTo>
                  <a:pt x="70" y="126"/>
                </a:lnTo>
                <a:lnTo>
                  <a:pt x="72" y="128"/>
                </a:lnTo>
                <a:lnTo>
                  <a:pt x="73" y="129"/>
                </a:lnTo>
                <a:lnTo>
                  <a:pt x="75" y="131"/>
                </a:lnTo>
                <a:lnTo>
                  <a:pt x="76" y="132"/>
                </a:lnTo>
                <a:lnTo>
                  <a:pt x="77" y="133"/>
                </a:lnTo>
                <a:lnTo>
                  <a:pt x="79" y="135"/>
                </a:lnTo>
                <a:lnTo>
                  <a:pt x="80" y="137"/>
                </a:lnTo>
                <a:lnTo>
                  <a:pt x="82" y="137"/>
                </a:lnTo>
                <a:lnTo>
                  <a:pt x="83" y="137"/>
                </a:lnTo>
                <a:lnTo>
                  <a:pt x="84" y="138"/>
                </a:lnTo>
                <a:lnTo>
                  <a:pt x="86" y="138"/>
                </a:lnTo>
                <a:lnTo>
                  <a:pt x="87" y="138"/>
                </a:lnTo>
                <a:lnTo>
                  <a:pt x="88" y="138"/>
                </a:lnTo>
                <a:lnTo>
                  <a:pt x="90" y="138"/>
                </a:lnTo>
                <a:lnTo>
                  <a:pt x="91" y="139"/>
                </a:lnTo>
                <a:lnTo>
                  <a:pt x="93" y="138"/>
                </a:lnTo>
                <a:lnTo>
                  <a:pt x="94" y="138"/>
                </a:lnTo>
                <a:lnTo>
                  <a:pt x="95" y="138"/>
                </a:lnTo>
                <a:lnTo>
                  <a:pt x="97" y="138"/>
                </a:lnTo>
                <a:lnTo>
                  <a:pt x="98" y="136"/>
                </a:lnTo>
                <a:lnTo>
                  <a:pt x="100" y="135"/>
                </a:lnTo>
                <a:lnTo>
                  <a:pt x="101" y="135"/>
                </a:lnTo>
                <a:lnTo>
                  <a:pt x="102" y="134"/>
                </a:lnTo>
                <a:lnTo>
                  <a:pt x="104" y="133"/>
                </a:lnTo>
                <a:lnTo>
                  <a:pt x="105" y="132"/>
                </a:lnTo>
                <a:lnTo>
                  <a:pt x="106" y="130"/>
                </a:lnTo>
                <a:lnTo>
                  <a:pt x="108" y="129"/>
                </a:lnTo>
                <a:lnTo>
                  <a:pt x="109" y="127"/>
                </a:lnTo>
                <a:lnTo>
                  <a:pt x="111" y="125"/>
                </a:lnTo>
                <a:lnTo>
                  <a:pt x="112" y="122"/>
                </a:lnTo>
                <a:lnTo>
                  <a:pt x="113" y="120"/>
                </a:lnTo>
                <a:lnTo>
                  <a:pt x="115" y="118"/>
                </a:lnTo>
                <a:lnTo>
                  <a:pt x="116" y="116"/>
                </a:lnTo>
                <a:lnTo>
                  <a:pt x="118" y="113"/>
                </a:lnTo>
                <a:lnTo>
                  <a:pt x="119" y="111"/>
                </a:lnTo>
                <a:lnTo>
                  <a:pt x="120" y="108"/>
                </a:lnTo>
                <a:lnTo>
                  <a:pt x="122" y="107"/>
                </a:lnTo>
                <a:lnTo>
                  <a:pt x="123" y="105"/>
                </a:lnTo>
                <a:lnTo>
                  <a:pt x="124" y="103"/>
                </a:lnTo>
                <a:lnTo>
                  <a:pt x="126" y="101"/>
                </a:lnTo>
                <a:lnTo>
                  <a:pt x="127" y="99"/>
                </a:lnTo>
                <a:lnTo>
                  <a:pt x="129" y="97"/>
                </a:lnTo>
                <a:lnTo>
                  <a:pt x="130" y="96"/>
                </a:lnTo>
                <a:lnTo>
                  <a:pt x="131" y="94"/>
                </a:lnTo>
                <a:lnTo>
                  <a:pt x="133" y="93"/>
                </a:lnTo>
                <a:lnTo>
                  <a:pt x="134" y="91"/>
                </a:lnTo>
                <a:lnTo>
                  <a:pt x="136" y="90"/>
                </a:lnTo>
                <a:lnTo>
                  <a:pt x="137" y="88"/>
                </a:lnTo>
                <a:lnTo>
                  <a:pt x="138" y="87"/>
                </a:lnTo>
                <a:lnTo>
                  <a:pt x="140" y="85"/>
                </a:lnTo>
                <a:lnTo>
                  <a:pt x="141" y="84"/>
                </a:lnTo>
                <a:lnTo>
                  <a:pt x="142" y="83"/>
                </a:lnTo>
                <a:lnTo>
                  <a:pt x="144" y="82"/>
                </a:lnTo>
                <a:lnTo>
                  <a:pt x="145" y="81"/>
                </a:lnTo>
                <a:lnTo>
                  <a:pt x="147" y="80"/>
                </a:lnTo>
                <a:lnTo>
                  <a:pt x="148" y="79"/>
                </a:lnTo>
                <a:lnTo>
                  <a:pt x="149" y="78"/>
                </a:lnTo>
                <a:lnTo>
                  <a:pt x="151" y="77"/>
                </a:lnTo>
                <a:lnTo>
                  <a:pt x="152" y="76"/>
                </a:lnTo>
                <a:lnTo>
                  <a:pt x="154" y="74"/>
                </a:lnTo>
                <a:lnTo>
                  <a:pt x="155" y="74"/>
                </a:lnTo>
                <a:lnTo>
                  <a:pt x="156" y="72"/>
                </a:lnTo>
                <a:lnTo>
                  <a:pt x="158" y="71"/>
                </a:lnTo>
                <a:lnTo>
                  <a:pt x="159" y="70"/>
                </a:lnTo>
                <a:lnTo>
                  <a:pt x="160" y="69"/>
                </a:lnTo>
                <a:lnTo>
                  <a:pt x="162" y="67"/>
                </a:lnTo>
                <a:lnTo>
                  <a:pt x="163" y="66"/>
                </a:lnTo>
                <a:lnTo>
                  <a:pt x="165" y="65"/>
                </a:lnTo>
                <a:lnTo>
                  <a:pt x="166" y="65"/>
                </a:lnTo>
                <a:lnTo>
                  <a:pt x="167" y="64"/>
                </a:lnTo>
                <a:lnTo>
                  <a:pt x="169" y="63"/>
                </a:lnTo>
                <a:lnTo>
                  <a:pt x="170" y="62"/>
                </a:lnTo>
                <a:lnTo>
                  <a:pt x="172" y="61"/>
                </a:lnTo>
                <a:lnTo>
                  <a:pt x="173" y="61"/>
                </a:lnTo>
                <a:lnTo>
                  <a:pt x="174" y="61"/>
                </a:lnTo>
                <a:lnTo>
                  <a:pt x="176" y="60"/>
                </a:lnTo>
                <a:lnTo>
                  <a:pt x="177" y="60"/>
                </a:lnTo>
                <a:lnTo>
                  <a:pt x="178" y="60"/>
                </a:lnTo>
                <a:lnTo>
                  <a:pt x="180" y="59"/>
                </a:lnTo>
                <a:lnTo>
                  <a:pt x="181" y="59"/>
                </a:lnTo>
                <a:lnTo>
                  <a:pt x="183" y="59"/>
                </a:lnTo>
                <a:lnTo>
                  <a:pt x="184" y="59"/>
                </a:lnTo>
                <a:lnTo>
                  <a:pt x="185" y="60"/>
                </a:lnTo>
                <a:lnTo>
                  <a:pt x="187" y="60"/>
                </a:lnTo>
                <a:lnTo>
                  <a:pt x="188" y="60"/>
                </a:lnTo>
                <a:lnTo>
                  <a:pt x="190" y="61"/>
                </a:lnTo>
                <a:lnTo>
                  <a:pt x="191" y="62"/>
                </a:lnTo>
                <a:lnTo>
                  <a:pt x="192" y="63"/>
                </a:lnTo>
                <a:lnTo>
                  <a:pt x="194" y="64"/>
                </a:lnTo>
                <a:lnTo>
                  <a:pt x="195" y="66"/>
                </a:lnTo>
                <a:lnTo>
                  <a:pt x="197" y="67"/>
                </a:lnTo>
                <a:lnTo>
                  <a:pt x="198" y="69"/>
                </a:lnTo>
                <a:lnTo>
                  <a:pt x="199" y="72"/>
                </a:lnTo>
                <a:lnTo>
                  <a:pt x="201" y="75"/>
                </a:lnTo>
                <a:lnTo>
                  <a:pt x="202" y="79"/>
                </a:lnTo>
                <a:lnTo>
                  <a:pt x="203" y="84"/>
                </a:lnTo>
                <a:lnTo>
                  <a:pt x="205" y="89"/>
                </a:lnTo>
                <a:lnTo>
                  <a:pt x="206" y="95"/>
                </a:lnTo>
                <a:lnTo>
                  <a:pt x="208" y="102"/>
                </a:lnTo>
                <a:lnTo>
                  <a:pt x="209" y="110"/>
                </a:lnTo>
                <a:lnTo>
                  <a:pt x="210" y="117"/>
                </a:lnTo>
                <a:lnTo>
                  <a:pt x="212" y="129"/>
                </a:lnTo>
                <a:lnTo>
                  <a:pt x="213" y="137"/>
                </a:lnTo>
                <a:lnTo>
                  <a:pt x="215" y="149"/>
                </a:lnTo>
                <a:lnTo>
                  <a:pt x="216" y="162"/>
                </a:lnTo>
                <a:lnTo>
                  <a:pt x="217" y="178"/>
                </a:lnTo>
                <a:lnTo>
                  <a:pt x="219" y="188"/>
                </a:lnTo>
                <a:lnTo>
                  <a:pt x="220" y="205"/>
                </a:lnTo>
                <a:lnTo>
                  <a:pt x="221" y="217"/>
                </a:lnTo>
                <a:lnTo>
                  <a:pt x="223" y="230"/>
                </a:lnTo>
                <a:lnTo>
                  <a:pt x="224" y="241"/>
                </a:lnTo>
                <a:lnTo>
                  <a:pt x="226" y="255"/>
                </a:lnTo>
                <a:lnTo>
                  <a:pt x="227" y="265"/>
                </a:lnTo>
                <a:lnTo>
                  <a:pt x="228" y="281"/>
                </a:lnTo>
                <a:lnTo>
                  <a:pt x="230" y="291"/>
                </a:lnTo>
                <a:lnTo>
                  <a:pt x="231" y="305"/>
                </a:lnTo>
                <a:lnTo>
                  <a:pt x="233" y="319"/>
                </a:lnTo>
                <a:lnTo>
                  <a:pt x="234" y="337"/>
                </a:lnTo>
                <a:lnTo>
                  <a:pt x="235" y="348"/>
                </a:lnTo>
                <a:lnTo>
                  <a:pt x="237" y="361"/>
                </a:lnTo>
                <a:lnTo>
                  <a:pt x="238" y="374"/>
                </a:lnTo>
                <a:lnTo>
                  <a:pt x="239" y="392"/>
                </a:lnTo>
                <a:lnTo>
                  <a:pt x="241" y="398"/>
                </a:lnTo>
                <a:lnTo>
                  <a:pt x="242" y="403"/>
                </a:lnTo>
                <a:lnTo>
                  <a:pt x="244" y="407"/>
                </a:lnTo>
                <a:lnTo>
                  <a:pt x="245" y="411"/>
                </a:lnTo>
                <a:lnTo>
                  <a:pt x="246" y="408"/>
                </a:lnTo>
                <a:lnTo>
                  <a:pt x="248" y="411"/>
                </a:lnTo>
                <a:lnTo>
                  <a:pt x="249" y="415"/>
                </a:lnTo>
                <a:lnTo>
                  <a:pt x="251" y="423"/>
                </a:lnTo>
                <a:lnTo>
                  <a:pt x="252" y="429"/>
                </a:lnTo>
                <a:lnTo>
                  <a:pt x="253" y="432"/>
                </a:lnTo>
                <a:lnTo>
                  <a:pt x="255" y="434"/>
                </a:lnTo>
                <a:lnTo>
                  <a:pt x="256" y="435"/>
                </a:lnTo>
                <a:lnTo>
                  <a:pt x="257" y="437"/>
                </a:lnTo>
                <a:lnTo>
                  <a:pt x="259" y="439"/>
                </a:lnTo>
                <a:lnTo>
                  <a:pt x="260" y="439"/>
                </a:lnTo>
                <a:lnTo>
                  <a:pt x="262" y="439"/>
                </a:lnTo>
                <a:lnTo>
                  <a:pt x="263" y="440"/>
                </a:lnTo>
                <a:lnTo>
                  <a:pt x="264" y="442"/>
                </a:lnTo>
                <a:lnTo>
                  <a:pt x="266" y="443"/>
                </a:lnTo>
                <a:lnTo>
                  <a:pt x="267" y="445"/>
                </a:lnTo>
                <a:lnTo>
                  <a:pt x="269" y="445"/>
                </a:lnTo>
                <a:lnTo>
                  <a:pt x="270" y="445"/>
                </a:lnTo>
                <a:lnTo>
                  <a:pt x="271" y="445"/>
                </a:lnTo>
                <a:lnTo>
                  <a:pt x="273" y="446"/>
                </a:lnTo>
                <a:lnTo>
                  <a:pt x="274" y="447"/>
                </a:lnTo>
                <a:lnTo>
                  <a:pt x="275" y="447"/>
                </a:lnTo>
                <a:lnTo>
                  <a:pt x="277" y="447"/>
                </a:lnTo>
                <a:lnTo>
                  <a:pt x="278" y="448"/>
                </a:lnTo>
                <a:lnTo>
                  <a:pt x="280" y="448"/>
                </a:lnTo>
                <a:lnTo>
                  <a:pt x="281" y="450"/>
                </a:lnTo>
                <a:lnTo>
                  <a:pt x="282" y="451"/>
                </a:lnTo>
                <a:lnTo>
                  <a:pt x="284" y="452"/>
                </a:lnTo>
                <a:lnTo>
                  <a:pt x="285" y="452"/>
                </a:lnTo>
                <a:lnTo>
                  <a:pt x="287" y="453"/>
                </a:lnTo>
                <a:lnTo>
                  <a:pt x="288" y="454"/>
                </a:lnTo>
                <a:lnTo>
                  <a:pt x="289" y="454"/>
                </a:lnTo>
                <a:lnTo>
                  <a:pt x="291" y="455"/>
                </a:lnTo>
                <a:lnTo>
                  <a:pt x="292" y="455"/>
                </a:lnTo>
                <a:lnTo>
                  <a:pt x="293" y="455"/>
                </a:lnTo>
                <a:lnTo>
                  <a:pt x="295" y="455"/>
                </a:lnTo>
                <a:lnTo>
                  <a:pt x="296" y="456"/>
                </a:lnTo>
                <a:lnTo>
                  <a:pt x="298" y="456"/>
                </a:lnTo>
                <a:lnTo>
                  <a:pt x="299" y="456"/>
                </a:lnTo>
                <a:lnTo>
                  <a:pt x="300" y="456"/>
                </a:lnTo>
                <a:lnTo>
                  <a:pt x="302" y="456"/>
                </a:lnTo>
                <a:lnTo>
                  <a:pt x="303" y="457"/>
                </a:lnTo>
                <a:lnTo>
                  <a:pt x="305" y="457"/>
                </a:lnTo>
                <a:lnTo>
                  <a:pt x="306" y="457"/>
                </a:lnTo>
                <a:lnTo>
                  <a:pt x="307" y="457"/>
                </a:lnTo>
                <a:lnTo>
                  <a:pt x="309" y="458"/>
                </a:lnTo>
                <a:lnTo>
                  <a:pt x="310" y="458"/>
                </a:lnTo>
                <a:lnTo>
                  <a:pt x="311" y="458"/>
                </a:lnTo>
                <a:lnTo>
                  <a:pt x="313" y="458"/>
                </a:lnTo>
                <a:lnTo>
                  <a:pt x="314" y="458"/>
                </a:lnTo>
                <a:lnTo>
                  <a:pt x="316" y="459"/>
                </a:lnTo>
                <a:lnTo>
                  <a:pt x="317" y="459"/>
                </a:lnTo>
                <a:lnTo>
                  <a:pt x="318" y="460"/>
                </a:lnTo>
                <a:lnTo>
                  <a:pt x="320" y="460"/>
                </a:lnTo>
                <a:lnTo>
                  <a:pt x="321" y="460"/>
                </a:lnTo>
                <a:lnTo>
                  <a:pt x="323" y="460"/>
                </a:lnTo>
                <a:lnTo>
                  <a:pt x="324" y="460"/>
                </a:lnTo>
                <a:lnTo>
                  <a:pt x="325" y="460"/>
                </a:lnTo>
                <a:lnTo>
                  <a:pt x="327" y="461"/>
                </a:lnTo>
                <a:lnTo>
                  <a:pt x="328" y="461"/>
                </a:lnTo>
                <a:lnTo>
                  <a:pt x="329" y="461"/>
                </a:lnTo>
                <a:lnTo>
                  <a:pt x="331" y="461"/>
                </a:lnTo>
                <a:lnTo>
                  <a:pt x="332" y="461"/>
                </a:lnTo>
                <a:lnTo>
                  <a:pt x="334" y="461"/>
                </a:lnTo>
                <a:lnTo>
                  <a:pt x="335" y="462"/>
                </a:lnTo>
                <a:lnTo>
                  <a:pt x="336" y="462"/>
                </a:lnTo>
                <a:lnTo>
                  <a:pt x="338" y="462"/>
                </a:lnTo>
                <a:lnTo>
                  <a:pt x="339" y="462"/>
                </a:lnTo>
                <a:lnTo>
                  <a:pt x="341" y="463"/>
                </a:lnTo>
                <a:lnTo>
                  <a:pt x="342" y="463"/>
                </a:lnTo>
                <a:lnTo>
                  <a:pt x="343" y="463"/>
                </a:lnTo>
                <a:lnTo>
                  <a:pt x="345" y="464"/>
                </a:lnTo>
                <a:lnTo>
                  <a:pt x="346" y="464"/>
                </a:lnTo>
                <a:lnTo>
                  <a:pt x="347" y="465"/>
                </a:lnTo>
                <a:lnTo>
                  <a:pt x="349" y="466"/>
                </a:lnTo>
                <a:lnTo>
                  <a:pt x="350" y="467"/>
                </a:lnTo>
                <a:lnTo>
                  <a:pt x="352" y="467"/>
                </a:lnTo>
                <a:lnTo>
                  <a:pt x="353" y="467"/>
                </a:lnTo>
                <a:lnTo>
                  <a:pt x="354" y="468"/>
                </a:lnTo>
                <a:lnTo>
                  <a:pt x="356" y="468"/>
                </a:lnTo>
                <a:lnTo>
                  <a:pt x="357" y="468"/>
                </a:lnTo>
                <a:lnTo>
                  <a:pt x="359" y="468"/>
                </a:lnTo>
                <a:lnTo>
                  <a:pt x="360" y="469"/>
                </a:lnTo>
                <a:lnTo>
                  <a:pt x="361" y="470"/>
                </a:lnTo>
                <a:lnTo>
                  <a:pt x="363" y="470"/>
                </a:lnTo>
                <a:lnTo>
                  <a:pt x="364" y="471"/>
                </a:lnTo>
                <a:lnTo>
                  <a:pt x="365" y="471"/>
                </a:lnTo>
                <a:lnTo>
                  <a:pt x="367" y="471"/>
                </a:lnTo>
                <a:lnTo>
                  <a:pt x="368" y="471"/>
                </a:lnTo>
                <a:lnTo>
                  <a:pt x="370" y="471"/>
                </a:lnTo>
                <a:lnTo>
                  <a:pt x="371" y="471"/>
                </a:lnTo>
                <a:lnTo>
                  <a:pt x="372" y="470"/>
                </a:lnTo>
                <a:lnTo>
                  <a:pt x="374" y="470"/>
                </a:lnTo>
                <a:lnTo>
                  <a:pt x="375" y="469"/>
                </a:lnTo>
                <a:lnTo>
                  <a:pt x="377" y="469"/>
                </a:lnTo>
                <a:lnTo>
                  <a:pt x="378" y="468"/>
                </a:lnTo>
                <a:lnTo>
                  <a:pt x="379" y="468"/>
                </a:lnTo>
                <a:lnTo>
                  <a:pt x="381" y="468"/>
                </a:lnTo>
                <a:lnTo>
                  <a:pt x="382" y="467"/>
                </a:lnTo>
                <a:lnTo>
                  <a:pt x="383" y="466"/>
                </a:lnTo>
                <a:lnTo>
                  <a:pt x="385" y="466"/>
                </a:lnTo>
                <a:lnTo>
                  <a:pt x="386" y="465"/>
                </a:lnTo>
                <a:lnTo>
                  <a:pt x="388" y="465"/>
                </a:lnTo>
                <a:lnTo>
                  <a:pt x="389" y="464"/>
                </a:lnTo>
                <a:lnTo>
                  <a:pt x="390" y="464"/>
                </a:lnTo>
                <a:lnTo>
                  <a:pt x="392" y="464"/>
                </a:lnTo>
                <a:lnTo>
                  <a:pt x="393" y="463"/>
                </a:lnTo>
                <a:lnTo>
                  <a:pt x="394" y="461"/>
                </a:lnTo>
                <a:lnTo>
                  <a:pt x="396" y="455"/>
                </a:lnTo>
                <a:lnTo>
                  <a:pt x="397" y="447"/>
                </a:lnTo>
                <a:lnTo>
                  <a:pt x="399" y="434"/>
                </a:lnTo>
                <a:lnTo>
                  <a:pt x="400" y="417"/>
                </a:lnTo>
                <a:lnTo>
                  <a:pt x="401" y="403"/>
                </a:lnTo>
                <a:lnTo>
                  <a:pt x="403" y="366"/>
                </a:lnTo>
                <a:lnTo>
                  <a:pt x="404" y="341"/>
                </a:lnTo>
                <a:lnTo>
                  <a:pt x="406" y="300"/>
                </a:lnTo>
                <a:lnTo>
                  <a:pt x="407" y="267"/>
                </a:lnTo>
                <a:lnTo>
                  <a:pt x="408" y="235"/>
                </a:lnTo>
                <a:lnTo>
                  <a:pt x="410" y="215"/>
                </a:lnTo>
                <a:lnTo>
                  <a:pt x="411" y="197"/>
                </a:lnTo>
                <a:lnTo>
                  <a:pt x="412" y="187"/>
                </a:lnTo>
                <a:lnTo>
                  <a:pt x="414" y="178"/>
                </a:lnTo>
                <a:lnTo>
                  <a:pt x="415" y="164"/>
                </a:lnTo>
                <a:lnTo>
                  <a:pt x="417" y="160"/>
                </a:lnTo>
                <a:lnTo>
                  <a:pt x="418" y="149"/>
                </a:lnTo>
                <a:lnTo>
                  <a:pt x="419" y="137"/>
                </a:lnTo>
                <a:lnTo>
                  <a:pt x="421" y="124"/>
                </a:lnTo>
                <a:lnTo>
                  <a:pt x="422" y="112"/>
                </a:lnTo>
                <a:lnTo>
                  <a:pt x="424" y="99"/>
                </a:lnTo>
                <a:lnTo>
                  <a:pt x="425" y="89"/>
                </a:lnTo>
                <a:lnTo>
                  <a:pt x="426" y="80"/>
                </a:lnTo>
                <a:lnTo>
                  <a:pt x="428" y="72"/>
                </a:lnTo>
                <a:lnTo>
                  <a:pt x="429" y="65"/>
                </a:lnTo>
                <a:lnTo>
                  <a:pt x="430" y="59"/>
                </a:lnTo>
                <a:lnTo>
                  <a:pt x="432" y="54"/>
                </a:lnTo>
                <a:lnTo>
                  <a:pt x="433" y="50"/>
                </a:lnTo>
                <a:lnTo>
                  <a:pt x="435" y="46"/>
                </a:lnTo>
                <a:lnTo>
                  <a:pt x="436" y="43"/>
                </a:lnTo>
                <a:lnTo>
                  <a:pt x="438" y="39"/>
                </a:lnTo>
                <a:lnTo>
                  <a:pt x="439" y="36"/>
                </a:lnTo>
                <a:lnTo>
                  <a:pt x="440" y="34"/>
                </a:lnTo>
                <a:lnTo>
                  <a:pt x="442" y="32"/>
                </a:lnTo>
                <a:lnTo>
                  <a:pt x="443" y="30"/>
                </a:lnTo>
                <a:lnTo>
                  <a:pt x="444" y="29"/>
                </a:lnTo>
                <a:lnTo>
                  <a:pt x="446" y="28"/>
                </a:lnTo>
                <a:lnTo>
                  <a:pt x="447" y="28"/>
                </a:lnTo>
                <a:lnTo>
                  <a:pt x="448" y="27"/>
                </a:lnTo>
                <a:lnTo>
                  <a:pt x="450" y="26"/>
                </a:lnTo>
                <a:lnTo>
                  <a:pt x="451" y="24"/>
                </a:lnTo>
                <a:lnTo>
                  <a:pt x="453" y="23"/>
                </a:lnTo>
                <a:lnTo>
                  <a:pt x="454" y="22"/>
                </a:lnTo>
                <a:lnTo>
                  <a:pt x="456" y="21"/>
                </a:lnTo>
                <a:lnTo>
                  <a:pt x="457" y="20"/>
                </a:lnTo>
                <a:lnTo>
                  <a:pt x="458" y="19"/>
                </a:lnTo>
                <a:lnTo>
                  <a:pt x="460" y="18"/>
                </a:lnTo>
                <a:lnTo>
                  <a:pt x="461" y="17"/>
                </a:lnTo>
                <a:lnTo>
                  <a:pt x="462" y="17"/>
                </a:lnTo>
                <a:lnTo>
                  <a:pt x="464" y="16"/>
                </a:lnTo>
                <a:lnTo>
                  <a:pt x="465" y="16"/>
                </a:lnTo>
                <a:lnTo>
                  <a:pt x="466" y="15"/>
                </a:lnTo>
                <a:lnTo>
                  <a:pt x="468" y="15"/>
                </a:lnTo>
                <a:lnTo>
                  <a:pt x="469" y="14"/>
                </a:lnTo>
                <a:lnTo>
                  <a:pt x="471" y="14"/>
                </a:lnTo>
                <a:lnTo>
                  <a:pt x="472" y="13"/>
                </a:lnTo>
                <a:lnTo>
                  <a:pt x="474" y="13"/>
                </a:lnTo>
                <a:lnTo>
                  <a:pt x="475" y="13"/>
                </a:lnTo>
                <a:lnTo>
                  <a:pt x="476" y="13"/>
                </a:lnTo>
                <a:lnTo>
                  <a:pt x="478" y="13"/>
                </a:lnTo>
                <a:lnTo>
                  <a:pt x="479" y="13"/>
                </a:lnTo>
                <a:lnTo>
                  <a:pt x="480" y="13"/>
                </a:lnTo>
                <a:lnTo>
                  <a:pt x="482" y="13"/>
                </a:lnTo>
                <a:lnTo>
                  <a:pt x="483" y="13"/>
                </a:lnTo>
                <a:lnTo>
                  <a:pt x="485" y="13"/>
                </a:lnTo>
                <a:lnTo>
                  <a:pt x="486" y="13"/>
                </a:lnTo>
                <a:lnTo>
                  <a:pt x="487" y="13"/>
                </a:lnTo>
                <a:lnTo>
                  <a:pt x="489" y="14"/>
                </a:lnTo>
                <a:lnTo>
                  <a:pt x="490" y="14"/>
                </a:lnTo>
                <a:lnTo>
                  <a:pt x="491" y="14"/>
                </a:lnTo>
                <a:lnTo>
                  <a:pt x="493" y="15"/>
                </a:lnTo>
                <a:lnTo>
                  <a:pt x="494" y="15"/>
                </a:lnTo>
                <a:lnTo>
                  <a:pt x="496" y="16"/>
                </a:lnTo>
                <a:lnTo>
                  <a:pt x="497" y="16"/>
                </a:lnTo>
                <a:lnTo>
                  <a:pt x="498" y="17"/>
                </a:lnTo>
                <a:lnTo>
                  <a:pt x="500" y="17"/>
                </a:lnTo>
                <a:lnTo>
                  <a:pt x="501" y="17"/>
                </a:lnTo>
                <a:lnTo>
                  <a:pt x="503" y="18"/>
                </a:lnTo>
                <a:lnTo>
                  <a:pt x="504" y="18"/>
                </a:lnTo>
                <a:lnTo>
                  <a:pt x="505" y="19"/>
                </a:lnTo>
                <a:lnTo>
                  <a:pt x="507" y="19"/>
                </a:lnTo>
                <a:lnTo>
                  <a:pt x="508" y="19"/>
                </a:lnTo>
                <a:lnTo>
                  <a:pt x="509" y="19"/>
                </a:lnTo>
                <a:lnTo>
                  <a:pt x="511" y="19"/>
                </a:lnTo>
                <a:lnTo>
                  <a:pt x="512" y="19"/>
                </a:lnTo>
                <a:lnTo>
                  <a:pt x="514" y="19"/>
                </a:lnTo>
                <a:lnTo>
                  <a:pt x="515" y="19"/>
                </a:lnTo>
                <a:lnTo>
                  <a:pt x="516" y="19"/>
                </a:lnTo>
                <a:lnTo>
                  <a:pt x="518" y="19"/>
                </a:lnTo>
                <a:lnTo>
                  <a:pt x="519" y="19"/>
                </a:lnTo>
                <a:lnTo>
                  <a:pt x="521" y="19"/>
                </a:lnTo>
                <a:lnTo>
                  <a:pt x="522" y="19"/>
                </a:lnTo>
                <a:lnTo>
                  <a:pt x="523" y="19"/>
                </a:lnTo>
                <a:lnTo>
                  <a:pt x="525" y="18"/>
                </a:lnTo>
                <a:lnTo>
                  <a:pt x="526" y="18"/>
                </a:lnTo>
                <a:lnTo>
                  <a:pt x="527" y="18"/>
                </a:lnTo>
                <a:lnTo>
                  <a:pt x="529" y="18"/>
                </a:lnTo>
                <a:lnTo>
                  <a:pt x="530" y="18"/>
                </a:lnTo>
                <a:lnTo>
                  <a:pt x="532" y="18"/>
                </a:lnTo>
                <a:lnTo>
                  <a:pt x="533" y="18"/>
                </a:lnTo>
                <a:lnTo>
                  <a:pt x="534" y="18"/>
                </a:lnTo>
                <a:lnTo>
                  <a:pt x="536" y="18"/>
                </a:lnTo>
                <a:lnTo>
                  <a:pt x="537" y="18"/>
                </a:lnTo>
                <a:lnTo>
                  <a:pt x="539" y="18"/>
                </a:lnTo>
                <a:lnTo>
                  <a:pt x="540" y="18"/>
                </a:lnTo>
                <a:lnTo>
                  <a:pt x="541" y="19"/>
                </a:lnTo>
                <a:lnTo>
                  <a:pt x="543" y="19"/>
                </a:lnTo>
                <a:lnTo>
                  <a:pt x="544" y="19"/>
                </a:lnTo>
                <a:lnTo>
                  <a:pt x="545" y="20"/>
                </a:lnTo>
                <a:lnTo>
                  <a:pt x="547" y="20"/>
                </a:lnTo>
                <a:lnTo>
                  <a:pt x="548" y="21"/>
                </a:lnTo>
                <a:lnTo>
                  <a:pt x="550" y="22"/>
                </a:lnTo>
                <a:lnTo>
                  <a:pt x="551" y="22"/>
                </a:lnTo>
                <a:lnTo>
                  <a:pt x="552" y="15"/>
                </a:lnTo>
                <a:lnTo>
                  <a:pt x="554" y="8"/>
                </a:lnTo>
                <a:lnTo>
                  <a:pt x="555" y="0"/>
                </a:lnTo>
                <a:lnTo>
                  <a:pt x="557" y="0"/>
                </a:lnTo>
                <a:lnTo>
                  <a:pt x="558" y="0"/>
                </a:lnTo>
                <a:lnTo>
                  <a:pt x="559" y="0"/>
                </a:lnTo>
                <a:lnTo>
                  <a:pt x="561" y="0"/>
                </a:lnTo>
                <a:lnTo>
                  <a:pt x="562" y="0"/>
                </a:lnTo>
                <a:lnTo>
                  <a:pt x="563" y="0"/>
                </a:lnTo>
                <a:lnTo>
                  <a:pt x="565" y="0"/>
                </a:lnTo>
                <a:lnTo>
                  <a:pt x="566" y="0"/>
                </a:lnTo>
                <a:lnTo>
                  <a:pt x="568" y="0"/>
                </a:lnTo>
                <a:lnTo>
                  <a:pt x="569" y="0"/>
                </a:lnTo>
                <a:lnTo>
                  <a:pt x="570" y="0"/>
                </a:lnTo>
                <a:lnTo>
                  <a:pt x="572" y="0"/>
                </a:lnTo>
                <a:lnTo>
                  <a:pt x="573" y="0"/>
                </a:lnTo>
                <a:lnTo>
                  <a:pt x="575" y="0"/>
                </a:lnTo>
                <a:lnTo>
                  <a:pt x="576" y="0"/>
                </a:lnTo>
                <a:lnTo>
                  <a:pt x="577" y="0"/>
                </a:lnTo>
                <a:lnTo>
                  <a:pt x="579" y="0"/>
                </a:lnTo>
                <a:lnTo>
                  <a:pt x="580" y="0"/>
                </a:lnTo>
                <a:lnTo>
                  <a:pt x="581" y="0"/>
                </a:lnTo>
                <a:lnTo>
                  <a:pt x="583" y="0"/>
                </a:lnTo>
                <a:lnTo>
                  <a:pt x="584" y="0"/>
                </a:lnTo>
                <a:lnTo>
                  <a:pt x="586" y="56"/>
                </a:lnTo>
                <a:lnTo>
                  <a:pt x="587" y="113"/>
                </a:lnTo>
                <a:lnTo>
                  <a:pt x="588" y="169"/>
                </a:lnTo>
                <a:lnTo>
                  <a:pt x="590" y="170"/>
                </a:lnTo>
                <a:lnTo>
                  <a:pt x="591" y="170"/>
                </a:lnTo>
                <a:lnTo>
                  <a:pt x="593" y="170"/>
                </a:lnTo>
                <a:lnTo>
                  <a:pt x="594" y="170"/>
                </a:lnTo>
                <a:lnTo>
                  <a:pt x="595" y="169"/>
                </a:lnTo>
                <a:lnTo>
                  <a:pt x="597" y="168"/>
                </a:lnTo>
                <a:lnTo>
                  <a:pt x="598" y="167"/>
                </a:lnTo>
                <a:lnTo>
                  <a:pt x="599" y="165"/>
                </a:lnTo>
                <a:lnTo>
                  <a:pt x="601" y="164"/>
                </a:lnTo>
                <a:lnTo>
                  <a:pt x="602" y="163"/>
                </a:lnTo>
                <a:lnTo>
                  <a:pt x="604" y="161"/>
                </a:lnTo>
                <a:lnTo>
                  <a:pt x="605" y="160"/>
                </a:lnTo>
                <a:lnTo>
                  <a:pt x="606" y="159"/>
                </a:lnTo>
                <a:lnTo>
                  <a:pt x="608" y="158"/>
                </a:lnTo>
                <a:lnTo>
                  <a:pt x="609" y="157"/>
                </a:lnTo>
                <a:lnTo>
                  <a:pt x="611" y="156"/>
                </a:lnTo>
                <a:lnTo>
                  <a:pt x="612" y="155"/>
                </a:lnTo>
                <a:lnTo>
                  <a:pt x="613" y="155"/>
                </a:lnTo>
                <a:lnTo>
                  <a:pt x="615" y="154"/>
                </a:lnTo>
                <a:lnTo>
                  <a:pt x="616" y="153"/>
                </a:lnTo>
                <a:lnTo>
                  <a:pt x="617" y="153"/>
                </a:lnTo>
                <a:lnTo>
                  <a:pt x="619" y="153"/>
                </a:lnTo>
                <a:lnTo>
                  <a:pt x="620" y="153"/>
                </a:lnTo>
                <a:lnTo>
                  <a:pt x="622" y="153"/>
                </a:lnTo>
                <a:lnTo>
                  <a:pt x="623" y="153"/>
                </a:lnTo>
                <a:lnTo>
                  <a:pt x="624" y="153"/>
                </a:lnTo>
                <a:lnTo>
                  <a:pt x="626" y="154"/>
                </a:lnTo>
                <a:lnTo>
                  <a:pt x="627" y="155"/>
                </a:lnTo>
                <a:lnTo>
                  <a:pt x="629" y="156"/>
                </a:lnTo>
                <a:lnTo>
                  <a:pt x="630" y="157"/>
                </a:lnTo>
                <a:lnTo>
                  <a:pt x="631" y="158"/>
                </a:lnTo>
                <a:lnTo>
                  <a:pt x="633" y="160"/>
                </a:lnTo>
                <a:lnTo>
                  <a:pt x="634" y="161"/>
                </a:lnTo>
                <a:lnTo>
                  <a:pt x="635" y="163"/>
                </a:lnTo>
                <a:lnTo>
                  <a:pt x="637" y="165"/>
                </a:lnTo>
                <a:lnTo>
                  <a:pt x="638" y="167"/>
                </a:lnTo>
                <a:lnTo>
                  <a:pt x="640" y="170"/>
                </a:lnTo>
                <a:lnTo>
                  <a:pt x="641" y="173"/>
                </a:lnTo>
                <a:lnTo>
                  <a:pt x="642" y="177"/>
                </a:lnTo>
                <a:lnTo>
                  <a:pt x="644" y="182"/>
                </a:lnTo>
                <a:lnTo>
                  <a:pt x="645" y="189"/>
                </a:lnTo>
                <a:lnTo>
                  <a:pt x="647" y="196"/>
                </a:lnTo>
                <a:lnTo>
                  <a:pt x="648" y="206"/>
                </a:lnTo>
                <a:lnTo>
                  <a:pt x="649" y="216"/>
                </a:lnTo>
                <a:lnTo>
                  <a:pt x="651" y="227"/>
                </a:lnTo>
                <a:lnTo>
                  <a:pt x="652" y="239"/>
                </a:lnTo>
                <a:lnTo>
                  <a:pt x="653" y="253"/>
                </a:lnTo>
                <a:lnTo>
                  <a:pt x="655" y="268"/>
                </a:lnTo>
                <a:lnTo>
                  <a:pt x="656" y="285"/>
                </a:lnTo>
                <a:lnTo>
                  <a:pt x="658" y="301"/>
                </a:lnTo>
                <a:lnTo>
                  <a:pt x="659" y="317"/>
                </a:lnTo>
                <a:lnTo>
                  <a:pt x="660" y="328"/>
                </a:lnTo>
                <a:lnTo>
                  <a:pt x="662" y="339"/>
                </a:lnTo>
                <a:lnTo>
                  <a:pt x="663" y="348"/>
                </a:lnTo>
                <a:lnTo>
                  <a:pt x="665" y="358"/>
                </a:lnTo>
                <a:lnTo>
                  <a:pt x="666" y="367"/>
                </a:lnTo>
                <a:lnTo>
                  <a:pt x="667" y="376"/>
                </a:lnTo>
                <a:lnTo>
                  <a:pt x="669" y="384"/>
                </a:lnTo>
                <a:lnTo>
                  <a:pt x="670" y="392"/>
                </a:lnTo>
                <a:lnTo>
                  <a:pt x="671" y="399"/>
                </a:lnTo>
                <a:lnTo>
                  <a:pt x="673" y="407"/>
                </a:lnTo>
                <a:lnTo>
                  <a:pt x="674" y="413"/>
                </a:lnTo>
                <a:lnTo>
                  <a:pt x="676" y="419"/>
                </a:lnTo>
                <a:lnTo>
                  <a:pt x="677" y="425"/>
                </a:lnTo>
                <a:lnTo>
                  <a:pt x="678" y="430"/>
                </a:lnTo>
                <a:lnTo>
                  <a:pt x="680" y="433"/>
                </a:lnTo>
                <a:lnTo>
                  <a:pt x="681" y="436"/>
                </a:lnTo>
                <a:lnTo>
                  <a:pt x="683" y="437"/>
                </a:lnTo>
                <a:lnTo>
                  <a:pt x="684" y="438"/>
                </a:lnTo>
                <a:lnTo>
                  <a:pt x="685" y="438"/>
                </a:lnTo>
                <a:lnTo>
                  <a:pt x="687" y="437"/>
                </a:lnTo>
                <a:lnTo>
                  <a:pt x="688" y="436"/>
                </a:lnTo>
                <a:lnTo>
                  <a:pt x="689" y="437"/>
                </a:lnTo>
                <a:lnTo>
                  <a:pt x="691" y="438"/>
                </a:lnTo>
                <a:lnTo>
                  <a:pt x="692" y="439"/>
                </a:lnTo>
                <a:lnTo>
                  <a:pt x="694" y="439"/>
                </a:lnTo>
                <a:lnTo>
                  <a:pt x="695" y="440"/>
                </a:lnTo>
                <a:lnTo>
                  <a:pt x="696" y="440"/>
                </a:lnTo>
                <a:lnTo>
                  <a:pt x="698" y="441"/>
                </a:lnTo>
                <a:lnTo>
                  <a:pt x="699" y="441"/>
                </a:lnTo>
                <a:lnTo>
                  <a:pt x="701" y="441"/>
                </a:lnTo>
                <a:lnTo>
                  <a:pt x="702" y="442"/>
                </a:lnTo>
                <a:lnTo>
                  <a:pt x="703" y="443"/>
                </a:lnTo>
                <a:lnTo>
                  <a:pt x="705" y="443"/>
                </a:lnTo>
                <a:lnTo>
                  <a:pt x="706" y="444"/>
                </a:lnTo>
                <a:lnTo>
                  <a:pt x="707" y="444"/>
                </a:lnTo>
                <a:lnTo>
                  <a:pt x="709" y="444"/>
                </a:lnTo>
                <a:lnTo>
                  <a:pt x="710" y="444"/>
                </a:lnTo>
                <a:lnTo>
                  <a:pt x="712" y="444"/>
                </a:lnTo>
                <a:lnTo>
                  <a:pt x="713" y="444"/>
                </a:lnTo>
                <a:lnTo>
                  <a:pt x="714" y="444"/>
                </a:lnTo>
                <a:lnTo>
                  <a:pt x="716" y="444"/>
                </a:lnTo>
                <a:lnTo>
                  <a:pt x="717" y="444"/>
                </a:lnTo>
                <a:lnTo>
                  <a:pt x="719" y="444"/>
                </a:lnTo>
                <a:lnTo>
                  <a:pt x="720" y="444"/>
                </a:lnTo>
                <a:lnTo>
                  <a:pt x="721" y="444"/>
                </a:lnTo>
                <a:lnTo>
                  <a:pt x="723" y="445"/>
                </a:lnTo>
                <a:lnTo>
                  <a:pt x="724" y="445"/>
                </a:lnTo>
                <a:lnTo>
                  <a:pt x="726" y="445"/>
                </a:lnTo>
                <a:lnTo>
                  <a:pt x="727" y="445"/>
                </a:lnTo>
                <a:lnTo>
                  <a:pt x="728" y="445"/>
                </a:lnTo>
                <a:lnTo>
                  <a:pt x="730" y="445"/>
                </a:lnTo>
                <a:lnTo>
                  <a:pt x="731" y="445"/>
                </a:lnTo>
                <a:lnTo>
                  <a:pt x="732" y="445"/>
                </a:lnTo>
                <a:lnTo>
                  <a:pt x="734" y="446"/>
                </a:lnTo>
                <a:lnTo>
                  <a:pt x="735" y="446"/>
                </a:lnTo>
                <a:lnTo>
                  <a:pt x="737" y="446"/>
                </a:lnTo>
                <a:lnTo>
                  <a:pt x="738" y="446"/>
                </a:lnTo>
                <a:lnTo>
                  <a:pt x="739" y="446"/>
                </a:lnTo>
                <a:lnTo>
                  <a:pt x="741" y="446"/>
                </a:lnTo>
                <a:lnTo>
                  <a:pt x="742" y="446"/>
                </a:lnTo>
                <a:lnTo>
                  <a:pt x="744" y="446"/>
                </a:lnTo>
                <a:lnTo>
                  <a:pt x="745" y="446"/>
                </a:lnTo>
                <a:lnTo>
                  <a:pt x="746" y="447"/>
                </a:lnTo>
                <a:lnTo>
                  <a:pt x="748" y="447"/>
                </a:lnTo>
                <a:lnTo>
                  <a:pt x="749" y="447"/>
                </a:lnTo>
                <a:lnTo>
                  <a:pt x="750" y="447"/>
                </a:lnTo>
                <a:lnTo>
                  <a:pt x="752" y="447"/>
                </a:lnTo>
                <a:lnTo>
                  <a:pt x="753" y="447"/>
                </a:lnTo>
                <a:lnTo>
                  <a:pt x="755" y="447"/>
                </a:lnTo>
                <a:lnTo>
                  <a:pt x="756" y="447"/>
                </a:lnTo>
                <a:lnTo>
                  <a:pt x="757" y="447"/>
                </a:lnTo>
                <a:lnTo>
                  <a:pt x="759" y="448"/>
                </a:lnTo>
                <a:lnTo>
                  <a:pt x="760" y="448"/>
                </a:lnTo>
                <a:lnTo>
                  <a:pt x="762" y="448"/>
                </a:lnTo>
                <a:lnTo>
                  <a:pt x="763" y="448"/>
                </a:lnTo>
                <a:lnTo>
                  <a:pt x="764" y="448"/>
                </a:lnTo>
                <a:lnTo>
                  <a:pt x="766" y="448"/>
                </a:lnTo>
                <a:lnTo>
                  <a:pt x="767" y="448"/>
                </a:lnTo>
                <a:lnTo>
                  <a:pt x="768" y="449"/>
                </a:lnTo>
                <a:lnTo>
                  <a:pt x="770" y="449"/>
                </a:lnTo>
                <a:lnTo>
                  <a:pt x="771" y="449"/>
                </a:lnTo>
                <a:lnTo>
                  <a:pt x="773" y="449"/>
                </a:lnTo>
                <a:lnTo>
                  <a:pt x="774" y="449"/>
                </a:lnTo>
                <a:lnTo>
                  <a:pt x="775" y="449"/>
                </a:lnTo>
                <a:lnTo>
                  <a:pt x="777" y="449"/>
                </a:lnTo>
                <a:lnTo>
                  <a:pt x="778" y="450"/>
                </a:lnTo>
                <a:lnTo>
                  <a:pt x="780" y="450"/>
                </a:lnTo>
                <a:lnTo>
                  <a:pt x="781" y="450"/>
                </a:lnTo>
                <a:lnTo>
                  <a:pt x="782" y="450"/>
                </a:lnTo>
                <a:lnTo>
                  <a:pt x="784" y="450"/>
                </a:lnTo>
                <a:lnTo>
                  <a:pt x="785" y="451"/>
                </a:lnTo>
                <a:lnTo>
                  <a:pt x="786" y="451"/>
                </a:lnTo>
                <a:lnTo>
                  <a:pt x="788" y="452"/>
                </a:lnTo>
                <a:lnTo>
                  <a:pt x="789" y="452"/>
                </a:lnTo>
                <a:lnTo>
                  <a:pt x="791" y="452"/>
                </a:lnTo>
                <a:lnTo>
                  <a:pt x="792" y="453"/>
                </a:lnTo>
                <a:lnTo>
                  <a:pt x="793" y="453"/>
                </a:lnTo>
                <a:lnTo>
                  <a:pt x="795" y="454"/>
                </a:lnTo>
                <a:lnTo>
                  <a:pt x="796" y="454"/>
                </a:lnTo>
                <a:lnTo>
                  <a:pt x="798" y="454"/>
                </a:lnTo>
                <a:lnTo>
                  <a:pt x="799" y="454"/>
                </a:lnTo>
                <a:lnTo>
                  <a:pt x="800" y="454"/>
                </a:lnTo>
                <a:lnTo>
                  <a:pt x="802" y="454"/>
                </a:lnTo>
                <a:lnTo>
                  <a:pt x="803" y="454"/>
                </a:lnTo>
                <a:lnTo>
                  <a:pt x="804" y="454"/>
                </a:lnTo>
                <a:lnTo>
                  <a:pt x="806" y="455"/>
                </a:lnTo>
                <a:lnTo>
                  <a:pt x="807" y="455"/>
                </a:lnTo>
                <a:lnTo>
                  <a:pt x="809" y="454"/>
                </a:lnTo>
                <a:lnTo>
                  <a:pt x="810" y="454"/>
                </a:lnTo>
                <a:lnTo>
                  <a:pt x="811" y="453"/>
                </a:lnTo>
                <a:lnTo>
                  <a:pt x="813" y="453"/>
                </a:lnTo>
                <a:lnTo>
                  <a:pt x="814" y="453"/>
                </a:lnTo>
                <a:lnTo>
                  <a:pt x="816" y="453"/>
                </a:lnTo>
                <a:lnTo>
                  <a:pt x="817" y="453"/>
                </a:lnTo>
                <a:lnTo>
                  <a:pt x="818" y="452"/>
                </a:lnTo>
                <a:lnTo>
                  <a:pt x="820" y="452"/>
                </a:lnTo>
                <a:lnTo>
                  <a:pt x="821" y="452"/>
                </a:lnTo>
                <a:lnTo>
                  <a:pt x="822" y="452"/>
                </a:lnTo>
                <a:lnTo>
                  <a:pt x="824" y="452"/>
                </a:lnTo>
                <a:lnTo>
                  <a:pt x="825" y="452"/>
                </a:lnTo>
                <a:lnTo>
                  <a:pt x="827" y="452"/>
                </a:lnTo>
                <a:lnTo>
                  <a:pt x="828" y="452"/>
                </a:lnTo>
                <a:lnTo>
                  <a:pt x="829" y="452"/>
                </a:lnTo>
                <a:lnTo>
                  <a:pt x="831" y="452"/>
                </a:lnTo>
                <a:lnTo>
                  <a:pt x="832" y="452"/>
                </a:lnTo>
                <a:lnTo>
                  <a:pt x="834" y="450"/>
                </a:lnTo>
                <a:lnTo>
                  <a:pt x="835" y="448"/>
                </a:lnTo>
                <a:lnTo>
                  <a:pt x="836" y="445"/>
                </a:lnTo>
                <a:lnTo>
                  <a:pt x="838" y="437"/>
                </a:lnTo>
                <a:lnTo>
                  <a:pt x="839" y="420"/>
                </a:lnTo>
                <a:lnTo>
                  <a:pt x="840" y="394"/>
                </a:lnTo>
                <a:lnTo>
                  <a:pt x="842" y="361"/>
                </a:lnTo>
                <a:lnTo>
                  <a:pt x="843" y="331"/>
                </a:lnTo>
                <a:lnTo>
                  <a:pt x="845" y="305"/>
                </a:lnTo>
                <a:lnTo>
                  <a:pt x="846" y="288"/>
                </a:lnTo>
                <a:lnTo>
                  <a:pt x="847" y="275"/>
                </a:lnTo>
                <a:lnTo>
                  <a:pt x="849" y="266"/>
                </a:lnTo>
                <a:lnTo>
                  <a:pt x="850" y="257"/>
                </a:lnTo>
                <a:lnTo>
                  <a:pt x="852" y="248"/>
                </a:lnTo>
                <a:lnTo>
                  <a:pt x="853" y="239"/>
                </a:lnTo>
                <a:lnTo>
                  <a:pt x="854" y="228"/>
                </a:lnTo>
                <a:lnTo>
                  <a:pt x="856" y="215"/>
                </a:lnTo>
                <a:lnTo>
                  <a:pt x="857" y="201"/>
                </a:lnTo>
                <a:lnTo>
                  <a:pt x="858" y="187"/>
                </a:lnTo>
                <a:lnTo>
                  <a:pt x="860" y="175"/>
                </a:lnTo>
                <a:lnTo>
                  <a:pt x="861" y="162"/>
                </a:lnTo>
                <a:lnTo>
                  <a:pt x="863" y="152"/>
                </a:lnTo>
                <a:lnTo>
                  <a:pt x="864" y="143"/>
                </a:lnTo>
                <a:lnTo>
                  <a:pt x="865" y="136"/>
                </a:lnTo>
                <a:lnTo>
                  <a:pt x="867" y="130"/>
                </a:lnTo>
                <a:lnTo>
                  <a:pt x="868" y="125"/>
                </a:lnTo>
                <a:lnTo>
                  <a:pt x="870" y="120"/>
                </a:lnTo>
                <a:lnTo>
                  <a:pt x="871" y="114"/>
                </a:lnTo>
                <a:lnTo>
                  <a:pt x="872" y="109"/>
                </a:lnTo>
                <a:lnTo>
                  <a:pt x="874" y="104"/>
                </a:lnTo>
                <a:lnTo>
                  <a:pt x="875" y="101"/>
                </a:lnTo>
                <a:lnTo>
                  <a:pt x="876" y="99"/>
                </a:lnTo>
                <a:lnTo>
                  <a:pt x="878" y="96"/>
                </a:lnTo>
                <a:lnTo>
                  <a:pt x="879" y="94"/>
                </a:lnTo>
                <a:lnTo>
                  <a:pt x="881" y="92"/>
                </a:lnTo>
                <a:lnTo>
                  <a:pt x="882" y="90"/>
                </a:lnTo>
                <a:lnTo>
                  <a:pt x="883" y="88"/>
                </a:lnTo>
                <a:lnTo>
                  <a:pt x="885" y="87"/>
                </a:lnTo>
                <a:lnTo>
                  <a:pt x="886" y="85"/>
                </a:lnTo>
                <a:lnTo>
                  <a:pt x="887" y="84"/>
                </a:lnTo>
                <a:lnTo>
                  <a:pt x="889" y="82"/>
                </a:lnTo>
                <a:lnTo>
                  <a:pt x="890" y="81"/>
                </a:lnTo>
                <a:lnTo>
                  <a:pt x="892" y="80"/>
                </a:lnTo>
                <a:lnTo>
                  <a:pt x="893" y="78"/>
                </a:lnTo>
                <a:lnTo>
                  <a:pt x="894" y="52"/>
                </a:lnTo>
                <a:lnTo>
                  <a:pt x="896" y="26"/>
                </a:lnTo>
                <a:lnTo>
                  <a:pt x="897" y="0"/>
                </a:lnTo>
                <a:lnTo>
                  <a:pt x="899" y="0"/>
                </a:lnTo>
                <a:lnTo>
                  <a:pt x="900" y="0"/>
                </a:lnTo>
                <a:lnTo>
                  <a:pt x="901" y="0"/>
                </a:lnTo>
                <a:lnTo>
                  <a:pt x="903" y="0"/>
                </a:lnTo>
                <a:lnTo>
                  <a:pt x="904" y="0"/>
                </a:lnTo>
                <a:lnTo>
                  <a:pt x="905" y="0"/>
                </a:lnTo>
                <a:lnTo>
                  <a:pt x="907" y="0"/>
                </a:lnTo>
                <a:lnTo>
                  <a:pt x="908" y="0"/>
                </a:lnTo>
                <a:lnTo>
                  <a:pt x="910" y="0"/>
                </a:lnTo>
                <a:lnTo>
                  <a:pt x="911" y="0"/>
                </a:lnTo>
                <a:lnTo>
                  <a:pt x="912" y="0"/>
                </a:lnTo>
                <a:lnTo>
                  <a:pt x="914" y="0"/>
                </a:lnTo>
                <a:lnTo>
                  <a:pt x="915" y="0"/>
                </a:lnTo>
                <a:lnTo>
                  <a:pt x="917" y="0"/>
                </a:lnTo>
                <a:lnTo>
                  <a:pt x="918" y="0"/>
                </a:lnTo>
                <a:lnTo>
                  <a:pt x="919" y="0"/>
                </a:lnTo>
                <a:lnTo>
                  <a:pt x="921" y="0"/>
                </a:lnTo>
                <a:lnTo>
                  <a:pt x="922" y="0"/>
                </a:lnTo>
                <a:lnTo>
                  <a:pt x="923" y="0"/>
                </a:lnTo>
                <a:lnTo>
                  <a:pt x="925" y="0"/>
                </a:lnTo>
                <a:lnTo>
                  <a:pt x="926" y="0"/>
                </a:lnTo>
                <a:lnTo>
                  <a:pt x="928" y="0"/>
                </a:lnTo>
                <a:lnTo>
                  <a:pt x="929" y="0"/>
                </a:lnTo>
                <a:lnTo>
                  <a:pt x="930" y="0"/>
                </a:lnTo>
                <a:lnTo>
                  <a:pt x="932" y="0"/>
                </a:lnTo>
                <a:lnTo>
                  <a:pt x="933" y="0"/>
                </a:lnTo>
                <a:lnTo>
                  <a:pt x="935" y="0"/>
                </a:lnTo>
                <a:lnTo>
                  <a:pt x="936" y="0"/>
                </a:lnTo>
                <a:lnTo>
                  <a:pt x="937" y="0"/>
                </a:lnTo>
                <a:lnTo>
                  <a:pt x="939" y="33"/>
                </a:lnTo>
                <a:lnTo>
                  <a:pt x="940" y="66"/>
                </a:lnTo>
                <a:lnTo>
                  <a:pt x="941" y="100"/>
                </a:lnTo>
                <a:lnTo>
                  <a:pt x="943" y="101"/>
                </a:lnTo>
                <a:lnTo>
                  <a:pt x="944" y="102"/>
                </a:lnTo>
                <a:lnTo>
                  <a:pt x="946" y="102"/>
                </a:lnTo>
                <a:lnTo>
                  <a:pt x="947" y="103"/>
                </a:lnTo>
                <a:lnTo>
                  <a:pt x="948" y="104"/>
                </a:lnTo>
                <a:lnTo>
                  <a:pt x="950" y="69"/>
                </a:lnTo>
                <a:lnTo>
                  <a:pt x="951" y="35"/>
                </a:lnTo>
                <a:lnTo>
                  <a:pt x="953" y="0"/>
                </a:lnTo>
                <a:lnTo>
                  <a:pt x="954" y="0"/>
                </a:lnTo>
                <a:lnTo>
                  <a:pt x="955" y="0"/>
                </a:lnTo>
                <a:lnTo>
                  <a:pt x="957" y="0"/>
                </a:lnTo>
                <a:lnTo>
                  <a:pt x="958" y="0"/>
                </a:lnTo>
                <a:lnTo>
                  <a:pt x="959" y="0"/>
                </a:lnTo>
                <a:lnTo>
                  <a:pt x="961" y="0"/>
                </a:lnTo>
                <a:lnTo>
                  <a:pt x="962" y="0"/>
                </a:lnTo>
                <a:lnTo>
                  <a:pt x="964" y="0"/>
                </a:lnTo>
                <a:lnTo>
                  <a:pt x="965" y="0"/>
                </a:lnTo>
                <a:lnTo>
                  <a:pt x="966" y="0"/>
                </a:lnTo>
                <a:lnTo>
                  <a:pt x="968" y="0"/>
                </a:lnTo>
                <a:lnTo>
                  <a:pt x="969" y="0"/>
                </a:lnTo>
                <a:lnTo>
                  <a:pt x="971" y="0"/>
                </a:lnTo>
                <a:lnTo>
                  <a:pt x="972" y="0"/>
                </a:lnTo>
                <a:lnTo>
                  <a:pt x="973" y="0"/>
                </a:lnTo>
                <a:lnTo>
                  <a:pt x="975" y="0"/>
                </a:lnTo>
                <a:lnTo>
                  <a:pt x="976" y="0"/>
                </a:lnTo>
                <a:lnTo>
                  <a:pt x="977" y="0"/>
                </a:lnTo>
                <a:lnTo>
                  <a:pt x="979" y="0"/>
                </a:lnTo>
                <a:lnTo>
                  <a:pt x="980" y="0"/>
                </a:lnTo>
                <a:lnTo>
                  <a:pt x="982" y="0"/>
                </a:lnTo>
                <a:lnTo>
                  <a:pt x="983" y="0"/>
                </a:lnTo>
                <a:lnTo>
                  <a:pt x="984" y="0"/>
                </a:lnTo>
                <a:lnTo>
                  <a:pt x="986" y="0"/>
                </a:lnTo>
                <a:lnTo>
                  <a:pt x="987" y="0"/>
                </a:lnTo>
                <a:lnTo>
                  <a:pt x="989" y="0"/>
                </a:lnTo>
                <a:lnTo>
                  <a:pt x="990" y="0"/>
                </a:lnTo>
                <a:lnTo>
                  <a:pt x="991" y="0"/>
                </a:lnTo>
                <a:lnTo>
                  <a:pt x="993" y="0"/>
                </a:lnTo>
                <a:lnTo>
                  <a:pt x="994" y="0"/>
                </a:lnTo>
                <a:lnTo>
                  <a:pt x="995" y="0"/>
                </a:lnTo>
                <a:lnTo>
                  <a:pt x="997" y="0"/>
                </a:lnTo>
                <a:lnTo>
                  <a:pt x="998" y="0"/>
                </a:lnTo>
                <a:lnTo>
                  <a:pt x="1000" y="0"/>
                </a:lnTo>
                <a:lnTo>
                  <a:pt x="1001" y="0"/>
                </a:lnTo>
                <a:lnTo>
                  <a:pt x="1002" y="0"/>
                </a:lnTo>
                <a:lnTo>
                  <a:pt x="1004" y="0"/>
                </a:lnTo>
                <a:lnTo>
                  <a:pt x="1005" y="0"/>
                </a:lnTo>
                <a:lnTo>
                  <a:pt x="1007" y="0"/>
                </a:lnTo>
                <a:lnTo>
                  <a:pt x="1008" y="0"/>
                </a:lnTo>
                <a:lnTo>
                  <a:pt x="1009" y="0"/>
                </a:lnTo>
                <a:lnTo>
                  <a:pt x="1011" y="0"/>
                </a:lnTo>
                <a:lnTo>
                  <a:pt x="1012" y="0"/>
                </a:lnTo>
                <a:lnTo>
                  <a:pt x="1014" y="0"/>
                </a:lnTo>
                <a:lnTo>
                  <a:pt x="1015" y="0"/>
                </a:lnTo>
                <a:lnTo>
                  <a:pt x="1016" y="0"/>
                </a:lnTo>
                <a:lnTo>
                  <a:pt x="1018" y="0"/>
                </a:lnTo>
                <a:lnTo>
                  <a:pt x="1019" y="0"/>
                </a:lnTo>
                <a:lnTo>
                  <a:pt x="1020" y="0"/>
                </a:lnTo>
                <a:lnTo>
                  <a:pt x="1022" y="0"/>
                </a:lnTo>
                <a:lnTo>
                  <a:pt x="1023" y="0"/>
                </a:lnTo>
                <a:lnTo>
                  <a:pt x="1025" y="52"/>
                </a:lnTo>
                <a:lnTo>
                  <a:pt x="1026" y="105"/>
                </a:lnTo>
                <a:lnTo>
                  <a:pt x="1027" y="157"/>
                </a:lnTo>
                <a:lnTo>
                  <a:pt x="1029" y="158"/>
                </a:lnTo>
                <a:lnTo>
                  <a:pt x="1030" y="158"/>
                </a:lnTo>
                <a:lnTo>
                  <a:pt x="1032" y="158"/>
                </a:lnTo>
                <a:lnTo>
                  <a:pt x="1033" y="157"/>
                </a:lnTo>
                <a:lnTo>
                  <a:pt x="1034" y="156"/>
                </a:lnTo>
                <a:lnTo>
                  <a:pt x="1036" y="155"/>
                </a:lnTo>
                <a:lnTo>
                  <a:pt x="1037" y="154"/>
                </a:lnTo>
                <a:lnTo>
                  <a:pt x="1038" y="153"/>
                </a:lnTo>
                <a:lnTo>
                  <a:pt x="1040" y="152"/>
                </a:lnTo>
                <a:lnTo>
                  <a:pt x="1041" y="150"/>
                </a:lnTo>
                <a:lnTo>
                  <a:pt x="1043" y="149"/>
                </a:lnTo>
                <a:lnTo>
                  <a:pt x="1044" y="148"/>
                </a:lnTo>
                <a:lnTo>
                  <a:pt x="1045" y="147"/>
                </a:lnTo>
                <a:lnTo>
                  <a:pt x="1047" y="147"/>
                </a:lnTo>
                <a:lnTo>
                  <a:pt x="1048" y="146"/>
                </a:lnTo>
                <a:lnTo>
                  <a:pt x="1050" y="145"/>
                </a:lnTo>
                <a:lnTo>
                  <a:pt x="1051" y="145"/>
                </a:lnTo>
                <a:lnTo>
                  <a:pt x="1052" y="144"/>
                </a:lnTo>
                <a:lnTo>
                  <a:pt x="1054" y="144"/>
                </a:lnTo>
                <a:lnTo>
                  <a:pt x="1055" y="144"/>
                </a:lnTo>
                <a:lnTo>
                  <a:pt x="1056" y="144"/>
                </a:lnTo>
                <a:lnTo>
                  <a:pt x="1058" y="144"/>
                </a:lnTo>
                <a:lnTo>
                  <a:pt x="1059" y="144"/>
                </a:lnTo>
                <a:lnTo>
                  <a:pt x="1061" y="144"/>
                </a:lnTo>
                <a:lnTo>
                  <a:pt x="1062" y="145"/>
                </a:lnTo>
                <a:lnTo>
                  <a:pt x="1063" y="145"/>
                </a:lnTo>
                <a:lnTo>
                  <a:pt x="1065" y="146"/>
                </a:lnTo>
                <a:lnTo>
                  <a:pt x="1066" y="147"/>
                </a:lnTo>
                <a:lnTo>
                  <a:pt x="1068" y="148"/>
                </a:lnTo>
                <a:lnTo>
                  <a:pt x="1069" y="149"/>
                </a:lnTo>
                <a:lnTo>
                  <a:pt x="1070" y="150"/>
                </a:lnTo>
                <a:lnTo>
                  <a:pt x="1072" y="151"/>
                </a:lnTo>
                <a:lnTo>
                  <a:pt x="1073" y="152"/>
                </a:lnTo>
                <a:lnTo>
                  <a:pt x="1074" y="154"/>
                </a:lnTo>
                <a:lnTo>
                  <a:pt x="1076" y="156"/>
                </a:lnTo>
                <a:lnTo>
                  <a:pt x="1077" y="158"/>
                </a:lnTo>
                <a:lnTo>
                  <a:pt x="1079" y="161"/>
                </a:lnTo>
                <a:lnTo>
                  <a:pt x="1080" y="164"/>
                </a:lnTo>
                <a:lnTo>
                  <a:pt x="1081" y="168"/>
                </a:lnTo>
                <a:lnTo>
                  <a:pt x="1083" y="173"/>
                </a:lnTo>
                <a:lnTo>
                  <a:pt x="1084" y="178"/>
                </a:lnTo>
                <a:lnTo>
                  <a:pt x="1086" y="185"/>
                </a:lnTo>
                <a:lnTo>
                  <a:pt x="1087" y="193"/>
                </a:lnTo>
                <a:lnTo>
                  <a:pt x="1088" y="203"/>
                </a:lnTo>
                <a:lnTo>
                  <a:pt x="1090" y="213"/>
                </a:lnTo>
                <a:lnTo>
                  <a:pt x="1091" y="225"/>
                </a:lnTo>
                <a:lnTo>
                  <a:pt x="1092" y="237"/>
                </a:lnTo>
                <a:lnTo>
                  <a:pt x="1094" y="252"/>
                </a:lnTo>
                <a:lnTo>
                  <a:pt x="1095" y="267"/>
                </a:lnTo>
                <a:lnTo>
                  <a:pt x="1097" y="284"/>
                </a:lnTo>
                <a:lnTo>
                  <a:pt x="1098" y="300"/>
                </a:lnTo>
                <a:lnTo>
                  <a:pt x="1099" y="314"/>
                </a:lnTo>
                <a:lnTo>
                  <a:pt x="1101" y="327"/>
                </a:lnTo>
                <a:lnTo>
                  <a:pt x="1102" y="338"/>
                </a:lnTo>
                <a:lnTo>
                  <a:pt x="1104" y="349"/>
                </a:lnTo>
                <a:lnTo>
                  <a:pt x="1105" y="359"/>
                </a:lnTo>
                <a:lnTo>
                  <a:pt x="1106" y="369"/>
                </a:lnTo>
                <a:lnTo>
                  <a:pt x="1108" y="378"/>
                </a:lnTo>
                <a:lnTo>
                  <a:pt x="1109" y="386"/>
                </a:lnTo>
                <a:lnTo>
                  <a:pt x="1110" y="394"/>
                </a:lnTo>
                <a:lnTo>
                  <a:pt x="1112" y="401"/>
                </a:lnTo>
                <a:lnTo>
                  <a:pt x="1113" y="408"/>
                </a:lnTo>
                <a:lnTo>
                  <a:pt x="1115" y="415"/>
                </a:lnTo>
                <a:lnTo>
                  <a:pt x="1116" y="421"/>
                </a:lnTo>
                <a:lnTo>
                  <a:pt x="1117" y="425"/>
                </a:lnTo>
                <a:lnTo>
                  <a:pt x="1119" y="430"/>
                </a:lnTo>
                <a:lnTo>
                  <a:pt x="1120" y="434"/>
                </a:lnTo>
                <a:lnTo>
                  <a:pt x="1122" y="437"/>
                </a:lnTo>
                <a:lnTo>
                  <a:pt x="1123" y="439"/>
                </a:lnTo>
                <a:lnTo>
                  <a:pt x="1124" y="440"/>
                </a:lnTo>
                <a:lnTo>
                  <a:pt x="1126" y="440"/>
                </a:lnTo>
                <a:lnTo>
                  <a:pt x="1127" y="440"/>
                </a:lnTo>
                <a:lnTo>
                  <a:pt x="1128" y="441"/>
                </a:lnTo>
                <a:lnTo>
                  <a:pt x="1130" y="441"/>
                </a:lnTo>
                <a:lnTo>
                  <a:pt x="1131" y="442"/>
                </a:lnTo>
                <a:lnTo>
                  <a:pt x="1133" y="442"/>
                </a:lnTo>
                <a:lnTo>
                  <a:pt x="1134" y="443"/>
                </a:lnTo>
                <a:lnTo>
                  <a:pt x="1135" y="443"/>
                </a:lnTo>
                <a:lnTo>
                  <a:pt x="1137" y="444"/>
                </a:lnTo>
                <a:lnTo>
                  <a:pt x="1138" y="444"/>
                </a:lnTo>
                <a:lnTo>
                  <a:pt x="1140" y="444"/>
                </a:lnTo>
                <a:lnTo>
                  <a:pt x="1141" y="445"/>
                </a:lnTo>
                <a:lnTo>
                  <a:pt x="1142" y="445"/>
                </a:lnTo>
                <a:lnTo>
                  <a:pt x="1144" y="445"/>
                </a:lnTo>
                <a:lnTo>
                  <a:pt x="1145" y="446"/>
                </a:lnTo>
                <a:lnTo>
                  <a:pt x="1146" y="446"/>
                </a:lnTo>
                <a:lnTo>
                  <a:pt x="1148" y="446"/>
                </a:lnTo>
                <a:lnTo>
                  <a:pt x="1149" y="446"/>
                </a:lnTo>
                <a:lnTo>
                  <a:pt x="1151" y="446"/>
                </a:lnTo>
                <a:lnTo>
                  <a:pt x="1152" y="446"/>
                </a:lnTo>
                <a:lnTo>
                  <a:pt x="1153" y="446"/>
                </a:lnTo>
                <a:lnTo>
                  <a:pt x="1155" y="446"/>
                </a:lnTo>
                <a:lnTo>
                  <a:pt x="1156" y="446"/>
                </a:lnTo>
                <a:lnTo>
                  <a:pt x="1158" y="446"/>
                </a:lnTo>
                <a:lnTo>
                  <a:pt x="1159" y="445"/>
                </a:lnTo>
                <a:lnTo>
                  <a:pt x="1160" y="445"/>
                </a:lnTo>
                <a:lnTo>
                  <a:pt x="1162" y="445"/>
                </a:lnTo>
                <a:lnTo>
                  <a:pt x="1163" y="446"/>
                </a:lnTo>
                <a:lnTo>
                  <a:pt x="1164" y="445"/>
                </a:lnTo>
                <a:lnTo>
                  <a:pt x="1166" y="446"/>
                </a:lnTo>
                <a:lnTo>
                  <a:pt x="1167" y="446"/>
                </a:lnTo>
                <a:lnTo>
                  <a:pt x="1169" y="446"/>
                </a:lnTo>
                <a:lnTo>
                  <a:pt x="1170" y="447"/>
                </a:lnTo>
                <a:lnTo>
                  <a:pt x="1171" y="447"/>
                </a:lnTo>
                <a:lnTo>
                  <a:pt x="1173" y="447"/>
                </a:lnTo>
                <a:lnTo>
                  <a:pt x="1174" y="447"/>
                </a:lnTo>
                <a:lnTo>
                  <a:pt x="1176" y="447"/>
                </a:lnTo>
                <a:lnTo>
                  <a:pt x="1177" y="447"/>
                </a:lnTo>
                <a:lnTo>
                  <a:pt x="1178" y="447"/>
                </a:lnTo>
                <a:lnTo>
                  <a:pt x="1180" y="447"/>
                </a:lnTo>
                <a:lnTo>
                  <a:pt x="1181" y="447"/>
                </a:lnTo>
                <a:lnTo>
                  <a:pt x="1182" y="447"/>
                </a:lnTo>
                <a:lnTo>
                  <a:pt x="1184" y="447"/>
                </a:lnTo>
                <a:lnTo>
                  <a:pt x="1185" y="447"/>
                </a:lnTo>
                <a:lnTo>
                  <a:pt x="1187" y="447"/>
                </a:lnTo>
                <a:lnTo>
                  <a:pt x="1188" y="447"/>
                </a:lnTo>
                <a:lnTo>
                  <a:pt x="1189" y="447"/>
                </a:lnTo>
                <a:lnTo>
                  <a:pt x="1191" y="447"/>
                </a:lnTo>
                <a:lnTo>
                  <a:pt x="1192" y="447"/>
                </a:lnTo>
                <a:lnTo>
                  <a:pt x="1194" y="447"/>
                </a:lnTo>
                <a:lnTo>
                  <a:pt x="1195" y="448"/>
                </a:lnTo>
                <a:lnTo>
                  <a:pt x="1196" y="448"/>
                </a:lnTo>
                <a:lnTo>
                  <a:pt x="1198" y="448"/>
                </a:lnTo>
                <a:lnTo>
                  <a:pt x="1199" y="448"/>
                </a:lnTo>
                <a:lnTo>
                  <a:pt x="1200" y="448"/>
                </a:lnTo>
                <a:lnTo>
                  <a:pt x="1202" y="448"/>
                </a:lnTo>
                <a:lnTo>
                  <a:pt x="1203" y="448"/>
                </a:lnTo>
                <a:lnTo>
                  <a:pt x="1205" y="448"/>
                </a:lnTo>
                <a:lnTo>
                  <a:pt x="1206" y="448"/>
                </a:lnTo>
                <a:lnTo>
                  <a:pt x="1207" y="448"/>
                </a:lnTo>
                <a:lnTo>
                  <a:pt x="1209" y="448"/>
                </a:lnTo>
                <a:lnTo>
                  <a:pt x="1210" y="448"/>
                </a:lnTo>
                <a:lnTo>
                  <a:pt x="1212" y="448"/>
                </a:lnTo>
                <a:lnTo>
                  <a:pt x="1213" y="448"/>
                </a:lnTo>
                <a:lnTo>
                  <a:pt x="1214" y="449"/>
                </a:lnTo>
                <a:lnTo>
                  <a:pt x="1216" y="449"/>
                </a:lnTo>
                <a:lnTo>
                  <a:pt x="1217" y="449"/>
                </a:lnTo>
                <a:lnTo>
                  <a:pt x="1218" y="449"/>
                </a:lnTo>
                <a:lnTo>
                  <a:pt x="1220" y="449"/>
                </a:lnTo>
                <a:lnTo>
                  <a:pt x="1221" y="449"/>
                </a:lnTo>
                <a:lnTo>
                  <a:pt x="1223" y="449"/>
                </a:lnTo>
                <a:lnTo>
                  <a:pt x="1224" y="449"/>
                </a:lnTo>
                <a:lnTo>
                  <a:pt x="1225" y="450"/>
                </a:lnTo>
                <a:lnTo>
                  <a:pt x="1227" y="450"/>
                </a:lnTo>
                <a:lnTo>
                  <a:pt x="1228" y="451"/>
                </a:lnTo>
                <a:lnTo>
                  <a:pt x="1230" y="451"/>
                </a:lnTo>
                <a:lnTo>
                  <a:pt x="1231" y="451"/>
                </a:lnTo>
                <a:lnTo>
                  <a:pt x="1232" y="451"/>
                </a:lnTo>
                <a:lnTo>
                  <a:pt x="1234" y="451"/>
                </a:lnTo>
                <a:lnTo>
                  <a:pt x="1235" y="451"/>
                </a:lnTo>
                <a:lnTo>
                  <a:pt x="1237" y="452"/>
                </a:lnTo>
                <a:lnTo>
                  <a:pt x="1238" y="452"/>
                </a:lnTo>
                <a:lnTo>
                  <a:pt x="1239" y="452"/>
                </a:lnTo>
                <a:lnTo>
                  <a:pt x="1241" y="452"/>
                </a:lnTo>
                <a:lnTo>
                  <a:pt x="1242" y="452"/>
                </a:lnTo>
                <a:lnTo>
                  <a:pt x="1243" y="452"/>
                </a:lnTo>
                <a:lnTo>
                  <a:pt x="1245" y="452"/>
                </a:lnTo>
                <a:lnTo>
                  <a:pt x="1246" y="453"/>
                </a:lnTo>
                <a:lnTo>
                  <a:pt x="1248" y="453"/>
                </a:lnTo>
                <a:lnTo>
                  <a:pt x="1249" y="453"/>
                </a:lnTo>
                <a:lnTo>
                  <a:pt x="1250" y="453"/>
                </a:lnTo>
                <a:lnTo>
                  <a:pt x="1252" y="453"/>
                </a:lnTo>
                <a:lnTo>
                  <a:pt x="1253" y="453"/>
                </a:lnTo>
                <a:lnTo>
                  <a:pt x="1255" y="453"/>
                </a:lnTo>
                <a:lnTo>
                  <a:pt x="1256" y="453"/>
                </a:lnTo>
                <a:lnTo>
                  <a:pt x="1257" y="453"/>
                </a:lnTo>
                <a:lnTo>
                  <a:pt x="1259" y="453"/>
                </a:lnTo>
                <a:lnTo>
                  <a:pt x="1260" y="453"/>
                </a:lnTo>
                <a:lnTo>
                  <a:pt x="1261" y="453"/>
                </a:lnTo>
                <a:lnTo>
                  <a:pt x="1263" y="453"/>
                </a:lnTo>
                <a:lnTo>
                  <a:pt x="1264" y="453"/>
                </a:lnTo>
                <a:lnTo>
                  <a:pt x="1266" y="453"/>
                </a:lnTo>
                <a:lnTo>
                  <a:pt x="1267" y="453"/>
                </a:lnTo>
                <a:lnTo>
                  <a:pt x="1268" y="452"/>
                </a:lnTo>
                <a:lnTo>
                  <a:pt x="1270" y="452"/>
                </a:lnTo>
                <a:lnTo>
                  <a:pt x="1271" y="452"/>
                </a:lnTo>
                <a:lnTo>
                  <a:pt x="1273" y="452"/>
                </a:lnTo>
                <a:lnTo>
                  <a:pt x="1274" y="451"/>
                </a:lnTo>
                <a:lnTo>
                  <a:pt x="1275" y="450"/>
                </a:lnTo>
                <a:lnTo>
                  <a:pt x="1277" y="448"/>
                </a:lnTo>
                <a:lnTo>
                  <a:pt x="1278" y="445"/>
                </a:lnTo>
                <a:lnTo>
                  <a:pt x="1279" y="440"/>
                </a:lnTo>
                <a:lnTo>
                  <a:pt x="1281" y="432"/>
                </a:lnTo>
                <a:lnTo>
                  <a:pt x="1282" y="415"/>
                </a:lnTo>
                <a:lnTo>
                  <a:pt x="1284" y="391"/>
                </a:lnTo>
                <a:lnTo>
                  <a:pt x="1285" y="358"/>
                </a:lnTo>
                <a:lnTo>
                  <a:pt x="1286" y="326"/>
                </a:lnTo>
                <a:lnTo>
                  <a:pt x="1288" y="298"/>
                </a:lnTo>
                <a:lnTo>
                  <a:pt x="1289" y="281"/>
                </a:lnTo>
                <a:lnTo>
                  <a:pt x="1291" y="271"/>
                </a:lnTo>
                <a:lnTo>
                  <a:pt x="1292" y="267"/>
                </a:lnTo>
                <a:lnTo>
                  <a:pt x="1293" y="263"/>
                </a:lnTo>
                <a:lnTo>
                  <a:pt x="1295" y="259"/>
                </a:lnTo>
                <a:lnTo>
                  <a:pt x="1296" y="252"/>
                </a:lnTo>
                <a:lnTo>
                  <a:pt x="1297" y="244"/>
                </a:lnTo>
                <a:lnTo>
                  <a:pt x="1299" y="234"/>
                </a:lnTo>
                <a:lnTo>
                  <a:pt x="1300" y="224"/>
                </a:lnTo>
                <a:lnTo>
                  <a:pt x="1302" y="214"/>
                </a:lnTo>
                <a:lnTo>
                  <a:pt x="1303" y="205"/>
                </a:lnTo>
                <a:lnTo>
                  <a:pt x="1304" y="197"/>
                </a:lnTo>
                <a:lnTo>
                  <a:pt x="1306" y="191"/>
                </a:lnTo>
                <a:lnTo>
                  <a:pt x="1307" y="185"/>
                </a:lnTo>
                <a:lnTo>
                  <a:pt x="1309" y="181"/>
                </a:lnTo>
                <a:lnTo>
                  <a:pt x="1310" y="177"/>
                </a:lnTo>
                <a:lnTo>
                  <a:pt x="1311" y="173"/>
                </a:lnTo>
                <a:lnTo>
                  <a:pt x="1313" y="168"/>
                </a:lnTo>
                <a:lnTo>
                  <a:pt x="1314" y="164"/>
                </a:lnTo>
                <a:lnTo>
                  <a:pt x="1315" y="159"/>
                </a:lnTo>
                <a:lnTo>
                  <a:pt x="1317" y="155"/>
                </a:lnTo>
                <a:lnTo>
                  <a:pt x="1318" y="151"/>
                </a:lnTo>
                <a:lnTo>
                  <a:pt x="1320" y="148"/>
                </a:lnTo>
                <a:lnTo>
                  <a:pt x="1321" y="145"/>
                </a:lnTo>
                <a:lnTo>
                  <a:pt x="1322" y="143"/>
                </a:lnTo>
                <a:lnTo>
                  <a:pt x="1324" y="142"/>
                </a:lnTo>
                <a:lnTo>
                  <a:pt x="1325" y="140"/>
                </a:lnTo>
                <a:lnTo>
                  <a:pt x="1327" y="139"/>
                </a:lnTo>
                <a:lnTo>
                  <a:pt x="1328" y="138"/>
                </a:lnTo>
                <a:lnTo>
                  <a:pt x="1329" y="137"/>
                </a:lnTo>
                <a:lnTo>
                  <a:pt x="1331" y="137"/>
                </a:lnTo>
                <a:lnTo>
                  <a:pt x="1332" y="137"/>
                </a:lnTo>
                <a:lnTo>
                  <a:pt x="1333" y="137"/>
                </a:lnTo>
                <a:lnTo>
                  <a:pt x="1335" y="137"/>
                </a:lnTo>
                <a:lnTo>
                  <a:pt x="1336" y="136"/>
                </a:lnTo>
                <a:lnTo>
                  <a:pt x="1338" y="136"/>
                </a:lnTo>
                <a:lnTo>
                  <a:pt x="1339" y="135"/>
                </a:lnTo>
                <a:lnTo>
                  <a:pt x="1340" y="134"/>
                </a:lnTo>
                <a:lnTo>
                  <a:pt x="1342" y="133"/>
                </a:lnTo>
                <a:lnTo>
                  <a:pt x="1343" y="132"/>
                </a:lnTo>
                <a:lnTo>
                  <a:pt x="1345" y="131"/>
                </a:lnTo>
                <a:lnTo>
                  <a:pt x="1346" y="129"/>
                </a:lnTo>
                <a:lnTo>
                  <a:pt x="1347" y="127"/>
                </a:lnTo>
                <a:lnTo>
                  <a:pt x="1349" y="125"/>
                </a:lnTo>
                <a:lnTo>
                  <a:pt x="1350" y="123"/>
                </a:lnTo>
                <a:lnTo>
                  <a:pt x="1351" y="121"/>
                </a:lnTo>
                <a:lnTo>
                  <a:pt x="1353" y="119"/>
                </a:lnTo>
                <a:lnTo>
                  <a:pt x="1354" y="116"/>
                </a:lnTo>
                <a:lnTo>
                  <a:pt x="1356" y="114"/>
                </a:lnTo>
                <a:lnTo>
                  <a:pt x="1357" y="113"/>
                </a:lnTo>
                <a:lnTo>
                  <a:pt x="1358" y="111"/>
                </a:lnTo>
                <a:lnTo>
                  <a:pt x="1360" y="109"/>
                </a:lnTo>
                <a:lnTo>
                  <a:pt x="1361" y="107"/>
                </a:lnTo>
                <a:lnTo>
                  <a:pt x="1362" y="105"/>
                </a:lnTo>
                <a:lnTo>
                  <a:pt x="1364" y="104"/>
                </a:lnTo>
                <a:lnTo>
                  <a:pt x="1365" y="103"/>
                </a:lnTo>
                <a:lnTo>
                  <a:pt x="1367" y="101"/>
                </a:lnTo>
                <a:lnTo>
                  <a:pt x="1368" y="100"/>
                </a:lnTo>
                <a:lnTo>
                  <a:pt x="1369" y="99"/>
                </a:lnTo>
                <a:lnTo>
                  <a:pt x="1371" y="98"/>
                </a:lnTo>
                <a:lnTo>
                  <a:pt x="1372" y="97"/>
                </a:lnTo>
                <a:lnTo>
                  <a:pt x="1374" y="96"/>
                </a:lnTo>
                <a:lnTo>
                  <a:pt x="1375" y="96"/>
                </a:lnTo>
                <a:lnTo>
                  <a:pt x="1376" y="95"/>
                </a:lnTo>
                <a:lnTo>
                  <a:pt x="1378" y="94"/>
                </a:lnTo>
                <a:lnTo>
                  <a:pt x="1379" y="94"/>
                </a:lnTo>
                <a:lnTo>
                  <a:pt x="1380" y="93"/>
                </a:lnTo>
                <a:lnTo>
                  <a:pt x="1382" y="93"/>
                </a:lnTo>
                <a:lnTo>
                  <a:pt x="1383" y="92"/>
                </a:lnTo>
                <a:lnTo>
                  <a:pt x="1385" y="92"/>
                </a:lnTo>
                <a:lnTo>
                  <a:pt x="1386" y="92"/>
                </a:lnTo>
                <a:lnTo>
                  <a:pt x="1387" y="91"/>
                </a:lnTo>
                <a:lnTo>
                  <a:pt x="1389" y="91"/>
                </a:lnTo>
                <a:lnTo>
                  <a:pt x="1390" y="91"/>
                </a:lnTo>
                <a:lnTo>
                  <a:pt x="1392" y="91"/>
                </a:lnTo>
                <a:lnTo>
                  <a:pt x="1393" y="90"/>
                </a:lnTo>
                <a:lnTo>
                  <a:pt x="1394" y="90"/>
                </a:lnTo>
                <a:lnTo>
                  <a:pt x="1396" y="90"/>
                </a:lnTo>
                <a:lnTo>
                  <a:pt x="1397" y="90"/>
                </a:lnTo>
                <a:lnTo>
                  <a:pt x="1398" y="90"/>
                </a:lnTo>
                <a:lnTo>
                  <a:pt x="1400" y="90"/>
                </a:lnTo>
                <a:lnTo>
                  <a:pt x="1401" y="90"/>
                </a:lnTo>
                <a:lnTo>
                  <a:pt x="1403" y="89"/>
                </a:lnTo>
                <a:lnTo>
                  <a:pt x="1404" y="89"/>
                </a:lnTo>
                <a:lnTo>
                  <a:pt x="1405" y="89"/>
                </a:lnTo>
                <a:lnTo>
                  <a:pt x="1407" y="89"/>
                </a:lnTo>
                <a:lnTo>
                  <a:pt x="1408" y="89"/>
                </a:lnTo>
                <a:lnTo>
                  <a:pt x="1410" y="89"/>
                </a:lnTo>
                <a:lnTo>
                  <a:pt x="1411" y="89"/>
                </a:lnTo>
                <a:lnTo>
                  <a:pt x="1412" y="89"/>
                </a:lnTo>
                <a:lnTo>
                  <a:pt x="1414" y="89"/>
                </a:lnTo>
                <a:lnTo>
                  <a:pt x="1415" y="89"/>
                </a:lnTo>
                <a:lnTo>
                  <a:pt x="1416" y="89"/>
                </a:lnTo>
                <a:lnTo>
                  <a:pt x="1418" y="89"/>
                </a:lnTo>
                <a:lnTo>
                  <a:pt x="1419" y="89"/>
                </a:lnTo>
                <a:lnTo>
                  <a:pt x="1421" y="89"/>
                </a:lnTo>
                <a:lnTo>
                  <a:pt x="1422" y="89"/>
                </a:lnTo>
                <a:lnTo>
                  <a:pt x="1423" y="89"/>
                </a:lnTo>
                <a:lnTo>
                  <a:pt x="1425" y="89"/>
                </a:lnTo>
                <a:lnTo>
                  <a:pt x="1426" y="89"/>
                </a:lnTo>
                <a:lnTo>
                  <a:pt x="1428" y="89"/>
                </a:lnTo>
                <a:lnTo>
                  <a:pt x="1429" y="89"/>
                </a:lnTo>
                <a:lnTo>
                  <a:pt x="1430" y="90"/>
                </a:lnTo>
                <a:lnTo>
                  <a:pt x="1432" y="90"/>
                </a:lnTo>
                <a:lnTo>
                  <a:pt x="1433" y="90"/>
                </a:lnTo>
                <a:lnTo>
                  <a:pt x="1434" y="90"/>
                </a:lnTo>
                <a:lnTo>
                  <a:pt x="1436" y="90"/>
                </a:lnTo>
                <a:lnTo>
                  <a:pt x="1437" y="90"/>
                </a:lnTo>
                <a:lnTo>
                  <a:pt x="1439" y="90"/>
                </a:lnTo>
                <a:lnTo>
                  <a:pt x="1440" y="90"/>
                </a:lnTo>
                <a:lnTo>
                  <a:pt x="1441" y="90"/>
                </a:lnTo>
                <a:lnTo>
                  <a:pt x="1443" y="90"/>
                </a:lnTo>
                <a:lnTo>
                  <a:pt x="1444" y="90"/>
                </a:lnTo>
                <a:lnTo>
                  <a:pt x="1446" y="91"/>
                </a:lnTo>
                <a:lnTo>
                  <a:pt x="1447" y="91"/>
                </a:lnTo>
                <a:lnTo>
                  <a:pt x="1448" y="91"/>
                </a:lnTo>
                <a:lnTo>
                  <a:pt x="1450" y="91"/>
                </a:lnTo>
                <a:lnTo>
                  <a:pt x="1451" y="91"/>
                </a:lnTo>
                <a:lnTo>
                  <a:pt x="1452" y="91"/>
                </a:lnTo>
                <a:lnTo>
                  <a:pt x="1454" y="87"/>
                </a:lnTo>
                <a:lnTo>
                  <a:pt x="1455" y="82"/>
                </a:lnTo>
                <a:lnTo>
                  <a:pt x="1457" y="77"/>
                </a:lnTo>
                <a:lnTo>
                  <a:pt x="1458" y="76"/>
                </a:lnTo>
                <a:lnTo>
                  <a:pt x="1459" y="76"/>
                </a:lnTo>
                <a:lnTo>
                  <a:pt x="1461" y="76"/>
                </a:lnTo>
                <a:lnTo>
                  <a:pt x="1462" y="75"/>
                </a:lnTo>
                <a:lnTo>
                  <a:pt x="1464" y="75"/>
                </a:lnTo>
                <a:lnTo>
                  <a:pt x="1465" y="74"/>
                </a:lnTo>
                <a:lnTo>
                  <a:pt x="1466" y="73"/>
                </a:lnTo>
                <a:lnTo>
                  <a:pt x="1468" y="73"/>
                </a:lnTo>
                <a:lnTo>
                  <a:pt x="1469" y="72"/>
                </a:lnTo>
                <a:lnTo>
                  <a:pt x="1470" y="72"/>
                </a:lnTo>
                <a:lnTo>
                  <a:pt x="1472" y="72"/>
                </a:lnTo>
                <a:lnTo>
                  <a:pt x="1473" y="72"/>
                </a:lnTo>
                <a:lnTo>
                  <a:pt x="1475" y="72"/>
                </a:lnTo>
                <a:lnTo>
                  <a:pt x="1476" y="72"/>
                </a:lnTo>
                <a:lnTo>
                  <a:pt x="1477" y="72"/>
                </a:lnTo>
                <a:lnTo>
                  <a:pt x="1479" y="72"/>
                </a:lnTo>
                <a:lnTo>
                  <a:pt x="1480" y="72"/>
                </a:lnTo>
                <a:lnTo>
                  <a:pt x="1482" y="73"/>
                </a:lnTo>
                <a:lnTo>
                  <a:pt x="1483" y="73"/>
                </a:lnTo>
                <a:lnTo>
                  <a:pt x="1484" y="73"/>
                </a:lnTo>
                <a:lnTo>
                  <a:pt x="1486" y="73"/>
                </a:lnTo>
                <a:lnTo>
                  <a:pt x="1487" y="74"/>
                </a:lnTo>
                <a:lnTo>
                  <a:pt x="1488" y="74"/>
                </a:lnTo>
                <a:lnTo>
                  <a:pt x="1490" y="75"/>
                </a:lnTo>
                <a:lnTo>
                  <a:pt x="1491" y="75"/>
                </a:lnTo>
                <a:lnTo>
                  <a:pt x="1493" y="75"/>
                </a:lnTo>
                <a:lnTo>
                  <a:pt x="1494" y="75"/>
                </a:lnTo>
                <a:lnTo>
                  <a:pt x="1495" y="76"/>
                </a:lnTo>
                <a:lnTo>
                  <a:pt x="1497" y="76"/>
                </a:lnTo>
                <a:lnTo>
                  <a:pt x="1498" y="77"/>
                </a:lnTo>
                <a:lnTo>
                  <a:pt x="1500" y="77"/>
                </a:lnTo>
                <a:lnTo>
                  <a:pt x="1501" y="78"/>
                </a:lnTo>
                <a:lnTo>
                  <a:pt x="1502" y="79"/>
                </a:lnTo>
                <a:lnTo>
                  <a:pt x="1504" y="80"/>
                </a:lnTo>
                <a:lnTo>
                  <a:pt x="1505" y="80"/>
                </a:lnTo>
                <a:lnTo>
                  <a:pt x="1506" y="81"/>
                </a:lnTo>
                <a:lnTo>
                  <a:pt x="1508" y="82"/>
                </a:lnTo>
                <a:lnTo>
                  <a:pt x="1509" y="82"/>
                </a:lnTo>
                <a:lnTo>
                  <a:pt x="1511" y="83"/>
                </a:lnTo>
                <a:lnTo>
                  <a:pt x="1512" y="85"/>
                </a:lnTo>
                <a:lnTo>
                  <a:pt x="1513" y="86"/>
                </a:lnTo>
                <a:lnTo>
                  <a:pt x="1515" y="87"/>
                </a:lnTo>
                <a:lnTo>
                  <a:pt x="1516" y="88"/>
                </a:lnTo>
                <a:lnTo>
                  <a:pt x="1518" y="88"/>
                </a:lnTo>
                <a:lnTo>
                  <a:pt x="1519" y="88"/>
                </a:lnTo>
                <a:lnTo>
                  <a:pt x="1520" y="88"/>
                </a:lnTo>
                <a:lnTo>
                  <a:pt x="1522" y="88"/>
                </a:lnTo>
                <a:lnTo>
                  <a:pt x="1523" y="87"/>
                </a:lnTo>
                <a:lnTo>
                  <a:pt x="1525" y="86"/>
                </a:lnTo>
                <a:lnTo>
                  <a:pt x="1526" y="85"/>
                </a:lnTo>
                <a:lnTo>
                  <a:pt x="1527" y="84"/>
                </a:lnTo>
                <a:lnTo>
                  <a:pt x="1529" y="82"/>
                </a:lnTo>
                <a:lnTo>
                  <a:pt x="1530" y="79"/>
                </a:lnTo>
                <a:lnTo>
                  <a:pt x="1531" y="77"/>
                </a:lnTo>
                <a:lnTo>
                  <a:pt x="1533" y="76"/>
                </a:lnTo>
                <a:lnTo>
                  <a:pt x="1534" y="75"/>
                </a:lnTo>
                <a:lnTo>
                  <a:pt x="1536" y="74"/>
                </a:lnTo>
                <a:lnTo>
                  <a:pt x="1537" y="73"/>
                </a:lnTo>
                <a:lnTo>
                  <a:pt x="1538" y="73"/>
                </a:lnTo>
                <a:lnTo>
                  <a:pt x="1540" y="72"/>
                </a:lnTo>
                <a:lnTo>
                  <a:pt x="1541" y="72"/>
                </a:lnTo>
                <a:lnTo>
                  <a:pt x="1543" y="71"/>
                </a:lnTo>
                <a:lnTo>
                  <a:pt x="1544" y="72"/>
                </a:lnTo>
                <a:lnTo>
                  <a:pt x="1545" y="72"/>
                </a:lnTo>
                <a:lnTo>
                  <a:pt x="1547" y="73"/>
                </a:lnTo>
                <a:lnTo>
                  <a:pt x="1548" y="73"/>
                </a:lnTo>
                <a:lnTo>
                  <a:pt x="1549" y="74"/>
                </a:lnTo>
                <a:lnTo>
                  <a:pt x="1551" y="75"/>
                </a:lnTo>
                <a:lnTo>
                  <a:pt x="1552" y="76"/>
                </a:lnTo>
                <a:lnTo>
                  <a:pt x="1554" y="77"/>
                </a:lnTo>
                <a:lnTo>
                  <a:pt x="1555" y="79"/>
                </a:lnTo>
                <a:lnTo>
                  <a:pt x="1556" y="81"/>
                </a:lnTo>
                <a:lnTo>
                  <a:pt x="1558" y="83"/>
                </a:lnTo>
                <a:lnTo>
                  <a:pt x="1559" y="86"/>
                </a:lnTo>
                <a:lnTo>
                  <a:pt x="1561" y="89"/>
                </a:lnTo>
                <a:lnTo>
                  <a:pt x="1562" y="93"/>
                </a:lnTo>
                <a:lnTo>
                  <a:pt x="1563" y="96"/>
                </a:lnTo>
                <a:lnTo>
                  <a:pt x="1565" y="100"/>
                </a:lnTo>
                <a:lnTo>
                  <a:pt x="1566" y="104"/>
                </a:lnTo>
                <a:lnTo>
                  <a:pt x="1567" y="109"/>
                </a:lnTo>
                <a:lnTo>
                  <a:pt x="1569" y="114"/>
                </a:lnTo>
                <a:lnTo>
                  <a:pt x="1570" y="120"/>
                </a:lnTo>
                <a:lnTo>
                  <a:pt x="1572" y="127"/>
                </a:lnTo>
                <a:lnTo>
                  <a:pt x="1573" y="134"/>
                </a:lnTo>
                <a:lnTo>
                  <a:pt x="1574" y="142"/>
                </a:lnTo>
                <a:lnTo>
                  <a:pt x="1576" y="150"/>
                </a:lnTo>
                <a:lnTo>
                  <a:pt x="1577" y="158"/>
                </a:lnTo>
                <a:lnTo>
                  <a:pt x="1579" y="168"/>
                </a:lnTo>
                <a:lnTo>
                  <a:pt x="1580" y="177"/>
                </a:lnTo>
                <a:lnTo>
                  <a:pt x="1581" y="190"/>
                </a:lnTo>
                <a:lnTo>
                  <a:pt x="1583" y="203"/>
                </a:lnTo>
                <a:lnTo>
                  <a:pt x="1584" y="220"/>
                </a:lnTo>
                <a:lnTo>
                  <a:pt x="1585" y="234"/>
                </a:lnTo>
                <a:lnTo>
                  <a:pt x="1587" y="249"/>
                </a:lnTo>
                <a:lnTo>
                  <a:pt x="1588" y="263"/>
                </a:lnTo>
                <a:lnTo>
                  <a:pt x="1590" y="279"/>
                </a:lnTo>
                <a:lnTo>
                  <a:pt x="1591" y="295"/>
                </a:lnTo>
                <a:lnTo>
                  <a:pt x="1592" y="303"/>
                </a:lnTo>
                <a:lnTo>
                  <a:pt x="1594" y="325"/>
                </a:lnTo>
                <a:lnTo>
                  <a:pt x="1595" y="338"/>
                </a:lnTo>
                <a:lnTo>
                  <a:pt x="1597" y="352"/>
                </a:lnTo>
                <a:lnTo>
                  <a:pt x="1598" y="361"/>
                </a:lnTo>
                <a:lnTo>
                  <a:pt x="1599" y="372"/>
                </a:lnTo>
                <a:lnTo>
                  <a:pt x="1601" y="378"/>
                </a:lnTo>
                <a:lnTo>
                  <a:pt x="1602" y="387"/>
                </a:lnTo>
                <a:lnTo>
                  <a:pt x="1603" y="394"/>
                </a:lnTo>
                <a:lnTo>
                  <a:pt x="1605" y="403"/>
                </a:lnTo>
                <a:lnTo>
                  <a:pt x="1606" y="409"/>
                </a:lnTo>
                <a:lnTo>
                  <a:pt x="1608" y="417"/>
                </a:lnTo>
                <a:lnTo>
                  <a:pt x="1609" y="422"/>
                </a:lnTo>
                <a:lnTo>
                  <a:pt x="1610" y="426"/>
                </a:lnTo>
                <a:lnTo>
                  <a:pt x="1612" y="432"/>
                </a:lnTo>
                <a:lnTo>
                  <a:pt x="1613" y="434"/>
                </a:lnTo>
                <a:lnTo>
                  <a:pt x="1615" y="435"/>
                </a:lnTo>
                <a:lnTo>
                  <a:pt x="1616" y="436"/>
                </a:lnTo>
                <a:lnTo>
                  <a:pt x="1617" y="432"/>
                </a:lnTo>
                <a:lnTo>
                  <a:pt x="1619" y="432"/>
                </a:lnTo>
                <a:lnTo>
                  <a:pt x="1620" y="433"/>
                </a:lnTo>
                <a:lnTo>
                  <a:pt x="1621" y="436"/>
                </a:lnTo>
                <a:lnTo>
                  <a:pt x="1623" y="438"/>
                </a:lnTo>
                <a:lnTo>
                  <a:pt x="1624" y="441"/>
                </a:lnTo>
                <a:lnTo>
                  <a:pt x="1626" y="442"/>
                </a:lnTo>
                <a:lnTo>
                  <a:pt x="1627" y="442"/>
                </a:lnTo>
                <a:lnTo>
                  <a:pt x="1628" y="444"/>
                </a:lnTo>
                <a:lnTo>
                  <a:pt x="1630" y="445"/>
                </a:lnTo>
                <a:lnTo>
                  <a:pt x="1631" y="446"/>
                </a:lnTo>
                <a:lnTo>
                  <a:pt x="1633" y="448"/>
                </a:lnTo>
                <a:lnTo>
                  <a:pt x="1634" y="448"/>
                </a:lnTo>
                <a:lnTo>
                  <a:pt x="1635" y="450"/>
                </a:lnTo>
                <a:lnTo>
                  <a:pt x="1637" y="451"/>
                </a:lnTo>
                <a:lnTo>
                  <a:pt x="1638" y="451"/>
                </a:lnTo>
                <a:lnTo>
                  <a:pt x="1639" y="451"/>
                </a:lnTo>
                <a:lnTo>
                  <a:pt x="1641" y="451"/>
                </a:lnTo>
                <a:lnTo>
                  <a:pt x="1642" y="451"/>
                </a:lnTo>
                <a:lnTo>
                  <a:pt x="1644" y="451"/>
                </a:lnTo>
                <a:lnTo>
                  <a:pt x="1645" y="452"/>
                </a:lnTo>
                <a:lnTo>
                  <a:pt x="1646" y="453"/>
                </a:lnTo>
                <a:lnTo>
                  <a:pt x="1648" y="453"/>
                </a:lnTo>
                <a:lnTo>
                  <a:pt x="1649" y="453"/>
                </a:lnTo>
                <a:lnTo>
                  <a:pt x="1651" y="453"/>
                </a:lnTo>
                <a:lnTo>
                  <a:pt x="1652" y="454"/>
                </a:lnTo>
                <a:lnTo>
                  <a:pt x="1653" y="454"/>
                </a:lnTo>
                <a:lnTo>
                  <a:pt x="1655" y="454"/>
                </a:lnTo>
                <a:lnTo>
                  <a:pt x="1656" y="454"/>
                </a:lnTo>
                <a:lnTo>
                  <a:pt x="1657" y="454"/>
                </a:lnTo>
                <a:lnTo>
                  <a:pt x="1659" y="454"/>
                </a:lnTo>
                <a:lnTo>
                  <a:pt x="1660" y="454"/>
                </a:lnTo>
                <a:lnTo>
                  <a:pt x="1662" y="455"/>
                </a:lnTo>
                <a:lnTo>
                  <a:pt x="1663" y="455"/>
                </a:lnTo>
                <a:lnTo>
                  <a:pt x="1664" y="455"/>
                </a:lnTo>
                <a:lnTo>
                  <a:pt x="1666" y="455"/>
                </a:lnTo>
                <a:lnTo>
                  <a:pt x="1667" y="455"/>
                </a:lnTo>
                <a:lnTo>
                  <a:pt x="1669" y="455"/>
                </a:lnTo>
                <a:lnTo>
                  <a:pt x="1670" y="455"/>
                </a:lnTo>
                <a:lnTo>
                  <a:pt x="1671" y="455"/>
                </a:lnTo>
                <a:lnTo>
                  <a:pt x="1673" y="455"/>
                </a:lnTo>
                <a:lnTo>
                  <a:pt x="1674" y="455"/>
                </a:lnTo>
                <a:lnTo>
                  <a:pt x="1675" y="455"/>
                </a:lnTo>
                <a:lnTo>
                  <a:pt x="1677" y="456"/>
                </a:lnTo>
                <a:lnTo>
                  <a:pt x="1678" y="456"/>
                </a:lnTo>
                <a:lnTo>
                  <a:pt x="1680" y="457"/>
                </a:lnTo>
                <a:lnTo>
                  <a:pt x="1681" y="458"/>
                </a:lnTo>
                <a:lnTo>
                  <a:pt x="1682" y="458"/>
                </a:lnTo>
                <a:lnTo>
                  <a:pt x="1684" y="458"/>
                </a:lnTo>
                <a:lnTo>
                  <a:pt x="1685" y="459"/>
                </a:lnTo>
                <a:lnTo>
                  <a:pt x="1687" y="459"/>
                </a:lnTo>
                <a:lnTo>
                  <a:pt x="1688" y="459"/>
                </a:lnTo>
                <a:lnTo>
                  <a:pt x="1689" y="459"/>
                </a:lnTo>
                <a:lnTo>
                  <a:pt x="1691" y="459"/>
                </a:lnTo>
                <a:lnTo>
                  <a:pt x="1692" y="459"/>
                </a:lnTo>
                <a:lnTo>
                  <a:pt x="1693" y="459"/>
                </a:lnTo>
                <a:lnTo>
                  <a:pt x="1695" y="459"/>
                </a:lnTo>
                <a:lnTo>
                  <a:pt x="1696" y="460"/>
                </a:lnTo>
                <a:lnTo>
                  <a:pt x="1698" y="460"/>
                </a:lnTo>
                <a:lnTo>
                  <a:pt x="1699" y="460"/>
                </a:lnTo>
                <a:lnTo>
                  <a:pt x="1700" y="460"/>
                </a:lnTo>
                <a:lnTo>
                  <a:pt x="1702" y="460"/>
                </a:lnTo>
                <a:lnTo>
                  <a:pt x="1703" y="461"/>
                </a:lnTo>
                <a:lnTo>
                  <a:pt x="1705" y="461"/>
                </a:lnTo>
                <a:lnTo>
                  <a:pt x="1706" y="461"/>
                </a:lnTo>
                <a:lnTo>
                  <a:pt x="1707" y="461"/>
                </a:lnTo>
                <a:lnTo>
                  <a:pt x="1709" y="462"/>
                </a:lnTo>
                <a:lnTo>
                  <a:pt x="1710" y="462"/>
                </a:lnTo>
                <a:lnTo>
                  <a:pt x="1711" y="462"/>
                </a:lnTo>
                <a:lnTo>
                  <a:pt x="1713" y="462"/>
                </a:lnTo>
                <a:lnTo>
                  <a:pt x="1714" y="462"/>
                </a:lnTo>
                <a:lnTo>
                  <a:pt x="1716" y="462"/>
                </a:lnTo>
                <a:lnTo>
                  <a:pt x="1717" y="463"/>
                </a:lnTo>
                <a:lnTo>
                  <a:pt x="1718" y="464"/>
                </a:lnTo>
                <a:lnTo>
                  <a:pt x="1720" y="465"/>
                </a:lnTo>
                <a:lnTo>
                  <a:pt x="1721" y="466"/>
                </a:lnTo>
                <a:lnTo>
                  <a:pt x="1723" y="467"/>
                </a:lnTo>
                <a:lnTo>
                  <a:pt x="1724" y="467"/>
                </a:lnTo>
                <a:lnTo>
                  <a:pt x="1725" y="468"/>
                </a:lnTo>
                <a:lnTo>
                  <a:pt x="1727" y="468"/>
                </a:lnTo>
                <a:lnTo>
                  <a:pt x="1728" y="469"/>
                </a:lnTo>
                <a:lnTo>
                  <a:pt x="1729" y="470"/>
                </a:lnTo>
                <a:lnTo>
                  <a:pt x="1731" y="471"/>
                </a:lnTo>
                <a:lnTo>
                  <a:pt x="1732" y="472"/>
                </a:lnTo>
                <a:lnTo>
                  <a:pt x="1734" y="472"/>
                </a:lnTo>
                <a:lnTo>
                  <a:pt x="1735" y="472"/>
                </a:lnTo>
                <a:lnTo>
                  <a:pt x="1736" y="473"/>
                </a:lnTo>
                <a:lnTo>
                  <a:pt x="1738" y="473"/>
                </a:lnTo>
                <a:lnTo>
                  <a:pt x="1739" y="473"/>
                </a:lnTo>
                <a:lnTo>
                  <a:pt x="1741" y="473"/>
                </a:lnTo>
                <a:lnTo>
                  <a:pt x="1742" y="473"/>
                </a:lnTo>
                <a:lnTo>
                  <a:pt x="1743" y="473"/>
                </a:lnTo>
                <a:lnTo>
                  <a:pt x="1745" y="473"/>
                </a:lnTo>
                <a:lnTo>
                  <a:pt x="1746" y="474"/>
                </a:lnTo>
                <a:lnTo>
                  <a:pt x="1747" y="473"/>
                </a:lnTo>
                <a:lnTo>
                  <a:pt x="1749" y="472"/>
                </a:lnTo>
                <a:lnTo>
                  <a:pt x="1750" y="472"/>
                </a:lnTo>
                <a:lnTo>
                  <a:pt x="1752" y="471"/>
                </a:lnTo>
                <a:lnTo>
                  <a:pt x="1753" y="471"/>
                </a:lnTo>
                <a:lnTo>
                  <a:pt x="1754" y="470"/>
                </a:lnTo>
                <a:lnTo>
                  <a:pt x="1756" y="470"/>
                </a:lnTo>
                <a:lnTo>
                  <a:pt x="1757" y="468"/>
                </a:lnTo>
                <a:lnTo>
                  <a:pt x="1758" y="468"/>
                </a:lnTo>
                <a:lnTo>
                  <a:pt x="1760" y="468"/>
                </a:lnTo>
                <a:lnTo>
                  <a:pt x="1761" y="467"/>
                </a:lnTo>
                <a:lnTo>
                  <a:pt x="1763" y="466"/>
                </a:lnTo>
                <a:lnTo>
                  <a:pt x="1764" y="466"/>
                </a:lnTo>
                <a:lnTo>
                  <a:pt x="1766" y="465"/>
                </a:lnTo>
                <a:lnTo>
                  <a:pt x="1767" y="465"/>
                </a:lnTo>
                <a:lnTo>
                  <a:pt x="1768" y="465"/>
                </a:lnTo>
                <a:lnTo>
                  <a:pt x="1770" y="465"/>
                </a:lnTo>
                <a:lnTo>
                  <a:pt x="1771" y="465"/>
                </a:lnTo>
                <a:lnTo>
                  <a:pt x="1772" y="465"/>
                </a:lnTo>
                <a:lnTo>
                  <a:pt x="1774" y="465"/>
                </a:lnTo>
                <a:lnTo>
                  <a:pt x="1775" y="465"/>
                </a:lnTo>
                <a:lnTo>
                  <a:pt x="1776" y="465"/>
                </a:lnTo>
                <a:lnTo>
                  <a:pt x="1778" y="465"/>
                </a:lnTo>
                <a:lnTo>
                  <a:pt x="1779" y="466"/>
                </a:lnTo>
                <a:lnTo>
                  <a:pt x="1781" y="463"/>
                </a:lnTo>
                <a:lnTo>
                  <a:pt x="1782" y="452"/>
                </a:lnTo>
                <a:lnTo>
                  <a:pt x="1784" y="442"/>
                </a:lnTo>
                <a:lnTo>
                  <a:pt x="1785" y="417"/>
                </a:lnTo>
                <a:lnTo>
                  <a:pt x="1786" y="385"/>
                </a:lnTo>
                <a:lnTo>
                  <a:pt x="1788" y="345"/>
                </a:lnTo>
                <a:lnTo>
                  <a:pt x="1789" y="316"/>
                </a:lnTo>
                <a:lnTo>
                  <a:pt x="1790" y="284"/>
                </a:lnTo>
                <a:lnTo>
                  <a:pt x="1792" y="271"/>
                </a:lnTo>
                <a:lnTo>
                  <a:pt x="1793" y="259"/>
                </a:lnTo>
                <a:lnTo>
                  <a:pt x="1794" y="251"/>
                </a:lnTo>
                <a:lnTo>
                  <a:pt x="1796" y="241"/>
                </a:lnTo>
                <a:lnTo>
                  <a:pt x="1797" y="233"/>
                </a:lnTo>
                <a:lnTo>
                  <a:pt x="1799" y="220"/>
                </a:lnTo>
                <a:lnTo>
                  <a:pt x="1800" y="211"/>
                </a:lnTo>
                <a:lnTo>
                  <a:pt x="1802" y="193"/>
                </a:lnTo>
                <a:lnTo>
                  <a:pt x="1803" y="176"/>
                </a:lnTo>
                <a:lnTo>
                  <a:pt x="1804" y="156"/>
                </a:lnTo>
                <a:lnTo>
                  <a:pt x="1806" y="144"/>
                </a:lnTo>
                <a:lnTo>
                  <a:pt x="1807" y="125"/>
                </a:lnTo>
                <a:lnTo>
                  <a:pt x="1808" y="114"/>
                </a:lnTo>
                <a:lnTo>
                  <a:pt x="1810" y="101"/>
                </a:lnTo>
                <a:lnTo>
                  <a:pt x="1811" y="90"/>
                </a:lnTo>
                <a:lnTo>
                  <a:pt x="1813" y="79"/>
                </a:lnTo>
                <a:lnTo>
                  <a:pt x="1814" y="72"/>
                </a:lnTo>
                <a:lnTo>
                  <a:pt x="1815" y="64"/>
                </a:lnTo>
                <a:lnTo>
                  <a:pt x="1817" y="59"/>
                </a:lnTo>
                <a:lnTo>
                  <a:pt x="1818" y="52"/>
                </a:lnTo>
                <a:lnTo>
                  <a:pt x="1820" y="48"/>
                </a:lnTo>
                <a:lnTo>
                  <a:pt x="1821" y="43"/>
                </a:lnTo>
                <a:lnTo>
                  <a:pt x="1822" y="41"/>
                </a:lnTo>
                <a:lnTo>
                  <a:pt x="1824" y="39"/>
                </a:lnTo>
                <a:lnTo>
                  <a:pt x="1825" y="37"/>
                </a:lnTo>
                <a:lnTo>
                  <a:pt x="1826" y="36"/>
                </a:lnTo>
                <a:lnTo>
                  <a:pt x="1828" y="35"/>
                </a:lnTo>
                <a:lnTo>
                  <a:pt x="1829" y="34"/>
                </a:lnTo>
                <a:lnTo>
                  <a:pt x="1831" y="34"/>
                </a:lnTo>
                <a:lnTo>
                  <a:pt x="1832" y="33"/>
                </a:lnTo>
                <a:lnTo>
                  <a:pt x="1833" y="32"/>
                </a:lnTo>
                <a:lnTo>
                  <a:pt x="1835" y="31"/>
                </a:lnTo>
                <a:lnTo>
                  <a:pt x="1836" y="30"/>
                </a:lnTo>
                <a:lnTo>
                  <a:pt x="1838" y="30"/>
                </a:lnTo>
                <a:lnTo>
                  <a:pt x="1839" y="29"/>
                </a:lnTo>
                <a:lnTo>
                  <a:pt x="1840" y="28"/>
                </a:lnTo>
                <a:lnTo>
                  <a:pt x="1842" y="27"/>
                </a:lnTo>
                <a:lnTo>
                  <a:pt x="1843" y="26"/>
                </a:lnTo>
                <a:lnTo>
                  <a:pt x="1844" y="24"/>
                </a:lnTo>
                <a:lnTo>
                  <a:pt x="1846" y="22"/>
                </a:lnTo>
                <a:lnTo>
                  <a:pt x="1847" y="21"/>
                </a:lnTo>
                <a:lnTo>
                  <a:pt x="1849" y="19"/>
                </a:lnTo>
                <a:lnTo>
                  <a:pt x="1850" y="18"/>
                </a:lnTo>
                <a:lnTo>
                  <a:pt x="1851" y="16"/>
                </a:lnTo>
                <a:lnTo>
                  <a:pt x="1853" y="14"/>
                </a:lnTo>
                <a:lnTo>
                  <a:pt x="1854" y="13"/>
                </a:lnTo>
                <a:lnTo>
                  <a:pt x="1855" y="12"/>
                </a:lnTo>
                <a:lnTo>
                  <a:pt x="1857" y="11"/>
                </a:lnTo>
                <a:lnTo>
                  <a:pt x="1858" y="10"/>
                </a:lnTo>
                <a:lnTo>
                  <a:pt x="1860" y="9"/>
                </a:lnTo>
                <a:lnTo>
                  <a:pt x="1861" y="7"/>
                </a:lnTo>
                <a:lnTo>
                  <a:pt x="1862" y="6"/>
                </a:lnTo>
                <a:lnTo>
                  <a:pt x="1864" y="6"/>
                </a:lnTo>
                <a:lnTo>
                  <a:pt x="1865" y="5"/>
                </a:lnTo>
                <a:lnTo>
                  <a:pt x="1867" y="5"/>
                </a:lnTo>
                <a:lnTo>
                  <a:pt x="1868" y="4"/>
                </a:lnTo>
                <a:lnTo>
                  <a:pt x="1869" y="4"/>
                </a:lnTo>
                <a:lnTo>
                  <a:pt x="1871" y="5"/>
                </a:lnTo>
                <a:lnTo>
                  <a:pt x="1872" y="5"/>
                </a:lnTo>
                <a:lnTo>
                  <a:pt x="1873" y="5"/>
                </a:lnTo>
                <a:lnTo>
                  <a:pt x="1875" y="5"/>
                </a:lnTo>
                <a:lnTo>
                  <a:pt x="1876" y="6"/>
                </a:lnTo>
                <a:lnTo>
                  <a:pt x="1878" y="7"/>
                </a:lnTo>
                <a:lnTo>
                  <a:pt x="1879" y="9"/>
                </a:lnTo>
                <a:lnTo>
                  <a:pt x="1880" y="9"/>
                </a:lnTo>
                <a:lnTo>
                  <a:pt x="1882" y="11"/>
                </a:lnTo>
                <a:lnTo>
                  <a:pt x="1883" y="12"/>
                </a:lnTo>
                <a:lnTo>
                  <a:pt x="1885" y="14"/>
                </a:lnTo>
                <a:lnTo>
                  <a:pt x="1886" y="15"/>
                </a:lnTo>
                <a:lnTo>
                  <a:pt x="1887" y="17"/>
                </a:lnTo>
                <a:lnTo>
                  <a:pt x="1889" y="19"/>
                </a:lnTo>
                <a:lnTo>
                  <a:pt x="1890" y="20"/>
                </a:lnTo>
                <a:lnTo>
                  <a:pt x="1891" y="21"/>
                </a:lnTo>
                <a:lnTo>
                  <a:pt x="1893" y="22"/>
                </a:lnTo>
                <a:lnTo>
                  <a:pt x="1894" y="23"/>
                </a:lnTo>
                <a:lnTo>
                  <a:pt x="1896" y="24"/>
                </a:lnTo>
                <a:lnTo>
                  <a:pt x="1897" y="25"/>
                </a:lnTo>
                <a:lnTo>
                  <a:pt x="1898" y="26"/>
                </a:lnTo>
                <a:lnTo>
                  <a:pt x="1900" y="27"/>
                </a:lnTo>
                <a:lnTo>
                  <a:pt x="1901" y="28"/>
                </a:lnTo>
                <a:lnTo>
                  <a:pt x="1903" y="29"/>
                </a:lnTo>
                <a:lnTo>
                  <a:pt x="1904" y="30"/>
                </a:lnTo>
                <a:lnTo>
                  <a:pt x="1905" y="31"/>
                </a:lnTo>
                <a:lnTo>
                  <a:pt x="1907" y="32"/>
                </a:lnTo>
                <a:lnTo>
                  <a:pt x="1908" y="33"/>
                </a:lnTo>
                <a:lnTo>
                  <a:pt x="1909" y="34"/>
                </a:lnTo>
                <a:lnTo>
                  <a:pt x="1911" y="35"/>
                </a:lnTo>
                <a:lnTo>
                  <a:pt x="1912" y="37"/>
                </a:lnTo>
                <a:lnTo>
                  <a:pt x="1914" y="37"/>
                </a:lnTo>
                <a:lnTo>
                  <a:pt x="1915" y="38"/>
                </a:lnTo>
                <a:lnTo>
                  <a:pt x="1916" y="39"/>
                </a:lnTo>
                <a:lnTo>
                  <a:pt x="1918" y="40"/>
                </a:lnTo>
                <a:lnTo>
                  <a:pt x="1919" y="41"/>
                </a:lnTo>
                <a:lnTo>
                  <a:pt x="1921" y="43"/>
                </a:lnTo>
                <a:lnTo>
                  <a:pt x="1922" y="44"/>
                </a:lnTo>
                <a:lnTo>
                  <a:pt x="1923" y="45"/>
                </a:lnTo>
                <a:lnTo>
                  <a:pt x="1925" y="46"/>
                </a:lnTo>
                <a:lnTo>
                  <a:pt x="1926" y="48"/>
                </a:lnTo>
                <a:lnTo>
                  <a:pt x="1927" y="48"/>
                </a:lnTo>
                <a:lnTo>
                  <a:pt x="1929" y="50"/>
                </a:lnTo>
                <a:lnTo>
                  <a:pt x="1930" y="52"/>
                </a:lnTo>
                <a:lnTo>
                  <a:pt x="1932" y="53"/>
                </a:lnTo>
                <a:lnTo>
                  <a:pt x="1933" y="54"/>
                </a:lnTo>
                <a:lnTo>
                  <a:pt x="1934" y="55"/>
                </a:lnTo>
                <a:lnTo>
                  <a:pt x="1936" y="57"/>
                </a:lnTo>
                <a:lnTo>
                  <a:pt x="1937" y="58"/>
                </a:lnTo>
                <a:lnTo>
                  <a:pt x="1939" y="59"/>
                </a:lnTo>
                <a:lnTo>
                  <a:pt x="1940" y="61"/>
                </a:lnTo>
                <a:lnTo>
                  <a:pt x="1941" y="62"/>
                </a:lnTo>
                <a:lnTo>
                  <a:pt x="1943" y="63"/>
                </a:lnTo>
                <a:lnTo>
                  <a:pt x="1944" y="64"/>
                </a:lnTo>
                <a:lnTo>
                  <a:pt x="1945" y="65"/>
                </a:lnTo>
                <a:lnTo>
                  <a:pt x="1947" y="66"/>
                </a:lnTo>
                <a:lnTo>
                  <a:pt x="1948" y="68"/>
                </a:lnTo>
                <a:lnTo>
                  <a:pt x="1950" y="69"/>
                </a:lnTo>
                <a:lnTo>
                  <a:pt x="1951" y="71"/>
                </a:lnTo>
                <a:lnTo>
                  <a:pt x="1952" y="72"/>
                </a:lnTo>
                <a:lnTo>
                  <a:pt x="1954" y="74"/>
                </a:lnTo>
                <a:lnTo>
                  <a:pt x="1955" y="75"/>
                </a:lnTo>
                <a:lnTo>
                  <a:pt x="1957" y="76"/>
                </a:lnTo>
                <a:lnTo>
                  <a:pt x="1958" y="77"/>
                </a:lnTo>
                <a:lnTo>
                  <a:pt x="1959" y="79"/>
                </a:lnTo>
                <a:lnTo>
                  <a:pt x="1961" y="80"/>
                </a:lnTo>
                <a:lnTo>
                  <a:pt x="1962" y="82"/>
                </a:lnTo>
                <a:lnTo>
                  <a:pt x="1963" y="84"/>
                </a:lnTo>
                <a:lnTo>
                  <a:pt x="1965" y="86"/>
                </a:lnTo>
                <a:lnTo>
                  <a:pt x="1966" y="87"/>
                </a:lnTo>
                <a:lnTo>
                  <a:pt x="1968" y="89"/>
                </a:lnTo>
                <a:lnTo>
                  <a:pt x="1969" y="90"/>
                </a:lnTo>
                <a:lnTo>
                  <a:pt x="1970" y="91"/>
                </a:lnTo>
                <a:lnTo>
                  <a:pt x="1972" y="93"/>
                </a:lnTo>
                <a:lnTo>
                  <a:pt x="1973" y="94"/>
                </a:lnTo>
                <a:lnTo>
                  <a:pt x="1975" y="96"/>
                </a:lnTo>
                <a:lnTo>
                  <a:pt x="1976" y="96"/>
                </a:lnTo>
                <a:lnTo>
                  <a:pt x="1977" y="98"/>
                </a:lnTo>
                <a:lnTo>
                  <a:pt x="1979" y="99"/>
                </a:lnTo>
                <a:lnTo>
                  <a:pt x="1980" y="101"/>
                </a:lnTo>
                <a:lnTo>
                  <a:pt x="1981" y="103"/>
                </a:lnTo>
                <a:lnTo>
                  <a:pt x="1983" y="104"/>
                </a:lnTo>
                <a:lnTo>
                  <a:pt x="1984" y="105"/>
                </a:lnTo>
                <a:lnTo>
                  <a:pt x="1986" y="106"/>
                </a:lnTo>
                <a:lnTo>
                  <a:pt x="1987" y="107"/>
                </a:lnTo>
                <a:lnTo>
                  <a:pt x="1988" y="107"/>
                </a:lnTo>
                <a:lnTo>
                  <a:pt x="1990" y="107"/>
                </a:lnTo>
                <a:lnTo>
                  <a:pt x="1991" y="106"/>
                </a:lnTo>
                <a:lnTo>
                  <a:pt x="1993" y="106"/>
                </a:lnTo>
                <a:lnTo>
                  <a:pt x="1994" y="104"/>
                </a:lnTo>
                <a:lnTo>
                  <a:pt x="1995" y="102"/>
                </a:lnTo>
                <a:lnTo>
                  <a:pt x="1997" y="102"/>
                </a:lnTo>
                <a:lnTo>
                  <a:pt x="1998" y="99"/>
                </a:lnTo>
                <a:lnTo>
                  <a:pt x="1999" y="96"/>
                </a:lnTo>
                <a:lnTo>
                  <a:pt x="2001" y="94"/>
                </a:lnTo>
                <a:lnTo>
                  <a:pt x="2002" y="92"/>
                </a:lnTo>
                <a:lnTo>
                  <a:pt x="2004" y="88"/>
                </a:lnTo>
                <a:lnTo>
                  <a:pt x="2005" y="87"/>
                </a:lnTo>
                <a:lnTo>
                  <a:pt x="2006" y="83"/>
                </a:lnTo>
                <a:lnTo>
                  <a:pt x="2008" y="82"/>
                </a:lnTo>
              </a:path>
            </a:pathLst>
          </a:custGeom>
          <a:noFill/>
          <a:ln w="12700" cap="flat">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Title 1">
            <a:extLst>
              <a:ext uri="{FF2B5EF4-FFF2-40B4-BE49-F238E27FC236}">
                <a16:creationId xmlns:a16="http://schemas.microsoft.com/office/drawing/2014/main" id="{9E8A0A20-0F85-4DED-B4C1-E606A0724223}"/>
              </a:ext>
            </a:extLst>
          </p:cNvPr>
          <p:cNvSpPr>
            <a:spLocks noGrp="1"/>
          </p:cNvSpPr>
          <p:nvPr>
            <p:ph type="title"/>
          </p:nvPr>
        </p:nvSpPr>
        <p:spPr>
          <a:xfrm>
            <a:off x="142240" y="70486"/>
            <a:ext cx="12227560" cy="574674"/>
          </a:xfrm>
        </p:spPr>
        <p:txBody>
          <a:bodyPr>
            <a:noAutofit/>
          </a:bodyPr>
          <a:lstStyle/>
          <a:p>
            <a:r>
              <a:rPr lang="en-US" sz="3600" dirty="0"/>
              <a:t>How do we know that there is only one anomaly per dataset?</a:t>
            </a:r>
          </a:p>
        </p:txBody>
      </p:sp>
      <p:sp>
        <p:nvSpPr>
          <p:cNvPr id="76" name="TextBox 75">
            <a:extLst>
              <a:ext uri="{FF2B5EF4-FFF2-40B4-BE49-F238E27FC236}">
                <a16:creationId xmlns:a16="http://schemas.microsoft.com/office/drawing/2014/main" id="{17206827-F7E9-4F7A-8EEF-63805878A408}"/>
              </a:ext>
            </a:extLst>
          </p:cNvPr>
          <p:cNvSpPr txBox="1"/>
          <p:nvPr/>
        </p:nvSpPr>
        <p:spPr>
          <a:xfrm>
            <a:off x="379413" y="737235"/>
            <a:ext cx="7589520" cy="523220"/>
          </a:xfrm>
          <a:prstGeom prst="rect">
            <a:avLst/>
          </a:prstGeom>
          <a:noFill/>
        </p:spPr>
        <p:txBody>
          <a:bodyPr wrap="square">
            <a:spAutoFit/>
          </a:bodyPr>
          <a:lstStyle/>
          <a:p>
            <a:r>
              <a:rPr lang="en-US" sz="2800" dirty="0"/>
              <a:t>Let us show you one example</a:t>
            </a:r>
          </a:p>
        </p:txBody>
      </p:sp>
      <p:sp>
        <p:nvSpPr>
          <p:cNvPr id="77" name="TextBox 76">
            <a:extLst>
              <a:ext uri="{FF2B5EF4-FFF2-40B4-BE49-F238E27FC236}">
                <a16:creationId xmlns:a16="http://schemas.microsoft.com/office/drawing/2014/main" id="{FF1D4FB2-4C1F-475B-82C6-FA8B57D5CA79}"/>
              </a:ext>
            </a:extLst>
          </p:cNvPr>
          <p:cNvSpPr txBox="1"/>
          <p:nvPr/>
        </p:nvSpPr>
        <p:spPr>
          <a:xfrm>
            <a:off x="355599" y="3270301"/>
            <a:ext cx="11155363" cy="954107"/>
          </a:xfrm>
          <a:prstGeom prst="rect">
            <a:avLst/>
          </a:prstGeom>
          <a:noFill/>
        </p:spPr>
        <p:txBody>
          <a:bodyPr wrap="square">
            <a:spAutoFit/>
          </a:bodyPr>
          <a:lstStyle/>
          <a:p>
            <a:r>
              <a:rPr lang="en-US" sz="2800" dirty="0"/>
              <a:t>Thus, this dataset is almost completely natural, and we can state with high confidence, that there is just one anomaly. </a:t>
            </a:r>
          </a:p>
        </p:txBody>
      </p:sp>
    </p:spTree>
    <p:extLst>
      <p:ext uri="{BB962C8B-B14F-4D97-AF65-F5344CB8AC3E}">
        <p14:creationId xmlns:p14="http://schemas.microsoft.com/office/powerpoint/2010/main" val="212495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87BF-CFC1-4BB6-AEAB-A46E5B441191}"/>
              </a:ext>
            </a:extLst>
          </p:cNvPr>
          <p:cNvSpPr>
            <a:spLocks noGrp="1"/>
          </p:cNvSpPr>
          <p:nvPr>
            <p:ph type="title"/>
          </p:nvPr>
        </p:nvSpPr>
        <p:spPr>
          <a:xfrm>
            <a:off x="142240" y="70486"/>
            <a:ext cx="10515600" cy="738082"/>
          </a:xfrm>
        </p:spPr>
        <p:txBody>
          <a:bodyPr/>
          <a:lstStyle/>
          <a:p>
            <a:r>
              <a:rPr lang="en-US" dirty="0"/>
              <a:t>The Contest</a:t>
            </a:r>
          </a:p>
        </p:txBody>
      </p:sp>
      <p:sp>
        <p:nvSpPr>
          <p:cNvPr id="3" name="Content Placeholder 2">
            <a:extLst>
              <a:ext uri="{FF2B5EF4-FFF2-40B4-BE49-F238E27FC236}">
                <a16:creationId xmlns:a16="http://schemas.microsoft.com/office/drawing/2014/main" id="{7A255347-C70C-4C85-8981-0A1019C2A5C5}"/>
              </a:ext>
            </a:extLst>
          </p:cNvPr>
          <p:cNvSpPr>
            <a:spLocks noGrp="1"/>
          </p:cNvSpPr>
          <p:nvPr>
            <p:ph idx="1"/>
          </p:nvPr>
        </p:nvSpPr>
        <p:spPr>
          <a:xfrm>
            <a:off x="433492" y="915457"/>
            <a:ext cx="11593407" cy="5303310"/>
          </a:xfrm>
        </p:spPr>
        <p:txBody>
          <a:bodyPr>
            <a:normAutofit/>
          </a:bodyPr>
          <a:lstStyle/>
          <a:p>
            <a:r>
              <a:rPr lang="en-US" sz="2400" dirty="0"/>
              <a:t>There were 193 teams, but a handful were placeholders or test submissions of some kind. </a:t>
            </a:r>
          </a:p>
          <a:p>
            <a:r>
              <a:rPr lang="en-US" sz="2400" dirty="0"/>
              <a:t>176 teams are </a:t>
            </a:r>
            <a:r>
              <a:rPr lang="en-US" sz="2400" i="1" dirty="0"/>
              <a:t>real</a:t>
            </a:r>
            <a:r>
              <a:rPr lang="en-US" sz="2400" dirty="0"/>
              <a:t>, they made at least one submission that was statistically significantly better than default rate.</a:t>
            </a:r>
          </a:p>
          <a:p>
            <a:r>
              <a:rPr lang="en-US" sz="2400" dirty="0"/>
              <a:t>Of the top ten entries, seven came from Chinese or Japanese companies, only three came from universities.</a:t>
            </a:r>
          </a:p>
          <a:p>
            <a:r>
              <a:rPr lang="en-US" sz="2400" dirty="0"/>
              <a:t>There have been a few dozen top-tier (SIGKDD,ICDM,ICDE,VLDB,SIGMOD etc.) papers on deep learning anomaly detection in time series in the last three years. But almost none of these groups competed</a:t>
            </a:r>
            <a:r>
              <a:rPr lang="en-US" sz="2400" baseline="30000" dirty="0"/>
              <a:t>1</a:t>
            </a:r>
            <a:r>
              <a:rPr lang="en-US" sz="2400" dirty="0"/>
              <a:t>, and the few that did, did not place well.</a:t>
            </a:r>
          </a:p>
          <a:p>
            <a:r>
              <a:rPr lang="en-US" sz="2400" dirty="0"/>
              <a:t>It does not appear that any of the USA  big tech (Google, Facebook, Amazon, IBM, Microsoft, Apple, Oracle) took part, at least not officially. This is surprising, as some have products in this space, and they surely all have at least </a:t>
            </a:r>
            <a:r>
              <a:rPr lang="en-US" sz="2400" i="1" dirty="0"/>
              <a:t>internal</a:t>
            </a:r>
            <a:r>
              <a:rPr lang="en-US" sz="2400" dirty="0"/>
              <a:t> tools for this.</a:t>
            </a:r>
          </a:p>
          <a:p>
            <a:r>
              <a:rPr lang="en-US" sz="2400" dirty="0"/>
              <a:t>Dr Keogh strongly discouraged his extensive co-authorship network from participating.  </a:t>
            </a:r>
          </a:p>
        </p:txBody>
      </p:sp>
      <p:sp>
        <p:nvSpPr>
          <p:cNvPr id="5" name="TextBox 4">
            <a:extLst>
              <a:ext uri="{FF2B5EF4-FFF2-40B4-BE49-F238E27FC236}">
                <a16:creationId xmlns:a16="http://schemas.microsoft.com/office/drawing/2014/main" id="{2B0E770D-C4C5-4B12-B928-FE32A8756080}"/>
              </a:ext>
            </a:extLst>
          </p:cNvPr>
          <p:cNvSpPr txBox="1"/>
          <p:nvPr/>
        </p:nvSpPr>
        <p:spPr>
          <a:xfrm>
            <a:off x="0" y="6550223"/>
            <a:ext cx="10193020" cy="261610"/>
          </a:xfrm>
          <a:prstGeom prst="rect">
            <a:avLst/>
          </a:prstGeom>
          <a:noFill/>
        </p:spPr>
        <p:txBody>
          <a:bodyPr wrap="square">
            <a:spAutoFit/>
          </a:bodyPr>
          <a:lstStyle/>
          <a:p>
            <a:r>
              <a:rPr lang="en-US" sz="1100" baseline="30000" dirty="0"/>
              <a:t>1</a:t>
            </a:r>
            <a:r>
              <a:rPr lang="en-US" sz="1100" dirty="0"/>
              <a:t>We tried to email as many such teams as possible, to invite them to compete. They may have competed under other names, as they changed jobs or graduated etc.</a:t>
            </a:r>
            <a:endParaRPr lang="en-US" sz="1400" dirty="0"/>
          </a:p>
        </p:txBody>
      </p:sp>
    </p:spTree>
    <p:extLst>
      <p:ext uri="{BB962C8B-B14F-4D97-AF65-F5344CB8AC3E}">
        <p14:creationId xmlns:p14="http://schemas.microsoft.com/office/powerpoint/2010/main" val="76063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16239</TotalTime>
  <Words>2488</Words>
  <Application>Microsoft Office PowerPoint</Application>
  <PresentationFormat>Widescreen</PresentationFormat>
  <Paragraphs>221</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Courier New</vt:lpstr>
      <vt:lpstr>Lato</vt:lpstr>
      <vt:lpstr>Montserrat</vt:lpstr>
      <vt:lpstr>Open Sans</vt:lpstr>
      <vt:lpstr>Roboto</vt:lpstr>
      <vt:lpstr>Slack-Lato</vt:lpstr>
      <vt:lpstr>Office Theme</vt:lpstr>
      <vt:lpstr>PowerPoint Presentation</vt:lpstr>
      <vt:lpstr>Outline</vt:lpstr>
      <vt:lpstr>The Rationale for the Contest I</vt:lpstr>
      <vt:lpstr>PowerPoint Presentation</vt:lpstr>
      <vt:lpstr>The Rationale for the Contest II</vt:lpstr>
      <vt:lpstr>The Rationale for the Contest Design</vt:lpstr>
      <vt:lpstr>Getting Datasets</vt:lpstr>
      <vt:lpstr>How do we know that there is only one anomaly per dataset?</vt:lpstr>
      <vt:lpstr>The Contest</vt:lpstr>
      <vt:lpstr>The Results</vt:lpstr>
      <vt:lpstr>What Approaches did the Teams Try?</vt:lpstr>
      <vt:lpstr>High Level Summary of what the Teams used</vt:lpstr>
      <vt:lpstr>Debrief Notes</vt:lpstr>
      <vt:lpstr>Flaws in the Contest </vt:lpstr>
      <vt:lpstr>Now the winners!</vt:lpstr>
      <vt:lpstr>In 5th Place: AIST AI Research Center (AIRC)</vt:lpstr>
      <vt:lpstr>In tied 3rd Place: Hikvision Research Institute</vt:lpstr>
      <vt:lpstr>In tied 3rd Place: Hitachi America. R&amp;D</vt:lpstr>
      <vt:lpstr>In 2nd Place: Huawei Noah’s Ark Lab</vt:lpstr>
      <vt:lpstr>In 1st Place: DeepBlueAI</vt:lpstr>
      <vt:lpstr>Congratulations to all Participants! </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Eamonn Keogh</dc:creator>
  <cp:lastModifiedBy>Eamonn Keogh</cp:lastModifiedBy>
  <cp:revision>22</cp:revision>
  <dcterms:created xsi:type="dcterms:W3CDTF">2021-07-18T20:02:00Z</dcterms:created>
  <dcterms:modified xsi:type="dcterms:W3CDTF">2021-08-14T23:21:53Z</dcterms:modified>
</cp:coreProperties>
</file>