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8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7A2BB8-5143-46B9-A03F-2AE5E8A8BE07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45EE7-1E6D-4A74-8A4A-45D7A5449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345EE7-1E6D-4A74-8A4A-45D7A5449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0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3AD6-B010-4B1E-AED7-5C126635E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5A5C-024A-46F6-908E-1BEB7D1E2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D00D-ED0D-436B-8D20-49B346A0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B805-A762-4DD5-96A7-1E943C7D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19A49-A965-4035-8C6B-5F7B0E87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1924D-A13A-41B2-81A6-AD50830C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7D810-9628-449C-8EEB-746752CF3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24494-C1F2-4EAC-8F60-9CB6B803D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161F-602A-42DE-BA7E-FD966F8F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8FBF5-DFD6-4AC3-B8BB-1287F985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52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1D549-096B-43A8-9350-845391C42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9B707-613C-41E3-A16A-B171959F7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69E8-B966-4C5C-A8F4-98FCFB8C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A072E-6957-4BAD-A5AD-A8830A1E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0C73-3BD6-4E44-9104-221A1D46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0CD7-6037-43F1-8247-CA2A90DE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2419-2BCE-4288-B4F0-CC756688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FF081-53EB-4880-90B2-A01E5095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38F51-37DC-49BE-9CDC-F81BDABD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5D1C-7353-41D4-A8D8-9413F023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1F0C-F366-4560-9F9C-466E321A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E59ED-1A91-4413-98C8-26ACB44C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A39A3-D8C0-4F1E-AA16-5FF860A7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60B3B-4DD6-4C13-8DFF-B15B767A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08F52-57A3-47F7-957A-DA509EB9E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8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643B-E9EE-4471-A088-2ED7C4BD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39D6-FEEA-4DDE-A554-CFB3D652A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93661-FE95-4584-B9AA-0B718FF01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2E806-6F9D-4F7E-A4C2-1F055CB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EC019-060C-4A3A-8D7F-1DEFCC13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9523B-E498-4D71-9148-D5CA75D5B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7CC7-2B8D-45F9-8DA7-4583B549D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F3440-A1CC-4856-809D-2E7E7214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2DCDC-2471-4C72-AD4A-7443E111B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A4620E-B507-4B88-AE43-76625EEE8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5E485-B338-488A-938D-8A12FC929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68EDC-8A99-4D96-8DF0-0DDDB2E9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49AE7-32EE-4E15-988A-99674B1D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D5EA0-C011-463A-AA0C-D36CE57F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DBC3-30A9-4AF8-87BE-CD93B447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A41BDE-2929-4824-A158-CB1CDED4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49038-5934-455C-90B2-0BACB24F4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C7B90-FBF7-4B27-AFE8-D8D11EC8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66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901C1-EABA-45D2-9162-64165CF91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D0DF2-5A3B-435A-99F5-C25DCEEC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DB798-48C0-4EF5-8A2C-DF44C830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18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4542-E005-479A-A290-F1CAD350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D5071-A351-4C21-B27C-D050175A1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ADA58-A538-48BF-97A4-D8165A5A5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977C0-906F-4CC6-9C33-48A0752B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D7659-63B6-4C4C-BECB-35510CDA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D86B2-D152-4780-A7CC-DBA04E9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2DA6-49DC-46FF-BA57-421ADAD4B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2BE852-B336-48A1-A672-E1A5D8B54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33DC1-8C01-4158-A9C6-6ACDC950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462E8-EFB7-4F02-A8A6-9BBC520E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6B887-41F5-4972-86FF-AF3A43A9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CCA2F-F6DB-401F-9B56-63F83E59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8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28A99-6EF4-447F-A2DE-2241FC74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40D8A-E8FA-457C-B80E-1803DC16B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9F0F3-88D7-4529-BDF8-4894E0838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EA47-CA0C-4242-A919-48EF4AA1F18B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411B-E701-4650-BCB2-E86840DFE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8F8A7-35DC-40AC-AD31-C9B1D7EA5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AD864-185B-440F-953B-4CD4109CD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AB2E71-5275-4C2C-A0FD-80751F1E23DF}"/>
              </a:ext>
            </a:extLst>
          </p:cNvPr>
          <p:cNvSpPr txBox="1"/>
          <p:nvPr/>
        </p:nvSpPr>
        <p:spPr>
          <a:xfrm>
            <a:off x="116364" y="880488"/>
            <a:ext cx="11787567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Welcome to HEX UCR Anomaly Benchmark Datasets 2021</a:t>
            </a:r>
          </a:p>
          <a:p>
            <a:endParaRPr lang="en-US" sz="2800" dirty="0"/>
          </a:p>
          <a:p>
            <a:pPr>
              <a:spcAft>
                <a:spcPts val="600"/>
              </a:spcAft>
            </a:pPr>
            <a:r>
              <a:rPr lang="en-US" sz="2400" dirty="0"/>
              <a:t>While we are reluctant to tell you what to do, we recommend you read (or at least glance at), the following materials in this order…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hexagonML_UCR_SIGKDD_21_TSAD_contest_debrief001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 some historical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Current Time Series Anomaly Detection Benchmarks are Flawed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 more detailed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Irrational Exuberance</a:t>
            </a:r>
            <a:r>
              <a:rPr lang="en-US" sz="2000" dirty="0">
                <a:latin typeface="+mn-lt"/>
              </a:rPr>
              <a:t>  </a:t>
            </a:r>
            <a:r>
              <a:rPr lang="en-US" sz="2000" i="1" dirty="0">
                <a:latin typeface="+mn-lt"/>
              </a:rPr>
              <a:t>Why we should not believe 95% of papers on Time Series Anomaly Detection</a:t>
            </a:r>
            <a:r>
              <a:rPr lang="en-US" sz="1600" i="1" dirty="0">
                <a:latin typeface="+mn-lt"/>
              </a:rPr>
              <a:t>.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This is a keynote for a SIGKDD workshop. While it is somewhat redundant with the above, it may suggest pitfalls you want to avoid.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may be surprising, but a very simple baseline can be very effective for many TSAD problems</a:t>
            </a:r>
            <a:endParaRPr lang="en-US" sz="2000" b="1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n-lt"/>
              </a:rPr>
              <a:t>How not to Cripple the Baselines in Time Series Anomaly Detection</a:t>
            </a:r>
            <a:r>
              <a:rPr lang="en-US" sz="2000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Introducing MERLIN_3.0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This has little code snippets you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UCR_AnomalyDataSets</a:t>
            </a:r>
            <a:r>
              <a:rPr lang="en-US" sz="2000" b="1" dirty="0"/>
              <a:t> </a:t>
            </a:r>
            <a:r>
              <a:rPr lang="en-US" sz="2000" dirty="0"/>
              <a:t>At last! An introduction to all the datasets.</a:t>
            </a:r>
          </a:p>
          <a:p>
            <a:endParaRPr lang="en-US" sz="2000" dirty="0"/>
          </a:p>
          <a:p>
            <a:r>
              <a:rPr lang="en-US" sz="2000" dirty="0"/>
              <a:t>We hope this resource is useful for your research, happy anomaly hunting!</a:t>
            </a:r>
          </a:p>
          <a:p>
            <a:endParaRPr lang="en-US" sz="2000" dirty="0"/>
          </a:p>
          <a:p>
            <a:r>
              <a:rPr lang="en-US" sz="2000" dirty="0"/>
              <a:t>To cite this resource: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Keogh, E., Dutta Roy, T., Naik, U. &amp; Agrawal, A (2021). Multi-dataset Time-Series Anomaly Detection Competition, SIGKDD 2021. https://compete.hexagon-ml.com/practice/competition/39/ </a:t>
            </a:r>
          </a:p>
        </p:txBody>
      </p:sp>
      <p:pic>
        <p:nvPicPr>
          <p:cNvPr id="6" name="Picture 2" descr="Welcome to the UCR Time Series Classification/Clustering Page">
            <a:extLst>
              <a:ext uri="{FF2B5EF4-FFF2-40B4-BE49-F238E27FC236}">
                <a16:creationId xmlns:a16="http://schemas.microsoft.com/office/drawing/2014/main" id="{7DD30CB9-1E51-4341-B489-CA59048B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0705"/>
            <a:ext cx="4184650" cy="93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D01A11F-1138-4A19-8915-C0916996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800" y="87631"/>
            <a:ext cx="2753836" cy="83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1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227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Eamonn Keogh</dc:creator>
  <cp:lastModifiedBy>Daesoo Lee</cp:lastModifiedBy>
  <cp:revision>2</cp:revision>
  <dcterms:created xsi:type="dcterms:W3CDTF">2021-08-13T19:16:54Z</dcterms:created>
  <dcterms:modified xsi:type="dcterms:W3CDTF">2022-12-13T15:50:27Z</dcterms:modified>
</cp:coreProperties>
</file>