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143375" cy="3121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4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144" d="100"/>
          <a:sy n="144" d="100"/>
        </p:scale>
        <p:origin x="352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53" y="510779"/>
            <a:ext cx="3521869" cy="1086579"/>
          </a:xfrm>
        </p:spPr>
        <p:txBody>
          <a:bodyPr anchor="b"/>
          <a:lstStyle>
            <a:lvl1pPr algn="ctr"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922" y="1639261"/>
            <a:ext cx="3107531" cy="753525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157" indent="0" algn="ctr">
              <a:buNone/>
              <a:defRPr sz="906"/>
            </a:lvl2pPr>
            <a:lvl3pPr marL="414315" indent="0" algn="ctr">
              <a:buNone/>
              <a:defRPr sz="816"/>
            </a:lvl3pPr>
            <a:lvl4pPr marL="621472" indent="0" algn="ctr">
              <a:buNone/>
              <a:defRPr sz="725"/>
            </a:lvl4pPr>
            <a:lvl5pPr marL="828629" indent="0" algn="ctr">
              <a:buNone/>
              <a:defRPr sz="725"/>
            </a:lvl5pPr>
            <a:lvl6pPr marL="1035787" indent="0" algn="ctr">
              <a:buNone/>
              <a:defRPr sz="725"/>
            </a:lvl6pPr>
            <a:lvl7pPr marL="1242944" indent="0" algn="ctr">
              <a:buNone/>
              <a:defRPr sz="725"/>
            </a:lvl7pPr>
            <a:lvl8pPr marL="1450101" indent="0" algn="ctr">
              <a:buNone/>
              <a:defRPr sz="725"/>
            </a:lvl8pPr>
            <a:lvl9pPr marL="1657259" indent="0" algn="ctr">
              <a:buNone/>
              <a:defRPr sz="7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412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49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5103" y="166166"/>
            <a:ext cx="893415" cy="2644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857" y="166166"/>
            <a:ext cx="2628454" cy="2644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068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963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699" y="778090"/>
            <a:ext cx="3573661" cy="1298259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99" y="2088631"/>
            <a:ext cx="3573661" cy="682724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/>
                </a:solidFill>
              </a:defRPr>
            </a:lvl1pPr>
            <a:lvl2pPr marL="207157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2pPr>
            <a:lvl3pPr marL="414315" indent="0">
              <a:buNone/>
              <a:defRPr sz="816">
                <a:solidFill>
                  <a:schemeClr val="tx1">
                    <a:tint val="75000"/>
                  </a:schemeClr>
                </a:solidFill>
              </a:defRPr>
            </a:lvl3pPr>
            <a:lvl4pPr marL="621472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4pPr>
            <a:lvl5pPr marL="828629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5pPr>
            <a:lvl6pPr marL="1035787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6pPr>
            <a:lvl7pPr marL="1242944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7pPr>
            <a:lvl8pPr marL="1450101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8pPr>
            <a:lvl9pPr marL="1657259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62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857" y="830828"/>
            <a:ext cx="1760934" cy="1980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7584" y="830828"/>
            <a:ext cx="1760934" cy="19802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42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97" y="166166"/>
            <a:ext cx="3573661" cy="6032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397" y="765085"/>
            <a:ext cx="1752842" cy="37495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157" indent="0">
              <a:buNone/>
              <a:defRPr sz="906" b="1"/>
            </a:lvl2pPr>
            <a:lvl3pPr marL="414315" indent="0">
              <a:buNone/>
              <a:defRPr sz="816" b="1"/>
            </a:lvl3pPr>
            <a:lvl4pPr marL="621472" indent="0">
              <a:buNone/>
              <a:defRPr sz="725" b="1"/>
            </a:lvl4pPr>
            <a:lvl5pPr marL="828629" indent="0">
              <a:buNone/>
              <a:defRPr sz="725" b="1"/>
            </a:lvl5pPr>
            <a:lvl6pPr marL="1035787" indent="0">
              <a:buNone/>
              <a:defRPr sz="725" b="1"/>
            </a:lvl6pPr>
            <a:lvl7pPr marL="1242944" indent="0">
              <a:buNone/>
              <a:defRPr sz="725" b="1"/>
            </a:lvl7pPr>
            <a:lvl8pPr marL="1450101" indent="0">
              <a:buNone/>
              <a:defRPr sz="725" b="1"/>
            </a:lvl8pPr>
            <a:lvl9pPr marL="1657259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397" y="1140041"/>
            <a:ext cx="1752842" cy="1676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7584" y="765085"/>
            <a:ext cx="1761474" cy="37495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157" indent="0">
              <a:buNone/>
              <a:defRPr sz="906" b="1"/>
            </a:lvl2pPr>
            <a:lvl3pPr marL="414315" indent="0">
              <a:buNone/>
              <a:defRPr sz="816" b="1"/>
            </a:lvl3pPr>
            <a:lvl4pPr marL="621472" indent="0">
              <a:buNone/>
              <a:defRPr sz="725" b="1"/>
            </a:lvl4pPr>
            <a:lvl5pPr marL="828629" indent="0">
              <a:buNone/>
              <a:defRPr sz="725" b="1"/>
            </a:lvl5pPr>
            <a:lvl6pPr marL="1035787" indent="0">
              <a:buNone/>
              <a:defRPr sz="725" b="1"/>
            </a:lvl6pPr>
            <a:lvl7pPr marL="1242944" indent="0">
              <a:buNone/>
              <a:defRPr sz="725" b="1"/>
            </a:lvl7pPr>
            <a:lvl8pPr marL="1450101" indent="0">
              <a:buNone/>
              <a:defRPr sz="725" b="1"/>
            </a:lvl8pPr>
            <a:lvl9pPr marL="1657259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7584" y="1140041"/>
            <a:ext cx="1761474" cy="1676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677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352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635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97" y="208068"/>
            <a:ext cx="1336346" cy="728239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1474" y="449370"/>
            <a:ext cx="2097584" cy="2217951"/>
          </a:xfrm>
        </p:spPr>
        <p:txBody>
          <a:bodyPr/>
          <a:lstStyle>
            <a:lvl1pPr>
              <a:defRPr sz="1450"/>
            </a:lvl1pPr>
            <a:lvl2pPr>
              <a:defRPr sz="1269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397" y="936308"/>
            <a:ext cx="1336346" cy="1734625"/>
          </a:xfrm>
        </p:spPr>
        <p:txBody>
          <a:bodyPr/>
          <a:lstStyle>
            <a:lvl1pPr marL="0" indent="0">
              <a:buNone/>
              <a:defRPr sz="725"/>
            </a:lvl1pPr>
            <a:lvl2pPr marL="207157" indent="0">
              <a:buNone/>
              <a:defRPr sz="634"/>
            </a:lvl2pPr>
            <a:lvl3pPr marL="414315" indent="0">
              <a:buNone/>
              <a:defRPr sz="544"/>
            </a:lvl3pPr>
            <a:lvl4pPr marL="621472" indent="0">
              <a:buNone/>
              <a:defRPr sz="453"/>
            </a:lvl4pPr>
            <a:lvl5pPr marL="828629" indent="0">
              <a:buNone/>
              <a:defRPr sz="453"/>
            </a:lvl5pPr>
            <a:lvl6pPr marL="1035787" indent="0">
              <a:buNone/>
              <a:defRPr sz="453"/>
            </a:lvl6pPr>
            <a:lvl7pPr marL="1242944" indent="0">
              <a:buNone/>
              <a:defRPr sz="453"/>
            </a:lvl7pPr>
            <a:lvl8pPr marL="1450101" indent="0">
              <a:buNone/>
              <a:defRPr sz="453"/>
            </a:lvl8pPr>
            <a:lvl9pPr marL="1657259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919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397" y="208068"/>
            <a:ext cx="1336346" cy="728239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1474" y="449370"/>
            <a:ext cx="2097584" cy="2217951"/>
          </a:xfrm>
        </p:spPr>
        <p:txBody>
          <a:bodyPr anchor="t"/>
          <a:lstStyle>
            <a:lvl1pPr marL="0" indent="0">
              <a:buNone/>
              <a:defRPr sz="1450"/>
            </a:lvl1pPr>
            <a:lvl2pPr marL="207157" indent="0">
              <a:buNone/>
              <a:defRPr sz="1269"/>
            </a:lvl2pPr>
            <a:lvl3pPr marL="414315" indent="0">
              <a:buNone/>
              <a:defRPr sz="1087"/>
            </a:lvl3pPr>
            <a:lvl4pPr marL="621472" indent="0">
              <a:buNone/>
              <a:defRPr sz="906"/>
            </a:lvl4pPr>
            <a:lvl5pPr marL="828629" indent="0">
              <a:buNone/>
              <a:defRPr sz="906"/>
            </a:lvl5pPr>
            <a:lvl6pPr marL="1035787" indent="0">
              <a:buNone/>
              <a:defRPr sz="906"/>
            </a:lvl6pPr>
            <a:lvl7pPr marL="1242944" indent="0">
              <a:buNone/>
              <a:defRPr sz="906"/>
            </a:lvl7pPr>
            <a:lvl8pPr marL="1450101" indent="0">
              <a:buNone/>
              <a:defRPr sz="906"/>
            </a:lvl8pPr>
            <a:lvl9pPr marL="1657259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397" y="936308"/>
            <a:ext cx="1336346" cy="1734625"/>
          </a:xfrm>
        </p:spPr>
        <p:txBody>
          <a:bodyPr/>
          <a:lstStyle>
            <a:lvl1pPr marL="0" indent="0">
              <a:buNone/>
              <a:defRPr sz="725"/>
            </a:lvl1pPr>
            <a:lvl2pPr marL="207157" indent="0">
              <a:buNone/>
              <a:defRPr sz="634"/>
            </a:lvl2pPr>
            <a:lvl3pPr marL="414315" indent="0">
              <a:buNone/>
              <a:defRPr sz="544"/>
            </a:lvl3pPr>
            <a:lvl4pPr marL="621472" indent="0">
              <a:buNone/>
              <a:defRPr sz="453"/>
            </a:lvl4pPr>
            <a:lvl5pPr marL="828629" indent="0">
              <a:buNone/>
              <a:defRPr sz="453"/>
            </a:lvl5pPr>
            <a:lvl6pPr marL="1035787" indent="0">
              <a:buNone/>
              <a:defRPr sz="453"/>
            </a:lvl6pPr>
            <a:lvl7pPr marL="1242944" indent="0">
              <a:buNone/>
              <a:defRPr sz="453"/>
            </a:lvl7pPr>
            <a:lvl8pPr marL="1450101" indent="0">
              <a:buNone/>
              <a:defRPr sz="453"/>
            </a:lvl8pPr>
            <a:lvl9pPr marL="1657259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19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857" y="166166"/>
            <a:ext cx="3573661" cy="6032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857" y="830828"/>
            <a:ext cx="3573661" cy="1980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857" y="2892728"/>
            <a:ext cx="932259" cy="166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6A3B4-75D0-604A-9A64-DEB931A8C344}" type="datetimeFigureOut">
              <a:rPr lang="en-CN" smtClean="0"/>
              <a:t>2023/5/30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2493" y="2892728"/>
            <a:ext cx="1398389" cy="166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6259" y="2892728"/>
            <a:ext cx="932259" cy="1661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04E9D-1697-5342-8B0C-7D5A2A572C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03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315" rtl="0" eaLnBrk="1" latinLnBrk="0" hangingPunct="1">
        <a:lnSpc>
          <a:spcPct val="90000"/>
        </a:lnSpc>
        <a:spcBef>
          <a:spcPct val="0"/>
        </a:spcBef>
        <a:buNone/>
        <a:defRPr sz="1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79" indent="-103579" algn="l" defTabSz="4143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10736" indent="-103579" algn="l" defTabSz="414315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893" indent="-103579" algn="l" defTabSz="414315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5051" indent="-103579" algn="l" defTabSz="414315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932208" indent="-103579" algn="l" defTabSz="414315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139365" indent="-103579" algn="l" defTabSz="414315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346523" indent="-103579" algn="l" defTabSz="414315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553680" indent="-103579" algn="l" defTabSz="414315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760837" indent="-103579" algn="l" defTabSz="414315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315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207157" algn="l" defTabSz="414315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414315" algn="l" defTabSz="414315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3pPr>
      <a:lvl4pPr marL="621472" algn="l" defTabSz="414315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828629" algn="l" defTabSz="414315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035787" algn="l" defTabSz="414315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242944" algn="l" defTabSz="414315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450101" algn="l" defTabSz="414315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657259" algn="l" defTabSz="414315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A390BF-50B9-DC9A-C0A3-85177F6CFD6D}"/>
              </a:ext>
            </a:extLst>
          </p:cNvPr>
          <p:cNvGrpSpPr/>
          <p:nvPr/>
        </p:nvGrpSpPr>
        <p:grpSpPr>
          <a:xfrm>
            <a:off x="-1276" y="53719"/>
            <a:ext cx="4144651" cy="3121086"/>
            <a:chOff x="1168803" y="2196030"/>
            <a:chExt cx="4144651" cy="31210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55055C2-57D4-DCF1-179A-7ACEEEA65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9854" y="2549604"/>
              <a:ext cx="0" cy="25982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12949CC-CE58-4BF0-936F-AAF70351A5E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008972" y="3850581"/>
              <a:ext cx="0" cy="25982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63FB5548-8050-4AFB-D0FA-B796B643D0E0}"/>
                </a:ext>
              </a:extLst>
            </p:cNvPr>
            <p:cNvSpPr/>
            <p:nvPr/>
          </p:nvSpPr>
          <p:spPr>
            <a:xfrm>
              <a:off x="4128125" y="2621905"/>
              <a:ext cx="335287" cy="294290"/>
            </a:xfrm>
            <a:prstGeom prst="star5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7FB9E7-FF4E-9A99-37B7-32F552125558}"/>
                </a:ext>
              </a:extLst>
            </p:cNvPr>
            <p:cNvSpPr/>
            <p:nvPr/>
          </p:nvSpPr>
          <p:spPr>
            <a:xfrm>
              <a:off x="3146101" y="4363229"/>
              <a:ext cx="72000" cy="7442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CF053B0D-C6D8-8E33-F571-FCFB056A5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042" y="3234494"/>
              <a:ext cx="86050" cy="57327"/>
            </a:xfrm>
            <a:prstGeom prst="triangle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9A49BA76-E0A0-3E09-084B-9E20F8394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4442" y="3386894"/>
              <a:ext cx="86050" cy="5732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B68A7B-8F85-34B6-8ACB-1FEB719BDF13}"/>
                </a:ext>
              </a:extLst>
            </p:cNvPr>
            <p:cNvSpPr/>
            <p:nvPr/>
          </p:nvSpPr>
          <p:spPr>
            <a:xfrm>
              <a:off x="3298501" y="4515629"/>
              <a:ext cx="72000" cy="7442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8D6145-C0A7-8682-C9EC-AB84E154261F}"/>
                </a:ext>
              </a:extLst>
            </p:cNvPr>
            <p:cNvSpPr txBox="1"/>
            <p:nvPr/>
          </p:nvSpPr>
          <p:spPr>
            <a:xfrm>
              <a:off x="4308090" y="4978562"/>
              <a:ext cx="1005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迭代效率</a:t>
              </a:r>
              <a:endParaRPr lang="en-CN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CCDA74-EB74-3B1C-2941-811D883922AE}"/>
                </a:ext>
              </a:extLst>
            </p:cNvPr>
            <p:cNvSpPr txBox="1"/>
            <p:nvPr/>
          </p:nvSpPr>
          <p:spPr>
            <a:xfrm>
              <a:off x="1168803" y="2196030"/>
              <a:ext cx="1005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算子性能</a:t>
              </a:r>
              <a:endParaRPr lang="en-CN" sz="1600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BFF94108-28C0-5A41-69D7-ED9550476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3142" y="3450394"/>
              <a:ext cx="86050" cy="5732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91A7F5-C596-AF9B-AD66-A6B89F6266A5}"/>
                </a:ext>
              </a:extLst>
            </p:cNvPr>
            <p:cNvSpPr/>
            <p:nvPr/>
          </p:nvSpPr>
          <p:spPr>
            <a:xfrm>
              <a:off x="3387401" y="4325129"/>
              <a:ext cx="72000" cy="7442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67C14E-128B-6CC3-1CD6-A537F9AEF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7067" y="3092649"/>
              <a:ext cx="576000" cy="57212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31B5D8E-22D9-18F1-D7F9-E02866615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0501" y="4151597"/>
              <a:ext cx="576000" cy="57212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148631-0FE6-6C2B-5CDA-F1F151BE490B}"/>
                </a:ext>
              </a:extLst>
            </p:cNvPr>
            <p:cNvSpPr txBox="1"/>
            <p:nvPr/>
          </p:nvSpPr>
          <p:spPr>
            <a:xfrm>
              <a:off x="1926518" y="3733415"/>
              <a:ext cx="10053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算子库</a:t>
              </a:r>
              <a:endParaRPr lang="en-CN" sz="16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3BE25C-CE0C-BBD3-EE67-853C8890CBC6}"/>
                </a:ext>
              </a:extLst>
            </p:cNvPr>
            <p:cNvSpPr txBox="1"/>
            <p:nvPr/>
          </p:nvSpPr>
          <p:spPr>
            <a:xfrm>
              <a:off x="2773609" y="4766072"/>
              <a:ext cx="12995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/>
                <a:t>算子编译器</a:t>
              </a:r>
              <a:endParaRPr lang="en-CN" sz="1600" b="1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99D1A966-D872-E8AE-9899-8BF0EFC2529C}"/>
                </a:ext>
              </a:extLst>
            </p:cNvPr>
            <p:cNvSpPr/>
            <p:nvPr/>
          </p:nvSpPr>
          <p:spPr>
            <a:xfrm rot="19010405">
              <a:off x="3306508" y="3013783"/>
              <a:ext cx="863159" cy="491060"/>
            </a:xfrm>
            <a:prstGeom prst="rightArrow">
              <a:avLst>
                <a:gd name="adj1" fmla="val 34483"/>
                <a:gd name="adj2" fmla="val 50000"/>
              </a:avLst>
            </a:prstGeom>
            <a:solidFill>
              <a:srgbClr val="9A4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F60F110-60D5-E6D4-8D80-82C48FEEF047}"/>
                </a:ext>
              </a:extLst>
            </p:cNvPr>
            <p:cNvSpPr txBox="1"/>
            <p:nvPr/>
          </p:nvSpPr>
          <p:spPr>
            <a:xfrm>
              <a:off x="2574477" y="2964249"/>
              <a:ext cx="100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7030A0"/>
                  </a:solidFill>
                </a:rPr>
                <a:t>自动化</a:t>
              </a:r>
              <a:endParaRPr lang="en-CN" b="1" dirty="0">
                <a:solidFill>
                  <a:srgbClr val="7030A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DB0B1F-A14F-3A2A-B16B-8CE40CA64973}"/>
                </a:ext>
              </a:extLst>
            </p:cNvPr>
            <p:cNvSpPr txBox="1"/>
            <p:nvPr/>
          </p:nvSpPr>
          <p:spPr>
            <a:xfrm>
              <a:off x="2911316" y="2640089"/>
              <a:ext cx="100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7030A0"/>
                  </a:solidFill>
                </a:rPr>
                <a:t>结构化</a:t>
              </a:r>
              <a:endParaRPr lang="en-CN" b="1" dirty="0">
                <a:solidFill>
                  <a:srgbClr val="7030A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50D14F-3230-5E65-1B73-2C292AFCF043}"/>
                </a:ext>
              </a:extLst>
            </p:cNvPr>
            <p:cNvSpPr txBox="1"/>
            <p:nvPr/>
          </p:nvSpPr>
          <p:spPr>
            <a:xfrm>
              <a:off x="3298501" y="2311188"/>
              <a:ext cx="1005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7030A0"/>
                  </a:solidFill>
                </a:rPr>
                <a:t>智能化</a:t>
              </a:r>
              <a:endParaRPr lang="en-CN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78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7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GENGHAN ZHANG</dc:creator>
  <cp:lastModifiedBy>GENGHAN ZHANG</cp:lastModifiedBy>
  <cp:revision>1</cp:revision>
  <dcterms:created xsi:type="dcterms:W3CDTF">2023-05-30T06:26:14Z</dcterms:created>
  <dcterms:modified xsi:type="dcterms:W3CDTF">2023-05-30T06:27:43Z</dcterms:modified>
</cp:coreProperties>
</file>