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C7F50-C1D3-DE55-5F42-5414032A4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C446A-6683-B52C-A713-EBFB04EE8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2EAB8-93CF-05CB-E021-26A1728B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81398-A60D-6726-19C2-D9785633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F6585-BC6F-8688-4FB4-BA89B274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2F27-8042-6DAB-A0B1-B7C274B1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18089-64DB-685C-DFBB-B489F855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E490B-8038-CDA5-18E8-499C50F6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A951F-9177-1EB4-7AA8-D4CBA57C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A1CFF-8DFA-F216-51C5-97F58755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6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FD7958-2CBC-76C1-CD21-B6510226B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58528-AA88-A83C-5FF8-21004A9A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02CB0-7F2B-F21A-9101-BC8DEDDC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48637-6764-7A7B-511E-AAC5314B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34EFD-2003-E275-CD79-B4D433F0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F1E43-F99C-B6C5-6280-9FC9A94E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31BB9-6E7D-A965-9C40-B1E88799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72ADC-5B66-981D-A5D9-C848D6E0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3FD5B-DD60-7508-5818-C4C19DAA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6979B-00E1-C05D-08AA-0E9B4A90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4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5930-C692-F90A-4AB5-84244A98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CFF05-2125-9963-8D39-4DADCB185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33E4A-CCAB-7C5F-6CB2-1E7212CA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A5416-5BB9-E138-AC75-B5E6E7A1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A6F49-359F-3419-62D6-8243F7F6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6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F206-4121-4CAD-67AF-7B05AB22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2CFC8-110C-E59C-AFA4-90A5C1E7A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4FBFCA-9572-4EC7-2030-DE856FA1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E3A4C-D170-88EE-66AE-A5E6FF34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E2E47-76D0-97B5-D10C-F0511AA2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EA080-34A8-BAAF-4CBF-5E4B9CED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4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F7B8C-E8FB-0C9C-A5AB-A10B27AA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6142E-095B-70BD-C964-4C2ADAB16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5BF87-A123-7202-BFE9-73D33633C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DB9884-CD95-BA61-1AC1-6E30D1528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A50377-50C7-880B-DF71-25A5B7B9F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7AF723-961F-42A5-0592-C6823206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21AA4D-9FAC-BE26-3AE0-4DD29909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B323E9-7927-B06D-D327-F123BD8C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3AF80-1072-7749-909C-9A89DD48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08DAF-013E-FCB4-06A3-4E99E3C9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C6A4CF-DCB0-89CC-1030-0B24A450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C506A-CBAE-77BF-6D67-F91F33E2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972BB9-C9ED-513C-BA4D-4CFDF5E9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17FFCC-6BD1-6ED2-5301-7C9949D1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0C4EA-9E88-2869-F78B-E4B813D6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A71FF-C332-646F-6D3F-00ED13EE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DF1C0-16A0-AFBE-F4D8-B285D37A9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C8518-9AE8-D172-6739-3BDA69CD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140EC-53B0-2CD5-B322-FF22B7B4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79128-0D3E-8B15-A6BF-CA466A94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4E7B8-7F23-1810-D5E8-2C329CAD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DB2F6-6DB9-1860-B65F-B13A0F91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B8D50B-CDCB-5DA6-724D-273176B05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98F8D-3717-796D-AFB0-08F31620B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31EDE-C9C0-8136-CE4D-6F1D695E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CAB170-2F0D-7BE8-3E7E-7B0B51A4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70255-8D69-2AB9-93B9-5D4C1932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2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75A98E-FD0B-5F6D-F7E1-8EF7C58D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3799B-C928-F034-469D-67A3EB9C9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5D133-9510-D13D-86D4-70A1D31D1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1B0C-073F-46CC-ABDD-64EDD6420E7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C4587-1FC1-FDF0-2A26-26D994B24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60113-F3A0-D49C-F9A5-7AE8E4354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D10E-3944-44DE-8A1F-D991B24D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2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ABA08-7837-F47B-3764-11EE388C0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CodeGeeX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Pre-Trained Model for Code Generation with Multilingual Evaluations 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HumanEval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A01BA-CEAB-283C-1508-B28CE754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542" y="3916670"/>
            <a:ext cx="9733935" cy="1655762"/>
          </a:xfrm>
        </p:spPr>
        <p:txBody>
          <a:bodyPr>
            <a:no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Qinkai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Zheng, Xiao Xia, Xu Zou,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Dong, Shan Wang,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Yufei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Xue,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Zihan Wang, Lei Shen◦, Andi Wang, Yang Li, Teng Su, Zhilin Yang, Jie Tang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Zhipu.AI◦, Huawei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1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C0A01BA-CEAB-283C-1508-B28CE754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873" y="484909"/>
            <a:ext cx="10834253" cy="6151865"/>
          </a:xfrm>
        </p:spPr>
        <p:txBody>
          <a:bodyPr>
            <a:no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本文介绍了一个具有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亿个参数的多语言代码生成模型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CodeGeeX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截至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CodeGeeX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种编程语言的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8500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亿个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上进行了预训练。大量实验表明，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CodeGeeX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HumanEval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上的代码生成和翻译任务上都优于类似规模的多语言代码模型。</a:t>
            </a:r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开发了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HumanEval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-X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benchmark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，通过用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手工编写解决方案来评估多语言模型。</a:t>
            </a:r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我们在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Code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JetBrains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Studio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上构建了基于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CodeGeeX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的扩展。</a:t>
            </a:r>
          </a:p>
        </p:txBody>
      </p:sp>
    </p:spTree>
    <p:extLst>
      <p:ext uri="{BB962C8B-B14F-4D97-AF65-F5344CB8AC3E}">
        <p14:creationId xmlns:p14="http://schemas.microsoft.com/office/powerpoint/2010/main" val="36499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42A44F9-39B7-57AD-B4C3-519667C6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3" y="0"/>
            <a:ext cx="8570452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40A038-46A0-6328-4138-DB2C7973D649}"/>
              </a:ext>
            </a:extLst>
          </p:cNvPr>
          <p:cNvSpPr txBox="1"/>
          <p:nvPr/>
        </p:nvSpPr>
        <p:spPr>
          <a:xfrm>
            <a:off x="9134168" y="1928422"/>
            <a:ext cx="29005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不同的模型用于支持三种任务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代码生成</a:t>
            </a:r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代码翻译</a:t>
            </a:r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代码解释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254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2C72A0-43BD-5869-B1C0-38C9EC420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7" t="3296" r="8702" b="4885"/>
          <a:stretch/>
        </p:blipFill>
        <p:spPr>
          <a:xfrm>
            <a:off x="1558413" y="481779"/>
            <a:ext cx="9075174" cy="48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1953211-F053-A8CD-BD34-0AAE94FD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590550"/>
            <a:ext cx="9829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896AE0-B98D-9F5D-553D-C619FA949978}"/>
              </a:ext>
            </a:extLst>
          </p:cNvPr>
          <p:cNvSpPr txBox="1"/>
          <p:nvPr/>
        </p:nvSpPr>
        <p:spPr>
          <a:xfrm>
            <a:off x="196647" y="953728"/>
            <a:ext cx="11454580" cy="712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开发并发布了</a:t>
            </a:r>
            <a:r>
              <a:rPr lang="en-US" altLang="zh-CN" sz="2800" i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CodeGeeX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，这是一个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13B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预训练的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种语言代码生成模型，在相同规模的多语言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baselines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上，它在</a:t>
            </a:r>
            <a:r>
              <a:rPr lang="zh-CN" alt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方面表现出同样优异的表现。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VS Code4, JebBrains5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Tencent Cloud Studio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上构建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CodeGeeX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扩展。与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Copilot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相比，它支持更多样化的功能，包括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代码补全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、生成、翻译和解释。根据用户调查，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CodeGeeX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可以提高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83.4%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的用户的编码效率。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手工制作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HumanEval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-X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benchmark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，以评估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任务的多语言代码模型的功能正确性，促进对预训练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多语言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代码模型的理解和开发。</a:t>
            </a:r>
          </a:p>
          <a:p>
            <a:pPr>
              <a:lnSpc>
                <a:spcPct val="150000"/>
              </a:lnSpc>
            </a:pPr>
            <a:b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8D0E42-C247-4CF7-E0C5-62728F1B85B7}"/>
              </a:ext>
            </a:extLst>
          </p:cNvPr>
          <p:cNvSpPr txBox="1"/>
          <p:nvPr/>
        </p:nvSpPr>
        <p:spPr>
          <a:xfrm>
            <a:off x="368710" y="231058"/>
            <a:ext cx="1145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贡献</a:t>
            </a:r>
          </a:p>
        </p:txBody>
      </p:sp>
    </p:spTree>
    <p:extLst>
      <p:ext uri="{BB962C8B-B14F-4D97-AF65-F5344CB8AC3E}">
        <p14:creationId xmlns:p14="http://schemas.microsoft.com/office/powerpoint/2010/main" val="38154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282A04-FD4E-1EE2-56CB-98742438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05" y="0"/>
            <a:ext cx="5865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309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Office 主题​​</vt:lpstr>
      <vt:lpstr>CodeGeeX：A Pre-Trained Model for Code Generation with Multilingual Evaluations on HumanEval-X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效 张</dc:creator>
  <cp:lastModifiedBy>效 张</cp:lastModifiedBy>
  <cp:revision>26</cp:revision>
  <dcterms:created xsi:type="dcterms:W3CDTF">2024-07-08T08:52:41Z</dcterms:created>
  <dcterms:modified xsi:type="dcterms:W3CDTF">2024-07-11T02:09:14Z</dcterms:modified>
</cp:coreProperties>
</file>