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5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3EDC6-3FB3-4E27-8A20-71221B379EC4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4A49-2911-4A96-AD70-80DC1AC20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这两篇文章认为这些指标与功能正确性的关系并不好</a:t>
            </a:r>
            <a:endParaRPr lang="en-US" altLang="zh-CN" dirty="0"/>
          </a:p>
          <a:p>
            <a:r>
              <a:rPr lang="en-US" altLang="zh-CN" dirty="0"/>
              <a:t>M. Chen, J. </a:t>
            </a:r>
            <a:r>
              <a:rPr lang="en-US" altLang="zh-CN" dirty="0" err="1"/>
              <a:t>Tworek</a:t>
            </a:r>
            <a:r>
              <a:rPr lang="en-US" altLang="zh-CN" dirty="0"/>
              <a:t>, H. Jun, Q. Yuan, H. P. de Oliveira Pinto,</a:t>
            </a:r>
          </a:p>
          <a:p>
            <a:r>
              <a:rPr lang="en-US" altLang="zh-CN" dirty="0"/>
              <a:t>J. Kaplan, H. Edwards, Y. </a:t>
            </a:r>
            <a:r>
              <a:rPr lang="en-US" altLang="zh-CN" dirty="0" err="1"/>
              <a:t>Burda</a:t>
            </a:r>
            <a:r>
              <a:rPr lang="en-US" altLang="zh-CN" dirty="0"/>
              <a:t>, N. Joseph, G. Brockman et al.,</a:t>
            </a:r>
          </a:p>
          <a:p>
            <a:r>
              <a:rPr lang="en-US" altLang="zh-CN" dirty="0"/>
              <a:t>“Evaluating large language models trained on code.(2021),” </a:t>
            </a:r>
            <a:r>
              <a:rPr lang="en-US" altLang="zh-CN" dirty="0" err="1"/>
              <a:t>arXiv</a:t>
            </a:r>
            <a:endParaRPr lang="en-US" altLang="zh-CN" dirty="0"/>
          </a:p>
          <a:p>
            <a:r>
              <a:rPr lang="en-US" altLang="zh-CN" dirty="0"/>
              <a:t>preprint arXiv:2107.03374, 2021.</a:t>
            </a:r>
            <a:br>
              <a:rPr lang="en-US" altLang="zh-CN" dirty="0"/>
            </a:br>
            <a:r>
              <a:rPr lang="en-US" altLang="zh-CN" dirty="0"/>
              <a:t>S. Lu, D. Guo, S. Ren, J. Huang, A. </a:t>
            </a:r>
            <a:r>
              <a:rPr lang="en-US" altLang="zh-CN" dirty="0" err="1"/>
              <a:t>Svyatkovskiy</a:t>
            </a:r>
            <a:r>
              <a:rPr lang="en-US" altLang="zh-CN" dirty="0"/>
              <a:t>, A. Blanco, C. B.</a:t>
            </a:r>
          </a:p>
          <a:p>
            <a:r>
              <a:rPr lang="en-US" altLang="zh-CN" dirty="0"/>
              <a:t>Clement, D. Drain, D. Jiang, D. Tang, G. Li, L. Zhou, L. Shou,</a:t>
            </a:r>
          </a:p>
          <a:p>
            <a:r>
              <a:rPr lang="en-US" altLang="zh-CN" dirty="0"/>
              <a:t>L. Zhou, M. </a:t>
            </a:r>
            <a:r>
              <a:rPr lang="en-US" altLang="zh-CN" dirty="0" err="1"/>
              <a:t>Tufano</a:t>
            </a:r>
            <a:r>
              <a:rPr lang="en-US" altLang="zh-CN" dirty="0"/>
              <a:t>, M. Gong, M. Zhou, N. Duan, N. Sundaresan,</a:t>
            </a:r>
          </a:p>
          <a:p>
            <a:r>
              <a:rPr lang="en-US" altLang="zh-CN" dirty="0"/>
              <a:t>S. K. Deng, S. Fu, and S. Liu, “</a:t>
            </a:r>
            <a:r>
              <a:rPr lang="en-US" altLang="zh-CN" dirty="0" err="1"/>
              <a:t>CodeXGLUE</a:t>
            </a:r>
            <a:r>
              <a:rPr lang="en-US" altLang="zh-CN" dirty="0"/>
              <a:t>: A machine learning</a:t>
            </a:r>
          </a:p>
          <a:p>
            <a:r>
              <a:rPr lang="en-US" altLang="zh-CN" dirty="0"/>
              <a:t>benchmark dataset for code understanding and generation,” </a:t>
            </a:r>
            <a:r>
              <a:rPr lang="en-US" altLang="zh-CN" dirty="0" err="1"/>
              <a:t>CoRR</a:t>
            </a:r>
            <a:r>
              <a:rPr lang="en-US" altLang="zh-CN" dirty="0"/>
              <a:t>, vol.</a:t>
            </a:r>
          </a:p>
          <a:p>
            <a:r>
              <a:rPr lang="en-US" altLang="zh-CN" dirty="0"/>
              <a:t>abs/2102.04664, 2021.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4A49-2911-4A96-AD70-80DC1AC209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6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4A49-2911-4A96-AD70-80DC1AC209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4A49-2911-4A96-AD70-80DC1AC209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4A49-2911-4A96-AD70-80DC1AC209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7CF1B-6014-CD58-214C-325D80D6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5BBB9-1842-7639-2FB5-207437C89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553E5-C648-8DFC-5538-735833B9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7A61-93E5-A7CA-813A-636BC4F0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546D-5003-4D24-FAC4-C6CFB57F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C9E9-396E-12C1-FD5B-E379C0D2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7D034-4E6A-A604-A84C-7B1B8B4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9F3C3-8E97-EF54-7541-DCF2F88B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1B6B0-4E0F-DE52-9035-89C6463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58039-8FC6-CB02-3E6F-5A343ED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6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5586F-215F-2D41-A3F1-A6ACE653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93E6F-81F7-9DBC-3DCF-9BB05CEC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A5777-298A-4523-69E0-500CC195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A9A98-86C4-03EF-5C5B-A59EC849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32295-1D5B-8AFB-913B-B5E69A9B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2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D9155-F118-34A3-BC61-EF676A39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428FC-EB40-0DA1-1364-E01A8121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B5FC0-ED3D-2059-BA25-2034510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F498E-C9BB-D376-A9B3-5C261CC2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8914C-8B76-B948-BA99-969C33C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B01EC-2625-005E-1CFE-EE25974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8E16C-DD97-C884-F3C7-D359C0FA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62A97-69F4-E318-AD5F-E6A248DB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29F18-91E0-8BD5-F9FE-7F200B7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9765D-DBFB-3243-FACA-63EC0114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64E38-7C51-DB81-4D02-4A26830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ADADC-DEC6-9C3C-AE9A-C646269D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CC10-0DAF-A173-4324-EE59C360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A8E18-D33C-EC9D-AAB9-39566D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6684-0433-D212-CAA3-7FE6B07B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45C27-7917-154A-3579-2B39D2FD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11553-F956-013C-6FA6-FD8B9DF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5BE1A-2902-ADAB-8613-242994E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E0673-0B12-E9C7-9AC4-279B264E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47378-90E8-4207-60E5-04A8771A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76A212-1CA8-D443-E5CB-11F11E406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198BD-EF33-3F7F-DA38-96D4808E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C01A8-7626-1E65-DEA0-5F37DAD7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A2339-A6F9-A647-81CF-CA1A76F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8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E392-C70B-9F89-E40C-C31C4164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5471C-26A7-4CED-AF1A-91737A0E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D8606B-225A-6892-9F98-FAA62071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D4DCB-D404-1CCF-0F5B-0A24A78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0FE0A0-B84B-67F4-1CBA-5961EF1E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37E50-90D3-81D7-6FEE-4A2B5E49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55AC6E-0E4F-363D-CFE3-E56658F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3362-4087-42B5-D875-91EF3701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67DEE-3B01-597C-C48D-D7F97D8D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B448A-3A4C-5BF3-0188-F77C7922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E16E1-40F5-5769-D98B-A02A08E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0B09-6329-80EC-3619-EEDF992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1BD99-88FB-F14E-08D6-1085EF48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6246-9A07-B0EC-825F-2376F22D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AA2BC2-EC81-2C30-3437-D6F518F0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6B65A-F43E-F676-9B98-7C2E6A90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160E2-940F-B3D7-E72E-F440CFB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EBA2F-BA88-62D2-E767-322ABBC2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C5E94-FA3E-B6F8-E6BD-B6ED941E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4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6AB8D0-3439-6AAC-DE28-1DF1A62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55685-6775-DC69-2EBA-DC7D3659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0D720-F296-A124-5943-7E279F59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D458-5D09-48D6-B035-3932F99D53F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0176E-8BC9-CDFE-F91B-D0C50BFF8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469A6-5EAF-1F1A-B7FE-A1202A8B9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214F-A8EC-43F0-AD14-F078226B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9AD5F-83EF-94C4-BAEE-0844710AA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VerilogEval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Large Language Models for Verilog Code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0260E-A835-67E3-C6CB-35DBF274A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Mingjie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Nathaniel Pinckney,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Khailany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Haoxing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Corporation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mingjiel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npinckney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bkhailany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haoxingr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}@nvidia.com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7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8FFA4-A6EE-D7DE-F0DB-70AC002E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52" y="0"/>
            <a:ext cx="762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136617-B2F6-96B8-9D73-D987B70B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5" y="0"/>
            <a:ext cx="7121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59F834-A23A-CC2D-70A3-EBF7E91B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7" y="222608"/>
            <a:ext cx="10624246" cy="20265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9DA18D2-C321-D7EB-2839-A3BB4C7D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51" y="2249129"/>
            <a:ext cx="6379497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codegen-16B-verilog-sft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5C95BA-9234-4DCE-285C-9C1D2634F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4"/>
          <a:stretch/>
        </p:blipFill>
        <p:spPr>
          <a:xfrm>
            <a:off x="796801" y="3167038"/>
            <a:ext cx="10598396" cy="18277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4CEA61-F834-BE47-C9A8-85232E2D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736" y="5298019"/>
            <a:ext cx="6379497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Codegen-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8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F4CEA61-F834-BE47-C9A8-85232E2D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42" y="4158566"/>
            <a:ext cx="7934632" cy="16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通过使用不协调的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代码解决方案重组问题描述来引入一种操作，导致创建错误的问题代码对，表示为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-error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4761D2-FC20-1DBC-E689-0A4AEC46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4" y="1901204"/>
            <a:ext cx="11303532" cy="21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ACB9-6387-4926-2A6F-C001434A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491613"/>
            <a:ext cx="11277599" cy="6007509"/>
          </a:xfrm>
        </p:spPr>
        <p:txBody>
          <a:bodyPr>
            <a:normAutofit lnSpcReduction="10000"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本文提出了一个专门为评估硬件设计和验证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代码生成环境中的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性能而量身定制的基准测试框架。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提出了一个全面的评估数据集，包括来自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教学网站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HDLBits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个问题。评估集由不同的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代码生成任务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组成，任务难度是从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简单的复杂。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代码补全可以通过将生成的代码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仿真输出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golden solution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进行比较来自动测试功能正确性。此外，还证明了预训练语言模型的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代码生成能力可以通过对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生成的合成“问题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代码“对来进行监督和微调来改进。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06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0E756D-F4AE-4DC2-A2B1-8CE9D92B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67" y="1040528"/>
            <a:ext cx="7325033" cy="56035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4C6882-5035-FE7B-AA67-DFE72B11CA74}"/>
              </a:ext>
            </a:extLst>
          </p:cNvPr>
          <p:cNvSpPr txBox="1"/>
          <p:nvPr/>
        </p:nvSpPr>
        <p:spPr>
          <a:xfrm>
            <a:off x="1489586" y="226142"/>
            <a:ext cx="9212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VerilogEval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使用沙盒环境对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代码生成任务进行简单且可重复的评估，以适应需求。</a:t>
            </a:r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7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C02B6-5AA0-AA05-B14A-9E5658C1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38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提出了一个全面的评估数据集，其中包括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个来自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HDLBits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的问题。这些问题经过了精心的整理，确保了清晰度和多样性。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开发了一个基准测试框架，其中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代码完成受到自动功能正确性测试。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	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通过利用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生成与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代码配对的问题描述，构建了一个综合监督微调数据集。该数据集用于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Fine-Tuning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）的大量实验，进一步提高了模型对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编码任务的熟练程度。</a:t>
            </a:r>
          </a:p>
          <a:p>
            <a:pPr marL="0" indent="45720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4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163FA-211D-68F4-C531-3BFF867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629265"/>
            <a:ext cx="11061289" cy="5547698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使用了两个方法对问题集生成问题描述：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VerilogEval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-machine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gpt-3.5 turbo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，最初使用的是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zero-shot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，发现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个问题中有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个获得成功。随后，将有效生成的描述视为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few-shot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，并继续对未解决的问题进行进一步的采样。相应代码通过测试就标记为有效。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108-&gt;143.</a:t>
            </a:r>
          </a:p>
          <a:p>
            <a:pPr indent="457200">
              <a:lnSpc>
                <a:spcPct val="150000"/>
              </a:lnSpc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VerilogEval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-human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：对网站上的问题描述进行了人工审核和转换成文本结构。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7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8BD01B-03F4-C8DF-8831-CF800BD50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9" r="13609"/>
          <a:stretch/>
        </p:blipFill>
        <p:spPr>
          <a:xfrm>
            <a:off x="91441" y="1970950"/>
            <a:ext cx="5283200" cy="242534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FBEEA5C-646D-FBC9-7CC1-2685E54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062" y="1393641"/>
            <a:ext cx="6379497" cy="419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HumanEval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用途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：评估模型在理解和生成Python代码方面的能力。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MBPP (Mostly Basic Python Programming)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用途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：用于测试模型在基本Python编程任务上的表现。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APPS (Automated Programming Progression Suite)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用途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：评估模型在解决更复杂的Python编程问题上的能力</a:t>
            </a:r>
          </a:p>
        </p:txBody>
      </p:sp>
    </p:spTree>
    <p:extLst>
      <p:ext uri="{BB962C8B-B14F-4D97-AF65-F5344CB8AC3E}">
        <p14:creationId xmlns:p14="http://schemas.microsoft.com/office/powerpoint/2010/main" val="253161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FBEEA5C-646D-FBC9-7CC1-2685E54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50" y="3988558"/>
            <a:ext cx="6379497" cy="188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BLEU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分数用于衡量生成代码与参考代码的相似性，分数越高表示生成代码越接近参考代码。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早期的代码评估工作大都使用过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BLEU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分数，最近有研究认为，这些指标与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功能正确性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的关系并不好。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71A62-B5CE-82CF-9AAF-61C205A6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48" y="974289"/>
            <a:ext cx="7590503" cy="29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FBEEA5C-646D-FBC9-7CC1-2685E54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51" y="3305442"/>
            <a:ext cx="6379497" cy="23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pass@k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来直接测量代码功能正确性的工作，其中如果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个样本中的任何一个通过单元测试，则认为问题已经解决。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每个任务生成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个样本通过测试（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B6788-E035-B577-30AC-F0C04AAB0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9"/>
          <a:stretch/>
        </p:blipFill>
        <p:spPr>
          <a:xfrm>
            <a:off x="3079803" y="1469459"/>
            <a:ext cx="6441203" cy="1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FBEEA5C-646D-FBC9-7CC1-2685E54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51" y="4627204"/>
            <a:ext cx="6379497" cy="96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每个任务生成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个样本通过测试（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D871C-885B-61A1-FBCB-97FE5FEE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02" y="384580"/>
            <a:ext cx="6390873" cy="39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795</Words>
  <Application>Microsoft Office PowerPoint</Application>
  <PresentationFormat>宽屏</PresentationFormat>
  <Paragraphs>42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Times New Roman</vt:lpstr>
      <vt:lpstr>Office 主题​​</vt:lpstr>
      <vt:lpstr>VerilogEval：Evaluating Large Language Models for Verilog Code Generation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效 张</dc:creator>
  <cp:lastModifiedBy>效 张</cp:lastModifiedBy>
  <cp:revision>67</cp:revision>
  <dcterms:created xsi:type="dcterms:W3CDTF">2024-06-12T13:25:19Z</dcterms:created>
  <dcterms:modified xsi:type="dcterms:W3CDTF">2024-06-20T11:36:51Z</dcterms:modified>
</cp:coreProperties>
</file>