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61" r:id="rId7"/>
    <p:sldId id="262" r:id="rId8"/>
    <p:sldId id="283" r:id="rId9"/>
    <p:sldId id="284" r:id="rId10"/>
    <p:sldId id="285" r:id="rId11"/>
    <p:sldId id="286" r:id="rId12"/>
    <p:sldId id="259" r:id="rId13"/>
    <p:sldId id="276" r:id="rId14"/>
    <p:sldId id="260" r:id="rId15"/>
    <p:sldId id="277" r:id="rId16"/>
    <p:sldId id="278" r:id="rId17"/>
    <p:sldId id="263" r:id="rId18"/>
    <p:sldId id="268" r:id="rId19"/>
    <p:sldId id="269" r:id="rId20"/>
    <p:sldId id="270" r:id="rId21"/>
    <p:sldId id="287" r:id="rId22"/>
    <p:sldId id="264" r:id="rId23"/>
    <p:sldId id="265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1739-A811-4726-ADA1-222A2C9A3A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F074-35AE-4758-B711-A2A221266C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1739-A811-4726-ADA1-222A2C9A3A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F074-35AE-4758-B711-A2A221266C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1739-A811-4726-ADA1-222A2C9A3A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F074-35AE-4758-B711-A2A221266C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1739-A811-4726-ADA1-222A2C9A3A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F074-35AE-4758-B711-A2A221266C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1739-A811-4726-ADA1-222A2C9A3A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F074-35AE-4758-B711-A2A221266C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1739-A811-4726-ADA1-222A2C9A3A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F074-35AE-4758-B711-A2A221266C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1739-A811-4726-ADA1-222A2C9A3A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F074-35AE-4758-B711-A2A221266C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1739-A811-4726-ADA1-222A2C9A3A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F074-35AE-4758-B711-A2A221266C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1739-A811-4726-ADA1-222A2C9A3A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F074-35AE-4758-B711-A2A221266C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1739-A811-4726-ADA1-222A2C9A3A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F074-35AE-4758-B711-A2A221266C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1739-A811-4726-ADA1-222A2C9A3A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F074-35AE-4758-B711-A2A221266C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51739-A811-4726-ADA1-222A2C9A3A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7F074-35AE-4758-B711-A2A221266C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Env</a:t>
            </a:r>
            <a:r>
              <a:rPr lang="en-US" altLang="zh-CN" dirty="0" smtClean="0"/>
              <a:t> </a:t>
            </a:r>
            <a:r>
              <a:rPr lang="zh-CN" altLang="en-US" dirty="0" smtClean="0"/>
              <a:t>开发辅助工具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Env工具添加模块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9725"/>
            <a:ext cx="8298815" cy="4526280"/>
          </a:xfrm>
        </p:spPr>
        <p:txBody>
          <a:bodyPr/>
          <a:lstStyle/>
          <a:p>
            <a:r>
              <a:rPr lang="zh-CN" altLang="en-US" sz="2000"/>
              <a:t>添加模块在工程目录下board文件中修改Kconfig文件和SConscript文件,并且把需要添加的库放到</a:t>
            </a:r>
            <a:r>
              <a:rPr lang="zh-CN" altLang="en-US" sz="2000">
                <a:sym typeface="+mn-ea"/>
              </a:rPr>
              <a:t>board</a:t>
            </a:r>
            <a:r>
              <a:rPr lang="zh-CN" altLang="en-US" sz="2000"/>
              <a:t>目录中，例如把库添加到Soway_module</a:t>
            </a:r>
            <a:r>
              <a:rPr lang="zh-CN" altLang="en-US" sz="2000" dirty="0" smtClean="0">
                <a:sym typeface="+mn-ea"/>
              </a:rPr>
              <a:t>菜单</a:t>
            </a:r>
            <a:r>
              <a:rPr lang="zh-CN" altLang="en-US" sz="2000"/>
              <a:t>中</a:t>
            </a:r>
            <a:r>
              <a:rPr lang="zh-CN" altLang="en-US" sz="2000"/>
              <a:t>下图：</a:t>
            </a:r>
            <a:endParaRPr lang="zh-CN" altLang="en-US" sz="2000"/>
          </a:p>
          <a:p>
            <a:r>
              <a:rPr lang="en-US" altLang="zh-CN" sz="2000"/>
              <a:t>(</a:t>
            </a:r>
            <a:r>
              <a:rPr lang="zh-CN" altLang="en-US" sz="2000">
                <a:sym typeface="+mn-ea"/>
              </a:rPr>
              <a:t>模块放到其他路径也可以但是SConscript文件中的</a:t>
            </a:r>
            <a:r>
              <a:rPr lang="en-US" altLang="zh-CN" sz="2000">
                <a:sym typeface="+mn-ea"/>
              </a:rPr>
              <a:t>.c</a:t>
            </a:r>
            <a:r>
              <a:rPr lang="zh-CN" altLang="en-US" sz="2000">
                <a:sym typeface="+mn-ea"/>
              </a:rPr>
              <a:t>和</a:t>
            </a:r>
            <a:r>
              <a:rPr lang="en-US" altLang="zh-CN" sz="2000">
                <a:sym typeface="+mn-ea"/>
              </a:rPr>
              <a:t>.h</a:t>
            </a:r>
            <a:r>
              <a:rPr lang="zh-CN" altLang="en-US" sz="2000">
                <a:sym typeface="+mn-ea"/>
              </a:rPr>
              <a:t>文件路径要对</a:t>
            </a:r>
            <a:r>
              <a:rPr lang="en-US" altLang="zh-CN" sz="2000"/>
              <a:t>)</a:t>
            </a:r>
            <a:endParaRPr lang="en-US" altLang="zh-CN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150" y="2603500"/>
            <a:ext cx="7650480" cy="2926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err="1">
                <a:sym typeface="+mn-ea"/>
              </a:rPr>
              <a:t>Kconfig</a:t>
            </a:r>
            <a:r>
              <a:rPr lang="zh-CN" altLang="en-US" dirty="0">
                <a:sym typeface="+mn-ea"/>
              </a:rPr>
              <a:t>文件</a:t>
            </a:r>
            <a:r>
              <a:rPr lang="zh-CN" altLang="en-US" dirty="0" smtClean="0">
                <a:sym typeface="+mn-ea"/>
              </a:rPr>
              <a:t>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>
                <a:latin typeface="+mn-ea"/>
                <a:cs typeface="+mn-ea"/>
              </a:rPr>
              <a:t>在工程目录下</a:t>
            </a:r>
            <a:r>
              <a:rPr lang="en-US" altLang="zh-CN" sz="2400">
                <a:latin typeface="+mn-ea"/>
                <a:cs typeface="+mn-ea"/>
              </a:rPr>
              <a:t>board</a:t>
            </a:r>
            <a:r>
              <a:rPr lang="zh-CN" altLang="en-US" sz="2400">
                <a:latin typeface="+mn-ea"/>
                <a:cs typeface="+mn-ea"/>
              </a:rPr>
              <a:t>文件夹中右键打开</a:t>
            </a:r>
            <a:r>
              <a:rPr lang="en-US" altLang="zh-CN" sz="2400">
                <a:latin typeface="+mn-ea"/>
                <a:cs typeface="+mn-ea"/>
              </a:rPr>
              <a:t>Kconfig</a:t>
            </a:r>
            <a:r>
              <a:rPr lang="zh-CN" altLang="en-US" sz="2400">
                <a:latin typeface="+mn-ea"/>
                <a:cs typeface="+mn-ea"/>
              </a:rPr>
              <a:t>文件选择文本编辑器打开。</a:t>
            </a:r>
            <a:endParaRPr lang="en-US" altLang="zh-CN" sz="2400">
              <a:latin typeface="+mn-ea"/>
              <a:cs typeface="+mn-ea"/>
            </a:endParaRPr>
          </a:p>
          <a:p>
            <a:endParaRPr lang="en-US" altLang="zh-CN" sz="2400">
              <a:latin typeface="+mn-ea"/>
              <a:cs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740" y="2593975"/>
            <a:ext cx="7970520" cy="33997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440160"/>
          </a:xfrm>
        </p:spPr>
        <p:txBody>
          <a:bodyPr>
            <a:normAutofit/>
          </a:bodyPr>
          <a:lstStyle/>
          <a:p>
            <a:pPr indent="0" algn="l" fontAlgn="auto"/>
            <a:r>
              <a:rPr lang="en-US" altLang="zh-CN" sz="2400" dirty="0" smtClean="0"/>
              <a:t>menu/</a:t>
            </a:r>
            <a:r>
              <a:rPr lang="en-US" altLang="zh-CN" sz="2400" dirty="0" err="1" smtClean="0"/>
              <a:t>endmenu,</a:t>
            </a:r>
            <a:r>
              <a:rPr lang="en-US" altLang="zh-CN" sz="2400" dirty="0"/>
              <a:t>menu </a:t>
            </a:r>
            <a:r>
              <a:rPr lang="zh-CN" altLang="en-US" sz="2400" dirty="0"/>
              <a:t>语句用于</a:t>
            </a:r>
            <a:r>
              <a:rPr lang="zh-CN" altLang="en-US" sz="2400" dirty="0" smtClean="0"/>
              <a:t>生成菜单</a:t>
            </a:r>
            <a:r>
              <a:rPr lang="en-US" altLang="zh-CN" sz="2400" dirty="0" smtClean="0"/>
              <a:t>,menu/</a:t>
            </a:r>
            <a:r>
              <a:rPr lang="en-US" altLang="zh-CN" sz="2400" dirty="0" err="1" smtClean="0"/>
              <a:t>endmenu</a:t>
            </a:r>
            <a:r>
              <a:rPr lang="zh-CN" altLang="en-US" sz="2400" dirty="0"/>
              <a:t>需要成对出现，自定义的代码需要放到</a:t>
            </a:r>
            <a:r>
              <a:rPr lang="en-US" altLang="zh-CN" sz="2400">
                <a:latin typeface="+mn-ea"/>
                <a:cs typeface="+mn-ea"/>
                <a:sym typeface="+mn-ea"/>
              </a:rPr>
              <a:t>Kconfig</a:t>
            </a:r>
            <a:r>
              <a:rPr lang="zh-CN" altLang="en-US" sz="2400">
                <a:latin typeface="+mn-ea"/>
                <a:cs typeface="+mn-ea"/>
                <a:sym typeface="+mn-ea"/>
              </a:rPr>
              <a:t>文件</a:t>
            </a:r>
            <a:r>
              <a:rPr lang="zh-CN" altLang="en-US" sz="2400" dirty="0"/>
              <a:t>最后一行的</a:t>
            </a:r>
            <a:r>
              <a:rPr lang="en-US" altLang="zh-CN" sz="2400" dirty="0" err="1"/>
              <a:t>endmenu</a:t>
            </a:r>
            <a:r>
              <a:rPr lang="zh-CN" altLang="en-US" sz="2400" dirty="0" err="1"/>
              <a:t>语句</a:t>
            </a:r>
            <a:r>
              <a:rPr lang="zh-CN" altLang="en-US" sz="2400" dirty="0"/>
              <a:t>前面</a:t>
            </a:r>
            <a:r>
              <a:rPr lang="en-US" altLang="zh-CN" sz="2400" dirty="0" smtClean="0"/>
              <a:t>,</a:t>
            </a:r>
            <a:endParaRPr lang="zh-CN" altLang="en-US" sz="2400" dirty="0"/>
          </a:p>
        </p:txBody>
      </p:sp>
      <p:sp>
        <p:nvSpPr>
          <p:cNvPr id="16" name="内容占位符 1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84" y="1556793"/>
            <a:ext cx="8280920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89915"/>
            <a:ext cx="8229600" cy="553656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2800"/>
              <a:t>每个 config 菜单项都要有类型定义，变量有5种类型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◦bool 布尔类型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◦tristate 三态类型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◦string 字符串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◦hex 十六进制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◦int 整型</a:t>
            </a:r>
            <a:endParaRPr lang="zh-CN" altLang="en-US" sz="2800"/>
          </a:p>
          <a:p>
            <a:pPr marL="0" indent="0">
              <a:buNone/>
            </a:pPr>
            <a:endParaRPr lang="zh-CN" altLang="en-US" sz="2800"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变量的使用详细说明在</a:t>
            </a:r>
            <a:r>
              <a:rPr lang="en-US" altLang="zh-CN" sz="2800" dirty="0" err="1" smtClean="0">
                <a:latin typeface="+mn-ea"/>
                <a:sym typeface="+mn-ea"/>
              </a:rPr>
              <a:t>rt_thread</a:t>
            </a:r>
            <a:r>
              <a:rPr lang="zh-CN" altLang="en-US" sz="2800" dirty="0" smtClean="0">
                <a:latin typeface="+mn-ea"/>
                <a:sym typeface="+mn-ea"/>
              </a:rPr>
              <a:t>官方网站资料文档中心</a:t>
            </a:r>
            <a:r>
              <a:rPr lang="zh-CN" altLang="en-US" sz="2800" dirty="0" smtClean="0">
                <a:latin typeface="+mn-ea"/>
                <a:sym typeface="+mn-ea"/>
              </a:rPr>
              <a:t>有</a:t>
            </a:r>
            <a:r>
              <a:rPr lang="en-US" altLang="zh-CN" sz="2800" dirty="0" err="1">
                <a:sym typeface="+mn-ea"/>
              </a:rPr>
              <a:t>Kconfig</a:t>
            </a:r>
            <a:r>
              <a:rPr lang="zh-CN" altLang="en-US" sz="2800" dirty="0" err="1">
                <a:sym typeface="+mn-ea"/>
              </a:rPr>
              <a:t>语法使用示例。</a:t>
            </a:r>
            <a:endParaRPr lang="zh-CN" altLang="en-US" sz="2800" dirty="0" err="1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 dirty="0" err="1" smtClean="0">
                <a:latin typeface="+mn-ea"/>
                <a:ea typeface="+mn-ea"/>
                <a:sym typeface="+mn-ea"/>
              </a:rPr>
              <a:t>SConscript</a:t>
            </a:r>
            <a:r>
              <a:rPr lang="zh-CN" altLang="en-US" dirty="0">
                <a:latin typeface="+mn-ea"/>
                <a:ea typeface="+mn-ea"/>
                <a:sym typeface="+mn-ea"/>
              </a:rPr>
              <a:t>文件</a:t>
            </a:r>
            <a:r>
              <a:rPr lang="zh-CN" altLang="en-US" dirty="0" smtClean="0">
                <a:latin typeface="+mn-ea"/>
                <a:ea typeface="+mn-ea"/>
                <a:sym typeface="+mn-ea"/>
              </a:rPr>
              <a:t>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9395"/>
            <a:ext cx="8229600" cy="4617085"/>
          </a:xfrm>
        </p:spPr>
        <p:txBody>
          <a:bodyPr/>
          <a:p>
            <a:r>
              <a:rPr lang="en-US" altLang="zh-CN" sz="2800" b="1" dirty="0" err="1" smtClean="0">
                <a:latin typeface="+mn-ea"/>
                <a:sym typeface="+mn-ea"/>
              </a:rPr>
              <a:t>SConscript</a:t>
            </a:r>
            <a:r>
              <a:rPr lang="zh-CN" altLang="en-US" sz="2800" b="1" dirty="0" err="1" smtClean="0">
                <a:latin typeface="+mn-ea"/>
                <a:sym typeface="+mn-ea"/>
              </a:rPr>
              <a:t>文件主要是配置需要添加的模块</a:t>
            </a:r>
            <a:r>
              <a:rPr lang="en-US" altLang="zh-CN" sz="2800" b="1" dirty="0" err="1" smtClean="0">
                <a:latin typeface="+mn-ea"/>
                <a:sym typeface="+mn-ea"/>
              </a:rPr>
              <a:t>.C</a:t>
            </a:r>
            <a:r>
              <a:rPr lang="zh-CN" altLang="en-US" sz="2800" b="1" dirty="0" err="1" smtClean="0">
                <a:latin typeface="+mn-ea"/>
                <a:sym typeface="+mn-ea"/>
              </a:rPr>
              <a:t>和</a:t>
            </a:r>
            <a:r>
              <a:rPr lang="en-US" altLang="zh-CN" sz="2800" b="1" dirty="0" err="1" smtClean="0">
                <a:latin typeface="+mn-ea"/>
                <a:sym typeface="+mn-ea"/>
              </a:rPr>
              <a:t>.H</a:t>
            </a:r>
            <a:r>
              <a:rPr lang="zh-CN" altLang="en-US" sz="2800" b="1" dirty="0" err="1" smtClean="0">
                <a:latin typeface="+mn-ea"/>
                <a:sym typeface="+mn-ea"/>
              </a:rPr>
              <a:t>文件的路径。</a:t>
            </a:r>
            <a:endParaRPr lang="zh-CN" altLang="en-US" sz="2800" b="1" dirty="0" err="1" smtClean="0">
              <a:latin typeface="+mn-ea"/>
              <a:sym typeface="+mn-ea"/>
            </a:endParaRPr>
          </a:p>
          <a:p>
            <a:endParaRPr lang="en-US" altLang="zh-CN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785" y="3751580"/>
            <a:ext cx="7848600" cy="2606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5" y="2446020"/>
            <a:ext cx="5349240" cy="12274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470" y="3529330"/>
            <a:ext cx="8146415" cy="2633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285" y="507365"/>
            <a:ext cx="8229600" cy="2814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2115" y="488950"/>
            <a:ext cx="8274685" cy="5637530"/>
          </a:xfrm>
        </p:spPr>
        <p:txBody>
          <a:bodyPr/>
          <a:p>
            <a:pPr marL="0" algn="l">
              <a:buClrTx/>
              <a:buSzTx/>
              <a:buNone/>
            </a:pPr>
            <a:r>
              <a:rPr lang="zh-CN" altLang="en-US" sz="2400"/>
              <a:t>在工程目录下鼠标右键出现下图点击</a:t>
            </a:r>
            <a:r>
              <a:rPr lang="en-US" altLang="zh-CN" sz="2400"/>
              <a:t>ConEmu Here</a:t>
            </a:r>
            <a:r>
              <a:rPr lang="zh-CN" altLang="en-US" sz="2400"/>
              <a:t>进入</a:t>
            </a:r>
            <a:r>
              <a:rPr lang="en-US" altLang="zh-CN" sz="2400"/>
              <a:t>Env</a:t>
            </a:r>
            <a:r>
              <a:rPr lang="zh-CN" altLang="en-US" sz="2400"/>
              <a:t>图形界面。 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05" y="1431290"/>
            <a:ext cx="8274685" cy="46951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25780"/>
            <a:ext cx="8229600" cy="5600700"/>
          </a:xfrm>
        </p:spPr>
        <p:txBody>
          <a:bodyPr/>
          <a:p>
            <a:r>
              <a:rPr lang="zh-CN" altLang="en-US" sz="2400"/>
              <a:t>在</a:t>
            </a:r>
            <a:r>
              <a:rPr lang="en-US" altLang="zh-CN" sz="2400"/>
              <a:t>Env</a:t>
            </a:r>
            <a:r>
              <a:rPr lang="zh-CN" altLang="en-US" sz="2400"/>
              <a:t>图形界面输入</a:t>
            </a:r>
            <a:r>
              <a:rPr lang="en-US" altLang="zh-CN" sz="2400"/>
              <a:t>menuconfig命令后即可打开其界面。</a:t>
            </a:r>
            <a:endParaRPr lang="en-US" altLang="zh-CN" sz="2400"/>
          </a:p>
          <a:p>
            <a:endParaRPr lang="en-US" altLang="zh-CN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175" y="1097280"/>
            <a:ext cx="7703820" cy="52927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99110"/>
            <a:ext cx="8229600" cy="5627370"/>
          </a:xfrm>
        </p:spPr>
        <p:txBody>
          <a:bodyPr>
            <a:normAutofit fontScale="90000" lnSpcReduction="10000"/>
          </a:bodyPr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sz="2665"/>
              <a:t>在这个界面中可以按空格键选择需要使用的模块</a:t>
            </a:r>
            <a:endParaRPr lang="zh-CN" altLang="en-US" sz="2665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780" y="161290"/>
            <a:ext cx="8092440" cy="50596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系统时钟的配置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4285"/>
            <a:ext cx="8229600" cy="4862195"/>
          </a:xfrm>
        </p:spPr>
        <p:txBody>
          <a:bodyPr/>
          <a:p>
            <a:r>
              <a:rPr lang="zh-CN" altLang="en-US" sz="2000"/>
              <a:t>使用STM32CubeMX配置好的工程把</a:t>
            </a:r>
            <a:r>
              <a:rPr lang="zh-CN" altLang="en-US" sz="2000">
                <a:sym typeface="+mn-ea"/>
              </a:rPr>
              <a:t>时钟配置函数复制代替</a:t>
            </a:r>
            <a:r>
              <a:rPr lang="en-US" altLang="zh-CN" sz="2000" dirty="0" smtClean="0">
                <a:sym typeface="+mn-ea"/>
              </a:rPr>
              <a:t>RT-Thread</a:t>
            </a:r>
            <a:r>
              <a:rPr lang="zh-CN" altLang="en-US" sz="2000" dirty="0" smtClean="0">
                <a:sym typeface="+mn-ea"/>
              </a:rPr>
              <a:t>工程中的时钟函数代码。（STM32CubeMX配置的时钟代码在</a:t>
            </a:r>
            <a:r>
              <a:rPr lang="en-US" altLang="zh-CN" sz="2000" dirty="0" smtClean="0">
                <a:sym typeface="+mn-ea"/>
              </a:rPr>
              <a:t>main.</a:t>
            </a:r>
            <a:r>
              <a:rPr lang="zh-CN" altLang="en-US" sz="2000" dirty="0" smtClean="0">
                <a:sym typeface="+mn-ea"/>
              </a:rPr>
              <a:t>文件，</a:t>
            </a:r>
            <a:r>
              <a:rPr lang="zh-CN" altLang="en-US" sz="2000" dirty="0" smtClean="0">
                <a:sym typeface="+mn-ea"/>
              </a:rPr>
              <a:t>rt-thread的时钟代码在</a:t>
            </a:r>
            <a:r>
              <a:rPr lang="en-US" altLang="zh-CN" sz="2000" dirty="0" smtClean="0">
                <a:sym typeface="+mn-ea"/>
              </a:rPr>
              <a:t>board.c</a:t>
            </a:r>
            <a:r>
              <a:rPr lang="zh-CN" altLang="en-US" sz="2000" dirty="0" smtClean="0">
                <a:sym typeface="+mn-ea"/>
              </a:rPr>
              <a:t>文件</a:t>
            </a:r>
            <a:r>
              <a:rPr lang="zh-CN" altLang="en-US" sz="2000" dirty="0" smtClean="0">
                <a:sym typeface="+mn-ea"/>
              </a:rPr>
              <a:t>）</a:t>
            </a:r>
            <a:endParaRPr lang="zh-CN" altLang="en-US" sz="2000" dirty="0" smtClean="0">
              <a:sym typeface="+mn-ea"/>
            </a:endParaRPr>
          </a:p>
          <a:p>
            <a:endParaRPr lang="zh-CN" altLang="en-US" sz="2000"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595" y="2414270"/>
            <a:ext cx="8378190" cy="39389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US" altLang="zh-CN" dirty="0" err="1" smtClean="0"/>
              <a:t>Env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RT-Thread </a:t>
            </a:r>
            <a:r>
              <a:rPr lang="zh-CN" altLang="en-US" dirty="0" smtClean="0"/>
              <a:t>推出的开发辅助工具，针对基于 </a:t>
            </a:r>
            <a:r>
              <a:rPr lang="en-US" altLang="zh-CN" dirty="0" smtClean="0"/>
              <a:t>RT-Thread </a:t>
            </a:r>
            <a:r>
              <a:rPr lang="zh-CN" altLang="en-US" dirty="0" smtClean="0"/>
              <a:t>操作系统的项目工程，提供编译构建环境、图形化系统配置及软件包管理功能。</a:t>
            </a:r>
            <a:endParaRPr lang="zh-CN" altLang="en-US" dirty="0" smtClean="0"/>
          </a:p>
          <a:p>
            <a:r>
              <a:rPr lang="zh-CN" altLang="en-US" dirty="0" smtClean="0"/>
              <a:t>其内置的 </a:t>
            </a:r>
            <a:r>
              <a:rPr lang="en-US" altLang="zh-CN" dirty="0" err="1" smtClean="0"/>
              <a:t>menuconfig</a:t>
            </a:r>
            <a:r>
              <a:rPr lang="en-US" altLang="zh-CN" dirty="0" smtClean="0"/>
              <a:t> </a:t>
            </a:r>
            <a:r>
              <a:rPr lang="zh-CN" altLang="en-US" dirty="0" smtClean="0"/>
              <a:t>提供了简单易用的配置剪裁工具，可对内核、组件和软件包进行自由裁剪，使系统以搭积木的方式进行构建。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en-US" altLang="zh-CN" sz="2000" dirty="0" err="1"/>
              <a:t>Kconfig</a:t>
            </a:r>
            <a:r>
              <a:rPr lang="zh-CN" altLang="en-US" sz="2000" dirty="0"/>
              <a:t>文件和</a:t>
            </a:r>
            <a:r>
              <a:rPr lang="en-US" altLang="zh-CN" sz="2000" b="1" dirty="0" err="1">
                <a:latin typeface="+mn-ea"/>
              </a:rPr>
              <a:t>SConscript</a:t>
            </a:r>
            <a:r>
              <a:rPr lang="zh-CN" altLang="en-US" sz="2000" dirty="0" smtClean="0">
                <a:latin typeface="+mn-ea"/>
              </a:rPr>
              <a:t>文件详细配置说明可以参考</a:t>
            </a:r>
            <a:r>
              <a:rPr lang="en-US" altLang="zh-CN" sz="2000" dirty="0" err="1" smtClean="0">
                <a:latin typeface="+mn-ea"/>
              </a:rPr>
              <a:t>rt_thread</a:t>
            </a:r>
            <a:r>
              <a:rPr lang="zh-CN" altLang="en-US" sz="2000" dirty="0" smtClean="0">
                <a:latin typeface="+mn-ea"/>
              </a:rPr>
              <a:t>官方网站</a:t>
            </a:r>
            <a:r>
              <a:rPr lang="en-US" altLang="zh-CN" sz="2000" dirty="0" smtClean="0">
                <a:latin typeface="+mn-ea"/>
              </a:rPr>
              <a:t>:https://www.rt-thread.org/document/site/</a:t>
            </a:r>
            <a:endParaRPr lang="en-US" altLang="zh-CN" sz="2000" dirty="0" smtClean="0">
              <a:latin typeface="+mn-ea"/>
            </a:endParaRPr>
          </a:p>
          <a:p>
            <a:endParaRPr lang="zh-CN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7416824" cy="4568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94669" y="2967335"/>
            <a:ext cx="295465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谢谢观赏</a:t>
            </a:r>
            <a:endParaRPr lang="zh-CN" altLang="en-US" sz="54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48510" y="5163185"/>
            <a:ext cx="5302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马灿林</a:t>
            </a:r>
            <a:endParaRPr lang="zh-CN" altLang="en-US"/>
          </a:p>
          <a:p>
            <a:pPr algn="ctr"/>
            <a:r>
              <a:rPr lang="en-US" altLang="zh-CN"/>
              <a:t>2020/9/7</a:t>
            </a:r>
            <a:endParaRPr lang="en-US" altLang="zh-CN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ym typeface="+mn-ea"/>
              </a:rPr>
              <a:t>Env</a:t>
            </a:r>
            <a:r>
              <a:rPr lang="zh-CN" altLang="en-US" dirty="0" err="1" smtClean="0">
                <a:sym typeface="+mn-ea"/>
              </a:rPr>
              <a:t>工具的优点</a:t>
            </a:r>
            <a:endParaRPr lang="zh-CN" altLang="en-US" dirty="0" err="1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955"/>
            <a:ext cx="8229600" cy="5126990"/>
          </a:xfrm>
        </p:spPr>
        <p:txBody>
          <a:bodyPr>
            <a:normAutofit fontScale="97500" lnSpcReduction="10000"/>
          </a:bodyPr>
          <a:lstStyle/>
          <a:p>
            <a:pPr>
              <a:buFont typeface="Wingdings" panose="05000000000000000000" charset="0"/>
              <a:buChar char="Ø"/>
            </a:pPr>
            <a:r>
              <a:rPr lang="zh-CN" altLang="en-US"/>
              <a:t> 图形化配置界面，交互性好，操作逻辑强；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丰富的文字帮助说明，配置无需查阅文档；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使用灵活，自动处理依赖，功能开关彻底；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自动生成 rtconfig.h，无需手动修改；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使用 scons 工具生成工程，提供编译环境，操作简单；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提供多种软件包，模块化软件包耦合关联少，可维护性好；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软件包可在线下载，软件包持续集成，可靠性高；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ym typeface="+mn-ea"/>
              </a:rPr>
              <a:t>Env</a:t>
            </a:r>
            <a:r>
              <a:rPr lang="zh-CN" altLang="en-US" dirty="0" err="1" smtClean="0">
                <a:sym typeface="+mn-ea"/>
              </a:rPr>
              <a:t>工具下载</a:t>
            </a:r>
            <a:endParaRPr lang="zh-CN" altLang="en-US" dirty="0" err="1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err="1" smtClean="0">
                <a:sym typeface="+mn-ea"/>
              </a:rPr>
              <a:t>在</a:t>
            </a:r>
            <a:r>
              <a:rPr lang="en-US" altLang="zh-CN" dirty="0" err="1" smtClean="0">
                <a:sym typeface="+mn-ea"/>
              </a:rPr>
              <a:t>rt-thread</a:t>
            </a:r>
            <a:r>
              <a:rPr lang="zh-CN" altLang="en-US" dirty="0" err="1" smtClean="0">
                <a:sym typeface="+mn-ea"/>
              </a:rPr>
              <a:t>官网下载</a:t>
            </a:r>
            <a:r>
              <a:rPr lang="en-US" altLang="zh-CN" dirty="0" err="1" smtClean="0">
                <a:sym typeface="+mn-ea"/>
              </a:rPr>
              <a:t>Env</a:t>
            </a:r>
            <a:r>
              <a:rPr lang="zh-CN" altLang="en-US" dirty="0" err="1" smtClean="0">
                <a:sym typeface="+mn-ea"/>
              </a:rPr>
              <a:t>工具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035" y="2674620"/>
            <a:ext cx="8279765" cy="3124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98170"/>
            <a:ext cx="8229600" cy="5528310"/>
          </a:xfrm>
        </p:spPr>
        <p:txBody>
          <a:bodyPr/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下载完成后解压后不需要安装既可使用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767080"/>
            <a:ext cx="8304530" cy="3943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 err="1" smtClean="0">
                <a:sym typeface="+mn-ea"/>
              </a:rPr>
              <a:t>RT-Thread</a:t>
            </a:r>
            <a:r>
              <a:rPr lang="zh-CN" altLang="en-US" dirty="0" err="1" smtClean="0">
                <a:sym typeface="+mn-ea"/>
              </a:rPr>
              <a:t>源代码</a:t>
            </a:r>
            <a:r>
              <a:rPr lang="zh-CN" altLang="en-US" dirty="0" err="1" smtClean="0">
                <a:sym typeface="+mn-ea"/>
              </a:rPr>
              <a:t>下载</a:t>
            </a:r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4590" y="1327150"/>
            <a:ext cx="6094095" cy="50660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3400" y="736600"/>
            <a:ext cx="5761990" cy="54724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47510" y="645795"/>
            <a:ext cx="20529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解压下载好的源代码进到</a:t>
            </a:r>
            <a:r>
              <a:rPr lang="en-US" altLang="zh-CN" sz="2400"/>
              <a:t>stm32</a:t>
            </a:r>
            <a:r>
              <a:rPr lang="zh-CN" altLang="en-US" sz="2400"/>
              <a:t>路径下选择一款对应系列单片机型号</a:t>
            </a: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7830" y="714375"/>
            <a:ext cx="6019165" cy="52641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92875" y="974090"/>
            <a:ext cx="23996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对应系列单片机型号右键点击</a:t>
            </a:r>
            <a:r>
              <a:rPr lang="en-US" altLang="zh-CN">
                <a:sym typeface="+mn-ea"/>
              </a:rPr>
              <a:t>ConEmu Here</a:t>
            </a:r>
            <a:r>
              <a:rPr lang="zh-CN" altLang="en-US">
                <a:sym typeface="+mn-ea"/>
              </a:rPr>
              <a:t>进入</a:t>
            </a:r>
            <a:r>
              <a:rPr lang="en-US" altLang="zh-CN">
                <a:sym typeface="+mn-ea"/>
              </a:rPr>
              <a:t>Env</a:t>
            </a:r>
            <a:r>
              <a:rPr lang="zh-CN" altLang="en-US">
                <a:sym typeface="+mn-ea"/>
              </a:rPr>
              <a:t>图形界面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/>
          <p:nvPr>
            <p:ph idx="1"/>
          </p:nvPr>
        </p:nvSpPr>
        <p:spPr>
          <a:xfrm>
            <a:off x="457200" y="353060"/>
            <a:ext cx="8229600" cy="5773420"/>
          </a:xfrm>
        </p:spPr>
        <p:txBody>
          <a:bodyPr/>
          <a:p>
            <a:r>
              <a:rPr lang="zh-CN" altLang="en-US" sz="2400"/>
              <a:t>在</a:t>
            </a:r>
            <a:r>
              <a:rPr lang="en-US" altLang="zh-CN" sz="2400"/>
              <a:t>Env</a:t>
            </a:r>
            <a:r>
              <a:rPr lang="zh-CN" altLang="en-US" sz="2400"/>
              <a:t>界面输入</a:t>
            </a:r>
            <a:r>
              <a:rPr lang="en-US" altLang="zh-CN" sz="2400"/>
              <a:t>scons --dist</a:t>
            </a:r>
            <a:r>
              <a:rPr lang="zh-CN" altLang="en-US" sz="2400"/>
              <a:t>命令这个命令是将工程代码打包到</a:t>
            </a:r>
            <a:r>
              <a:rPr lang="en-US" altLang="zh-CN" sz="2400"/>
              <a:t>dist</a:t>
            </a:r>
            <a:r>
              <a:rPr lang="zh-CN" altLang="en-US" sz="2400"/>
              <a:t>文件夹中把打包好的复制到其他路径上来使用。</a:t>
            </a:r>
            <a:endParaRPr lang="en-US" altLang="zh-CN" sz="2400"/>
          </a:p>
          <a:p>
            <a:endParaRPr lang="en-US" altLang="zh-CN" sz="240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555" y="1437005"/>
            <a:ext cx="7676515" cy="51644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1241</Words>
  <Application>WPS 演示</Application>
  <PresentationFormat>全屏显示(4:3)</PresentationFormat>
  <Paragraphs>95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Wingdings</vt:lpstr>
      <vt:lpstr>Calibri</vt:lpstr>
      <vt:lpstr>微软雅黑</vt:lpstr>
      <vt:lpstr>Arial Unicode MS</vt:lpstr>
      <vt:lpstr>Office 主题​​</vt:lpstr>
      <vt:lpstr>Env 开发辅助工具</vt:lpstr>
      <vt:lpstr>PowerPoint 演示文稿</vt:lpstr>
      <vt:lpstr>Env工具的优点</vt:lpstr>
      <vt:lpstr>Env工具下载</vt:lpstr>
      <vt:lpstr>PowerPoint 演示文稿</vt:lpstr>
      <vt:lpstr>RT-Thread源代码下载</vt:lpstr>
      <vt:lpstr>PowerPoint 演示文稿</vt:lpstr>
      <vt:lpstr>PowerPoint 演示文稿</vt:lpstr>
      <vt:lpstr>PowerPoint 演示文稿</vt:lpstr>
      <vt:lpstr>Env工具添加模块</vt:lpstr>
      <vt:lpstr>Kconfig文件配置</vt:lpstr>
      <vt:lpstr>menu/endmenu,menu 语句用于生成菜单,menu/endmenu需要成对出现，自定义的代码需要放到Kconfig文件最后一行的endmenu语句前面,</vt:lpstr>
      <vt:lpstr>PowerPoint 演示文稿</vt:lpstr>
      <vt:lpstr>SConscript文件配置</vt:lpstr>
      <vt:lpstr>PowerPoint 演示文稿</vt:lpstr>
      <vt:lpstr>PowerPoint 演示文稿</vt:lpstr>
      <vt:lpstr>PowerPoint 演示文稿</vt:lpstr>
      <vt:lpstr>PowerPoint 演示文稿</vt:lpstr>
      <vt:lpstr>系统时钟的配置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 开发辅助工具</dc:title>
  <dc:creator>macanlin</dc:creator>
  <cp:lastModifiedBy>从不褪色的回忆</cp:lastModifiedBy>
  <cp:revision>35</cp:revision>
  <dcterms:created xsi:type="dcterms:W3CDTF">2020-09-05T03:03:00Z</dcterms:created>
  <dcterms:modified xsi:type="dcterms:W3CDTF">2020-09-17T05:41:26Z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