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B0B923-3253-4D1B-A071-6CE4716B67DE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AB7DD8-83C1-4590-8269-372D59CDD33F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编辑母版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1/03/18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34E075-E17C-4A95-84ED-0D53BC528EAC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1/03/18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632414-1E39-4AA7-AD68-58F71A13D29A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1/03/18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2F8FFD-3BED-43C3-A8DF-6E870F5DFEB3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Furious-sml project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Aim: Building a house type classifier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one: classify 4 types based on structure: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Mansion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Duplex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Terraced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Apartment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two: classify 6 types based on style: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Victorian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Edwardian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California bungalow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Inter-war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Post-war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Mid-century modern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Project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Datasets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User interface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Dataset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definition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mutually exclusive definition for each class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definition has features to distinguish the classes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instances are coherent to the definition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collecting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Different data source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cleaning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Label checking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47000" y="1134360"/>
            <a:ext cx="1899360" cy="141012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371920" y="1180440"/>
            <a:ext cx="1899360" cy="141012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541560" y="1992240"/>
            <a:ext cx="1899360" cy="141012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5006880" y="2017080"/>
            <a:ext cx="1899360" cy="141012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2532960" y="1740600"/>
            <a:ext cx="196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Mansion house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758240" y="2574720"/>
            <a:ext cx="335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large and imposing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5454000" y="1509120"/>
            <a:ext cx="174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Duplex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5528160" y="513000"/>
            <a:ext cx="4985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house with two units sharing a common wall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4873680" y="2619000"/>
            <a:ext cx="191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Terraced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071880" y="3539160"/>
            <a:ext cx="381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house that is part of a terrace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6833520" y="2620080"/>
            <a:ext cx="140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Apartment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7090200" y="3402720"/>
            <a:ext cx="3490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building that is divided into apartments( including duplex apartment which may looks similar to duplex house)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2102040" y="538920"/>
            <a:ext cx="32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Dataset definition overlap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2291400" y="52790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2312280" y="5676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2288520" y="6073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2303280" y="6472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4104720" y="57042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4063320" y="60886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4104720" y="5298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4074480" y="64814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1" name="Table 22"/>
          <p:cNvGraphicFramePr/>
          <p:nvPr/>
        </p:nvGraphicFramePr>
        <p:xfrm>
          <a:off x="2383560" y="5497920"/>
          <a:ext cx="6244200" cy="718560"/>
        </p:xfrm>
        <a:graphic>
          <a:graphicData uri="http://schemas.openxmlformats.org/drawingml/2006/table">
            <a:tbl>
              <a:tblPr/>
              <a:tblGrid>
                <a:gridCol w="1884960"/>
                <a:gridCol w="4359600"/>
              </a:tblGrid>
              <a:tr h="249120"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Mansion house 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Single unit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49120"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Duplex house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wo units sharing a common wall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49120"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Terraced house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More than 3 units sharing common walls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49120"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Apartment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 tIns="540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Large building with many units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23"/>
          <p:cNvSpPr/>
          <p:nvPr/>
        </p:nvSpPr>
        <p:spPr>
          <a:xfrm>
            <a:off x="2090160" y="5058720"/>
            <a:ext cx="369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New definition without overlap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Line 24"/>
          <p:cNvSpPr/>
          <p:nvPr/>
        </p:nvSpPr>
        <p:spPr>
          <a:xfrm>
            <a:off x="2404800" y="4793040"/>
            <a:ext cx="71755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124200" y="538920"/>
            <a:ext cx="172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one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Classifier two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See Furious project.xlsx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Models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Transfer learning from VGG16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Transfer learning from Resnet34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WBS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collecting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cleaning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 tuning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UI development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MileStone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Week1: Project init, Data collecting 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Week2: Data collecting,Data cleaning,Model tuning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Week3:Data cleaning,Model tuning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Week4:Data cleaning,Model tuning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Week5:Data cleaning,Model tuning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Week6:final Model,UI development   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Week7:Project competition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  <Words>183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2018-02-28T23:14:52Z</dcterms:created>
  <dc:creator>lyc</dc:creator>
  <dc:description/>
  <dc:language>en-AU</dc:language>
  <cp:lastModifiedBy/>
  <dcterms:modified xsi:type="dcterms:W3CDTF">2018-03-01T10:56:46Z</dcterms:modified>
  <cp:revision>4</cp:revision>
  <dc:subject/>
  <dc:title>Furious-sml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