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33E"/>
    <a:srgbClr val="41223A"/>
    <a:srgbClr val="0F1829"/>
    <a:srgbClr val="101829"/>
    <a:srgbClr val="0F1A2E"/>
    <a:srgbClr val="0F1924"/>
    <a:srgbClr val="0F1828"/>
    <a:srgbClr val="0F1827"/>
    <a:srgbClr val="235C97"/>
    <a:srgbClr val="10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246" autoAdjust="0"/>
  </p:normalViewPr>
  <p:slideViewPr>
    <p:cSldViewPr snapToGrid="0">
      <p:cViewPr varScale="1">
        <p:scale>
          <a:sx n="90" d="100"/>
          <a:sy n="90" d="100"/>
        </p:scale>
        <p:origin x="117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5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BBEE-6B1E-4227-894D-D6D603090CE5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7A0-8E16-4F44-A564-84475C56B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6510-0779-4B31-A6FC-3C8A826AEAFF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B62A-143D-46A8-9974-BE020884F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" y="-10808"/>
            <a:ext cx="926592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6484838" cy="6858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22860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8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1" y="6266688"/>
            <a:ext cx="0" cy="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2"/>
            <a:ext cx="3652520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186"/>
            <a:ext cx="9139943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 userDrawn="1"/>
        </p:nvSpPr>
        <p:spPr>
          <a:xfrm>
            <a:off x="7591087" y="6395388"/>
            <a:ext cx="1342664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229"/>
            <a:ext cx="86868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8601" y="6486689"/>
            <a:ext cx="3664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 userDrawn="1"/>
        </p:nvSpPr>
        <p:spPr>
          <a:xfrm>
            <a:off x="7558268" y="6432766"/>
            <a:ext cx="1357132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86689"/>
            <a:ext cx="351971" cy="365125"/>
          </a:xfrm>
        </p:spPr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6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 userDrawn="1"/>
        </p:nvSpPr>
        <p:spPr>
          <a:xfrm>
            <a:off x="7558268" y="6432767"/>
            <a:ext cx="1357132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F0CB7-C226-2649-BCAC-70435895D003}"/>
              </a:ext>
            </a:extLst>
          </p:cNvPr>
          <p:cNvSpPr/>
          <p:nvPr userDrawn="1"/>
        </p:nvSpPr>
        <p:spPr>
          <a:xfrm>
            <a:off x="7581418" y="6366076"/>
            <a:ext cx="1333982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60" y="0"/>
            <a:ext cx="918972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7A2CB-9EC7-3D4A-938C-C0F1379019BE}"/>
              </a:ext>
            </a:extLst>
          </p:cNvPr>
          <p:cNvSpPr/>
          <p:nvPr userDrawn="1"/>
        </p:nvSpPr>
        <p:spPr>
          <a:xfrm>
            <a:off x="8135596" y="6370938"/>
            <a:ext cx="81452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>
            <a:off x="7593357" y="6433137"/>
            <a:ext cx="563564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1386627">
            <a:off x="7648133" y="6506580"/>
            <a:ext cx="528020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7945896" y="6443529"/>
            <a:ext cx="223957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033F7-EB65-934D-A309-85F4F98173C8}"/>
              </a:ext>
            </a:extLst>
          </p:cNvPr>
          <p:cNvSpPr/>
          <p:nvPr userDrawn="1"/>
        </p:nvSpPr>
        <p:spPr>
          <a:xfrm>
            <a:off x="7627717" y="6400800"/>
            <a:ext cx="1322408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8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7F2B8-3D1B-B849-9AD6-D4C9DCA02874}"/>
              </a:ext>
            </a:extLst>
          </p:cNvPr>
          <p:cNvSpPr/>
          <p:nvPr userDrawn="1"/>
        </p:nvSpPr>
        <p:spPr>
          <a:xfrm>
            <a:off x="7604566" y="6377651"/>
            <a:ext cx="1310833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6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0" y="8700"/>
            <a:ext cx="9144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37419-6C28-9C4A-A40D-37892316F795}"/>
              </a:ext>
            </a:extLst>
          </p:cNvPr>
          <p:cNvSpPr/>
          <p:nvPr userDrawn="1"/>
        </p:nvSpPr>
        <p:spPr>
          <a:xfrm>
            <a:off x="7610958" y="6322011"/>
            <a:ext cx="1380281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33715"/>
            <a:ext cx="86868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28600" y="6486689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4342"/>
            <a:ext cx="4891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4" r:id="rId4"/>
    <p:sldLayoutId id="2147483715" r:id="rId5"/>
    <p:sldLayoutId id="2147483716" r:id="rId6"/>
    <p:sldLayoutId id="2147483719" r:id="rId7"/>
    <p:sldLayoutId id="2147483718" r:id="rId8"/>
    <p:sldLayoutId id="2147483720" r:id="rId9"/>
    <p:sldLayoutId id="2147483722" r:id="rId10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radyne-ppt-template-standard_final-PG#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ynePresentationTrainingTemplate" id="{7AC671E3-6840-4AF7-A84D-CAFA8652BA0D}" vid="{1CD332A0-E51E-42DB-923B-B9AA6D69F2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TeradynePresentationTrainingTemplate</Template>
  <TotalTime>58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.AppleSystemUIFont</vt:lpstr>
      <vt:lpstr>Arial</vt:lpstr>
      <vt:lpstr>Calibri</vt:lpstr>
      <vt:lpstr>Teradyne-ppt-template-standard_final-PG#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sandskal</dc:creator>
  <cp:lastModifiedBy>zhang bin</cp:lastModifiedBy>
  <cp:revision>5</cp:revision>
  <dcterms:created xsi:type="dcterms:W3CDTF">2018-11-26T21:14:50Z</dcterms:created>
  <dcterms:modified xsi:type="dcterms:W3CDTF">2019-03-02T09:18:11Z</dcterms:modified>
</cp:coreProperties>
</file>