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41223A"/>
    <a:srgbClr val="0F1829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246" autoAdjust="0"/>
  </p:normalViewPr>
  <p:slideViewPr>
    <p:cSldViewPr snapToGrid="0">
      <p:cViewPr varScale="1">
        <p:scale>
          <a:sx n="90" d="100"/>
          <a:sy n="90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Placeholder index:10 type:Content Placeholder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Placeholder index:10 type:Content Placeholder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.AppleSystemUIFont</vt:lpstr>
      <vt:lpstr>Arial</vt:lpstr>
      <vt:lpstr>Calibri</vt:lpstr>
      <vt:lpstr>Teradyne-ppt-template-standard_final-PG#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zhang bin</cp:lastModifiedBy>
  <cp:revision>5</cp:revision>
  <dcterms:created xsi:type="dcterms:W3CDTF">2018-11-26T21:14:50Z</dcterms:created>
  <dcterms:modified xsi:type="dcterms:W3CDTF">2019-03-02T09:18:11Z</dcterms:modified>
</cp:coreProperties>
</file>