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0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233E"/>
    <a:srgbClr val="41223A"/>
    <a:srgbClr val="0F1829"/>
    <a:srgbClr val="101829"/>
    <a:srgbClr val="0F1A2E"/>
    <a:srgbClr val="0F1924"/>
    <a:srgbClr val="0F1828"/>
    <a:srgbClr val="0F1827"/>
    <a:srgbClr val="235C97"/>
    <a:srgbClr val="1013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5246" autoAdjust="0"/>
  </p:normalViewPr>
  <p:slideViewPr>
    <p:cSldViewPr snapToGrid="0">
      <p:cViewPr varScale="1">
        <p:scale>
          <a:sx n="90" d="100"/>
          <a:sy n="90" d="100"/>
        </p:scale>
        <p:origin x="1171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3352" y="1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AI1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object1</c:v>
                </c:pt>
                <c:pt idx="1">
                  <c:v>object2</c:v>
                </c:pt>
                <c:pt idx="2">
                  <c:v>object3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19.2</c:v>
                </c:pt>
                <c:pt idx="1">
                  <c:v>21.4</c:v>
                </c:pt>
                <c:pt idx="2">
                  <c:v>16.7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AI2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object1</c:v>
                </c:pt>
                <c:pt idx="1">
                  <c:v>object2</c:v>
                </c:pt>
                <c:pt idx="2">
                  <c:v>object3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22.3</c:v>
                </c:pt>
                <c:pt idx="1">
                  <c:v>28.6</c:v>
                </c:pt>
                <c:pt idx="2">
                  <c:v>15.2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AI3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object1</c:v>
                </c:pt>
                <c:pt idx="1">
                  <c:v>object2</c:v>
                </c:pt>
                <c:pt idx="2">
                  <c:v>object3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20.4</c:v>
                </c:pt>
                <c:pt idx="1">
                  <c:v>26.3</c:v>
                </c:pt>
                <c:pt idx="2">
                  <c:v>14.2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40.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t>False positive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-2068027336"/>
        <c:crosses val="autoZero"/>
      </c:valAx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4BBEE-6B1E-4227-894D-D6D603090CE5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A17A0-8E16-4F44-A564-84475C56B0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56510-0779-4B31-A6FC-3C8A826AEAFF}" type="datetimeFigureOut">
              <a:rPr lang="en-US" smtClean="0"/>
              <a:pPr/>
              <a:t>3/2/2019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EB62A-143D-46A8-9974-BE020884FA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98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3" y="-10808"/>
            <a:ext cx="9265920" cy="694906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2648" y="1947672"/>
            <a:ext cx="6484838" cy="685800"/>
          </a:xfrm>
        </p:spPr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Footer Placeholder 5"/>
          <p:cNvSpPr txBox="1">
            <a:spLocks/>
          </p:cNvSpPr>
          <p:nvPr userDrawn="1"/>
        </p:nvSpPr>
        <p:spPr>
          <a:xfrm>
            <a:off x="228600" y="6491540"/>
            <a:ext cx="2682277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12648" y="2898648"/>
            <a:ext cx="5808663" cy="7921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FB49D8-7829-0947-9794-A6348CDE1F6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951" y="6266688"/>
            <a:ext cx="0" cy="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03852"/>
            <a:ext cx="3652520" cy="1528148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699770" y="6491540"/>
            <a:ext cx="2682277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Picture4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6186"/>
            <a:ext cx="9139943" cy="6858000"/>
          </a:xfrm>
          <a:prstGeom prst="rect">
            <a:avLst/>
          </a:prstGeom>
          <a:solidFill>
            <a:srgbClr val="1F2443"/>
          </a:solidFill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D959CD-3A0E-1345-ACB8-88B21CE4311E}"/>
              </a:ext>
            </a:extLst>
          </p:cNvPr>
          <p:cNvSpPr/>
          <p:nvPr userDrawn="1"/>
        </p:nvSpPr>
        <p:spPr>
          <a:xfrm>
            <a:off x="7591087" y="6395388"/>
            <a:ext cx="1342664" cy="312516"/>
          </a:xfrm>
          <a:prstGeom prst="rect">
            <a:avLst/>
          </a:prstGeom>
          <a:solidFill>
            <a:srgbClr val="1E2140"/>
          </a:solidFill>
          <a:ln>
            <a:solidFill>
              <a:srgbClr val="202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504" y="6486689"/>
            <a:ext cx="730247" cy="22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942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8229"/>
            <a:ext cx="8686800" cy="5023031"/>
          </a:xfrm>
        </p:spPr>
        <p:txBody>
          <a:bodyPr/>
          <a:lstStyle>
            <a:lvl1pPr marL="233363" indent="-233363">
              <a:buFont typeface="Arial" charset="0"/>
              <a:buChar char="•"/>
              <a:tabLst/>
              <a:defRPr sz="2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66725" indent="-238125">
              <a:buClr>
                <a:schemeClr val="accent2"/>
              </a:buClr>
              <a:buFont typeface=".AppleSystemUIFont" charset="-120"/>
              <a:buChar char="–"/>
              <a:tabLst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628650" indent="-171450">
              <a:buClr>
                <a:schemeClr val="accent6"/>
              </a:buClr>
              <a:tabLst/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801688" indent="-131763">
              <a:tabLst/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143000" indent="-228600"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228601" y="6486689"/>
            <a:ext cx="366486" cy="36512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774B654-F491-1D44-9E77-1DB05E2FA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228600" y="253484"/>
            <a:ext cx="8686800" cy="7075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114" y="6444342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A4F598-F184-3C47-B443-B0A39CC53391}"/>
              </a:ext>
            </a:extLst>
          </p:cNvPr>
          <p:cNvSpPr/>
          <p:nvPr userDrawn="1"/>
        </p:nvSpPr>
        <p:spPr>
          <a:xfrm>
            <a:off x="7558268" y="6432766"/>
            <a:ext cx="1357132" cy="308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01B292-649D-4042-B044-FB20095A8C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687" y="6483152"/>
            <a:ext cx="762713" cy="22931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228600" y="6486689"/>
            <a:ext cx="351971" cy="365125"/>
          </a:xfrm>
        </p:spPr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114" y="6444342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1CF38B-956E-DB4A-88F8-CACFCAF0396E}"/>
              </a:ext>
            </a:extLst>
          </p:cNvPr>
          <p:cNvSpPr/>
          <p:nvPr userDrawn="1"/>
        </p:nvSpPr>
        <p:spPr>
          <a:xfrm>
            <a:off x="7558268" y="6432766"/>
            <a:ext cx="1357132" cy="306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01B292-649D-4042-B044-FB20095A8C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687" y="6483152"/>
            <a:ext cx="762713" cy="22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862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35313"/>
            <a:ext cx="4114800" cy="4928325"/>
          </a:xfrm>
        </p:spPr>
        <p:txBody>
          <a:bodyPr>
            <a:normAutofit/>
          </a:bodyPr>
          <a:lstStyle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63550" indent="-228600">
              <a:tabLst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335313"/>
            <a:ext cx="4114800" cy="4928325"/>
          </a:xfrm>
        </p:spPr>
        <p:txBody>
          <a:bodyPr>
            <a:normAutofit/>
          </a:bodyPr>
          <a:lstStyle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66725" indent="-231775">
              <a:tabLst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28600" y="253484"/>
            <a:ext cx="8686800" cy="7075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114" y="6444342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4EB938-C5FD-E347-AEE5-7339732235C1}"/>
              </a:ext>
            </a:extLst>
          </p:cNvPr>
          <p:cNvSpPr/>
          <p:nvPr userDrawn="1"/>
        </p:nvSpPr>
        <p:spPr>
          <a:xfrm>
            <a:off x="7558268" y="6432767"/>
            <a:ext cx="1357132" cy="199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1CF38B-956E-DB4A-88F8-CACFCAF0396E}"/>
              </a:ext>
            </a:extLst>
          </p:cNvPr>
          <p:cNvSpPr/>
          <p:nvPr userDrawn="1"/>
        </p:nvSpPr>
        <p:spPr>
          <a:xfrm>
            <a:off x="7558268" y="6432766"/>
            <a:ext cx="1357132" cy="306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01B292-649D-4042-B044-FB20095A8C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687" y="6483152"/>
            <a:ext cx="762713" cy="22931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a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28" y="0"/>
            <a:ext cx="9139943" cy="6858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Footer Placeholder 5"/>
          <p:cNvSpPr txBox="1">
            <a:spLocks/>
          </p:cNvSpPr>
          <p:nvPr userDrawn="1"/>
        </p:nvSpPr>
        <p:spPr>
          <a:xfrm>
            <a:off x="699770" y="6491540"/>
            <a:ext cx="2682277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CF0CB7-C226-2649-BCAC-70435895D003}"/>
              </a:ext>
            </a:extLst>
          </p:cNvPr>
          <p:cNvSpPr/>
          <p:nvPr userDrawn="1"/>
        </p:nvSpPr>
        <p:spPr>
          <a:xfrm>
            <a:off x="7581418" y="6366076"/>
            <a:ext cx="1333982" cy="303175"/>
          </a:xfrm>
          <a:prstGeom prst="rect">
            <a:avLst/>
          </a:prstGeom>
          <a:solidFill>
            <a:schemeClr val="accent4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504" y="6486689"/>
            <a:ext cx="730247" cy="22121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cture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22860" y="0"/>
            <a:ext cx="9189720" cy="6906113"/>
          </a:xfrm>
          <a:prstGeom prst="rect">
            <a:avLst/>
          </a:prstGeom>
          <a:ln>
            <a:solidFill>
              <a:srgbClr val="0F1827"/>
            </a:solidFill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 txBox="1">
            <a:spLocks/>
          </p:cNvSpPr>
          <p:nvPr userDrawn="1"/>
        </p:nvSpPr>
        <p:spPr>
          <a:xfrm>
            <a:off x="699770" y="6491540"/>
            <a:ext cx="2682277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B7A2CB-9EC7-3D4A-938C-C0F1379019BE}"/>
              </a:ext>
            </a:extLst>
          </p:cNvPr>
          <p:cNvSpPr/>
          <p:nvPr userDrawn="1"/>
        </p:nvSpPr>
        <p:spPr>
          <a:xfrm>
            <a:off x="8135596" y="6370938"/>
            <a:ext cx="814529" cy="365125"/>
          </a:xfrm>
          <a:prstGeom prst="rect">
            <a:avLst/>
          </a:prstGeom>
          <a:gradFill flip="none" rotWithShape="1">
            <a:gsLst>
              <a:gs pos="0">
                <a:srgbClr val="3B2D45"/>
              </a:gs>
              <a:gs pos="50000">
                <a:srgbClr val="151B2B"/>
              </a:gs>
              <a:gs pos="100000">
                <a:srgbClr val="3B2D45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504" y="6486689"/>
            <a:ext cx="730247" cy="221215"/>
          </a:xfrm>
          <a:prstGeom prst="rect">
            <a:avLst/>
          </a:prstGeom>
        </p:spPr>
      </p:pic>
      <p:sp>
        <p:nvSpPr>
          <p:cNvPr id="12" name="Right Triangle 11"/>
          <p:cNvSpPr/>
          <p:nvPr userDrawn="1"/>
        </p:nvSpPr>
        <p:spPr>
          <a:xfrm>
            <a:off x="7593357" y="6433137"/>
            <a:ext cx="563564" cy="298313"/>
          </a:xfrm>
          <a:prstGeom prst="rtTriangle">
            <a:avLst/>
          </a:prstGeom>
          <a:solidFill>
            <a:srgbClr val="0F1924"/>
          </a:solidFill>
          <a:ln>
            <a:solidFill>
              <a:srgbClr val="1018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/>
          <p:cNvSpPr/>
          <p:nvPr userDrawn="1"/>
        </p:nvSpPr>
        <p:spPr>
          <a:xfrm rot="11386627">
            <a:off x="7648133" y="6506580"/>
            <a:ext cx="528020" cy="181354"/>
          </a:xfrm>
          <a:prstGeom prst="rtTriangle">
            <a:avLst/>
          </a:prstGeom>
          <a:solidFill>
            <a:srgbClr val="0F1A2E"/>
          </a:solidFill>
          <a:ln>
            <a:solidFill>
              <a:srgbClr val="0F18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 userDrawn="1"/>
        </p:nvSpPr>
        <p:spPr>
          <a:xfrm>
            <a:off x="7945896" y="6443529"/>
            <a:ext cx="223957" cy="128187"/>
          </a:xfrm>
          <a:custGeom>
            <a:avLst/>
            <a:gdLst>
              <a:gd name="connsiteX0" fmla="*/ 1693 w 223957"/>
              <a:gd name="connsiteY0" fmla="*/ 0 h 128187"/>
              <a:gd name="connsiteX1" fmla="*/ 1693 w 223957"/>
              <a:gd name="connsiteY1" fmla="*/ 0 h 128187"/>
              <a:gd name="connsiteX2" fmla="*/ 70059 w 223957"/>
              <a:gd name="connsiteY2" fmla="*/ 25637 h 128187"/>
              <a:gd name="connsiteX3" fmla="*/ 112788 w 223957"/>
              <a:gd name="connsiteY3" fmla="*/ 34183 h 128187"/>
              <a:gd name="connsiteX4" fmla="*/ 189700 w 223957"/>
              <a:gd name="connsiteY4" fmla="*/ 51275 h 128187"/>
              <a:gd name="connsiteX5" fmla="*/ 215338 w 223957"/>
              <a:gd name="connsiteY5" fmla="*/ 68366 h 128187"/>
              <a:gd name="connsiteX6" fmla="*/ 215338 w 223957"/>
              <a:gd name="connsiteY6" fmla="*/ 128187 h 128187"/>
              <a:gd name="connsiteX7" fmla="*/ 121334 w 223957"/>
              <a:gd name="connsiteY7" fmla="*/ 119641 h 128187"/>
              <a:gd name="connsiteX8" fmla="*/ 70059 w 223957"/>
              <a:gd name="connsiteY8" fmla="*/ 85458 h 128187"/>
              <a:gd name="connsiteX9" fmla="*/ 44422 w 223957"/>
              <a:gd name="connsiteY9" fmla="*/ 68366 h 128187"/>
              <a:gd name="connsiteX10" fmla="*/ 18784 w 223957"/>
              <a:gd name="connsiteY10" fmla="*/ 51275 h 128187"/>
              <a:gd name="connsiteX11" fmla="*/ 1693 w 223957"/>
              <a:gd name="connsiteY11" fmla="*/ 0 h 128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3957" h="128187">
                <a:moveTo>
                  <a:pt x="1693" y="0"/>
                </a:moveTo>
                <a:lnTo>
                  <a:pt x="1693" y="0"/>
                </a:lnTo>
                <a:cubicBezTo>
                  <a:pt x="24482" y="8546"/>
                  <a:pt x="46797" y="18479"/>
                  <a:pt x="70059" y="25637"/>
                </a:cubicBezTo>
                <a:cubicBezTo>
                  <a:pt x="83942" y="29909"/>
                  <a:pt x="98697" y="30660"/>
                  <a:pt x="112788" y="34183"/>
                </a:cubicBezTo>
                <a:cubicBezTo>
                  <a:pt x="196939" y="55221"/>
                  <a:pt x="48603" y="27758"/>
                  <a:pt x="189700" y="51275"/>
                </a:cubicBezTo>
                <a:cubicBezTo>
                  <a:pt x="198246" y="56972"/>
                  <a:pt x="208922" y="60346"/>
                  <a:pt x="215338" y="68366"/>
                </a:cubicBezTo>
                <a:cubicBezTo>
                  <a:pt x="231683" y="88798"/>
                  <a:pt x="220739" y="106580"/>
                  <a:pt x="215338" y="128187"/>
                </a:cubicBezTo>
                <a:cubicBezTo>
                  <a:pt x="184003" y="125338"/>
                  <a:pt x="151519" y="128519"/>
                  <a:pt x="121334" y="119641"/>
                </a:cubicBezTo>
                <a:cubicBezTo>
                  <a:pt x="101627" y="113845"/>
                  <a:pt x="87151" y="96852"/>
                  <a:pt x="70059" y="85458"/>
                </a:cubicBezTo>
                <a:lnTo>
                  <a:pt x="44422" y="68366"/>
                </a:lnTo>
                <a:cubicBezTo>
                  <a:pt x="35876" y="62669"/>
                  <a:pt x="26046" y="58538"/>
                  <a:pt x="18784" y="51275"/>
                </a:cubicBezTo>
                <a:cubicBezTo>
                  <a:pt x="-11357" y="21133"/>
                  <a:pt x="4542" y="8546"/>
                  <a:pt x="1693" y="0"/>
                </a:cubicBezTo>
                <a:close/>
              </a:path>
            </a:pathLst>
          </a:custGeom>
          <a:solidFill>
            <a:srgbClr val="45233E"/>
          </a:solidFill>
          <a:ln>
            <a:solidFill>
              <a:srgbClr val="4122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5"/>
          <p:cNvSpPr txBox="1">
            <a:spLocks/>
          </p:cNvSpPr>
          <p:nvPr userDrawn="1"/>
        </p:nvSpPr>
        <p:spPr>
          <a:xfrm>
            <a:off x="699770" y="6491540"/>
            <a:ext cx="2682277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Picture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08033F7-EB65-934D-A309-85F4F98173C8}"/>
              </a:ext>
            </a:extLst>
          </p:cNvPr>
          <p:cNvSpPr/>
          <p:nvPr userDrawn="1"/>
        </p:nvSpPr>
        <p:spPr>
          <a:xfrm>
            <a:off x="7627717" y="6400800"/>
            <a:ext cx="1322408" cy="2893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504" y="6486689"/>
            <a:ext cx="730247" cy="22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383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er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icture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760"/>
            <a:ext cx="9145014" cy="685724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8600" y="1066800"/>
            <a:ext cx="8686800" cy="4784726"/>
          </a:xfrm>
        </p:spPr>
        <p:txBody>
          <a:bodyPr/>
          <a:lstStyle>
            <a:lvl1pPr>
              <a:buClr>
                <a:schemeClr val="accent3"/>
              </a:buCl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Clr>
                <a:schemeClr val="accent3"/>
              </a:buCl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Clr>
                <a:schemeClr val="accent3"/>
              </a:buCl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chemeClr val="accent3"/>
              </a:buCl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buClr>
                <a:schemeClr val="accent3"/>
              </a:buCl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5"/>
          <p:cNvSpPr txBox="1">
            <a:spLocks/>
          </p:cNvSpPr>
          <p:nvPr userDrawn="1"/>
        </p:nvSpPr>
        <p:spPr>
          <a:xfrm>
            <a:off x="699770" y="6491540"/>
            <a:ext cx="2682277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114" y="6463392"/>
            <a:ext cx="487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B7F2B8-3D1B-B849-9AD6-D4C9DCA02874}"/>
              </a:ext>
            </a:extLst>
          </p:cNvPr>
          <p:cNvSpPr/>
          <p:nvPr userDrawn="1"/>
        </p:nvSpPr>
        <p:spPr>
          <a:xfrm>
            <a:off x="7604566" y="6377651"/>
            <a:ext cx="1310833" cy="289367"/>
          </a:xfrm>
          <a:prstGeom prst="rect">
            <a:avLst/>
          </a:prstGeom>
          <a:solidFill>
            <a:srgbClr val="235C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504" y="6486689"/>
            <a:ext cx="730247" cy="22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608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cture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580" y="8700"/>
            <a:ext cx="9144000" cy="68564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699770" y="6491540"/>
            <a:ext cx="2682277" cy="366459"/>
          </a:xfrm>
          <a:prstGeom prst="rect">
            <a:avLst/>
          </a:prstGeom>
        </p:spPr>
        <p:txBody>
          <a:bodyPr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srgbClr val="8C93A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4B654-F491-1D44-9E77-1DB05E2FA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C37419-6C28-9C4A-A40D-37892316F795}"/>
              </a:ext>
            </a:extLst>
          </p:cNvPr>
          <p:cNvSpPr/>
          <p:nvPr userDrawn="1"/>
        </p:nvSpPr>
        <p:spPr>
          <a:xfrm>
            <a:off x="7610958" y="6322011"/>
            <a:ext cx="1380281" cy="347240"/>
          </a:xfrm>
          <a:prstGeom prst="rect">
            <a:avLst/>
          </a:prstGeom>
          <a:solidFill>
            <a:srgbClr val="1013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504" y="6486689"/>
            <a:ext cx="730247" cy="22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41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343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53484"/>
            <a:ext cx="8686800" cy="7075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233715"/>
            <a:ext cx="8686800" cy="5257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28600" y="6486689"/>
            <a:ext cx="3955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774B654-F491-1D44-9E77-1DB05E2FA3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444342"/>
            <a:ext cx="4891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23" r:id="rId3"/>
    <p:sldLayoutId id="2147483714" r:id="rId4"/>
    <p:sldLayoutId id="2147483715" r:id="rId5"/>
    <p:sldLayoutId id="2147483716" r:id="rId6"/>
    <p:sldLayoutId id="2147483719" r:id="rId7"/>
    <p:sldLayoutId id="2147483718" r:id="rId8"/>
    <p:sldLayoutId id="2147483720" r:id="rId9"/>
    <p:sldLayoutId id="2147483722" r:id="rId10"/>
  </p:sldLayoutIdLst>
  <p:transition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kern="1200" cap="none">
          <a:solidFill>
            <a:schemeClr val="accent2"/>
          </a:solidFill>
          <a:latin typeface="Calibri" charset="0"/>
          <a:ea typeface="Calibri" charset="0"/>
          <a:cs typeface="Calibri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24186"/>
          </a:solidFill>
          <a:latin typeface="Arial" charset="0"/>
          <a:cs typeface="Arial" charset="0"/>
        </a:defRPr>
      </a:lvl9pPr>
    </p:titleStyle>
    <p:bodyStyle>
      <a:lvl1pPr marL="233363" indent="-233363" algn="l" rtl="0" eaLnBrk="1" fontAlgn="base" hangingPunct="1">
        <a:spcBef>
          <a:spcPct val="20000"/>
        </a:spcBef>
        <a:spcAft>
          <a:spcPct val="0"/>
        </a:spcAft>
        <a:buClr>
          <a:srgbClr val="224186"/>
        </a:buClr>
        <a:buFont typeface="Arial" charset="0"/>
        <a:buChar char="•"/>
        <a:tabLst/>
        <a:defRPr sz="2200" kern="120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466725" indent="-2333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.AppleSystemUIFont" charset="-120"/>
        <a:buChar char="–"/>
        <a:tabLst/>
        <a:defRPr sz="1800" kern="120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628650" indent="-161925" algn="l" rtl="0" eaLnBrk="1" fontAlgn="base" hangingPunct="1">
        <a:spcBef>
          <a:spcPct val="20000"/>
        </a:spcBef>
        <a:spcAft>
          <a:spcPct val="0"/>
        </a:spcAft>
        <a:buClr>
          <a:schemeClr val="accent6"/>
        </a:buClr>
        <a:buFont typeface="Arial" charset="0"/>
        <a:buChar char="•"/>
        <a:tabLst/>
        <a:defRPr sz="1600" kern="120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863600" indent="-203200" algn="l" rtl="0" eaLnBrk="1" fontAlgn="base" hangingPunct="1">
        <a:spcBef>
          <a:spcPct val="20000"/>
        </a:spcBef>
        <a:spcAft>
          <a:spcPct val="0"/>
        </a:spcAft>
        <a:buClr>
          <a:srgbClr val="224186"/>
        </a:buClr>
        <a:buFont typeface="Arial" charset="0"/>
        <a:buChar char="•"/>
        <a:tabLst/>
        <a:defRPr sz="1400" kern="120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24186"/>
        </a:buClr>
        <a:buFont typeface="Arial" charset="0"/>
        <a:buChar char="•"/>
        <a:defRPr sz="1600" kern="1200">
          <a:solidFill>
            <a:schemeClr val="accent6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Simulation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Tina Chen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Simulation Report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</a:tblGrid>
              <a:tr h="1143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object1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object2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object3</a:t>
                      </a:r>
                    </a:p>
                  </a:txBody>
                  <a:tcPr/>
                </a:tc>
              </a:tr>
              <a:tr h="114300">
                <a:tc>
                  <a:txBody>
                    <a:bodyPr/>
                    <a:lstStyle/>
                    <a:p>
                      <a:r>
                        <a:t>AI1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16.7</a:t>
                      </a:r>
                    </a:p>
                  </a:txBody>
                  <a:tcPr/>
                </a:tc>
              </a:tr>
              <a:tr h="114300">
                <a:tc>
                  <a:txBody>
                    <a:bodyPr/>
                    <a:lstStyle/>
                    <a:p>
                      <a:r>
                        <a:t>AI2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15.2</a:t>
                      </a:r>
                    </a:p>
                  </a:txBody>
                  <a:tcPr/>
                </a:tc>
              </a:tr>
              <a:tr h="114300">
                <a:tc>
                  <a:txBody>
                    <a:bodyPr/>
                    <a:lstStyle/>
                    <a:p>
                      <a:r>
                        <a:t>AI3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3200400"/>
          <a:ext cx="7315200" cy="2743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Simulation Report</a:t>
            </a:r>
          </a:p>
        </p:txBody>
      </p:sp>
      <p:pic>
        <p:nvPicPr>
          <p:cNvPr id="3" name="Picture 2" descr="Deser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97280"/>
            <a:ext cx="6400800" cy="4800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radyne-ppt-template-standard_final-PG#">
  <a:themeElements>
    <a:clrScheme name="Custom 6">
      <a:dk1>
        <a:srgbClr val="224186"/>
      </a:dk1>
      <a:lt1>
        <a:srgbClr val="FFFFFF"/>
      </a:lt1>
      <a:dk2>
        <a:srgbClr val="4F5053"/>
      </a:dk2>
      <a:lt2>
        <a:srgbClr val="9FA1A4"/>
      </a:lt2>
      <a:accent1>
        <a:srgbClr val="224186"/>
      </a:accent1>
      <a:accent2>
        <a:srgbClr val="2B7F32"/>
      </a:accent2>
      <a:accent3>
        <a:srgbClr val="8DC63F"/>
      </a:accent3>
      <a:accent4>
        <a:srgbClr val="B0CBEA"/>
      </a:accent4>
      <a:accent5>
        <a:srgbClr val="DEAD0F"/>
      </a:accent5>
      <a:accent6>
        <a:srgbClr val="9FA1A3"/>
      </a:accent6>
      <a:hlink>
        <a:srgbClr val="224186"/>
      </a:hlink>
      <a:folHlink>
        <a:srgbClr val="5D176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ynePresentationTrainingTemplate" id="{7AC671E3-6840-4AF7-A84D-CAFA8652BA0D}" vid="{1CD332A0-E51E-42DB-923B-B9AA6D69F2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TeradynePresentationTrainingTemplate</Template>
  <TotalTime>58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.AppleSystemUIFont</vt:lpstr>
      <vt:lpstr>Arial</vt:lpstr>
      <vt:lpstr>Calibri</vt:lpstr>
      <vt:lpstr>Teradyne-ppt-template-standard_final-PG#</vt:lpstr>
    </vt:vector>
  </TitlesOfParts>
  <Company>Teradyne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sandskal</dc:creator>
  <cp:lastModifiedBy>zhang bin</cp:lastModifiedBy>
  <cp:revision>5</cp:revision>
  <dcterms:created xsi:type="dcterms:W3CDTF">2018-11-26T21:14:50Z</dcterms:created>
  <dcterms:modified xsi:type="dcterms:W3CDTF">2019-03-02T09:18:11Z</dcterms:modified>
</cp:coreProperties>
</file>