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356-C300-43F4-82B0-9CE5D10745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B6D2-51FC-4939-9BBA-845DDF3A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1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356-C300-43F4-82B0-9CE5D10745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B6D2-51FC-4939-9BBA-845DDF3A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6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356-C300-43F4-82B0-9CE5D10745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B6D2-51FC-4939-9BBA-845DDF3A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8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356-C300-43F4-82B0-9CE5D10745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B6D2-51FC-4939-9BBA-845DDF3A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0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356-C300-43F4-82B0-9CE5D10745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B6D2-51FC-4939-9BBA-845DDF3A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6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356-C300-43F4-82B0-9CE5D10745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B6D2-51FC-4939-9BBA-845DDF3A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2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356-C300-43F4-82B0-9CE5D10745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B6D2-51FC-4939-9BBA-845DDF3A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4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356-C300-43F4-82B0-9CE5D10745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B6D2-51FC-4939-9BBA-845DDF3A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4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356-C300-43F4-82B0-9CE5D10745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B6D2-51FC-4939-9BBA-845DDF3A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356-C300-43F4-82B0-9CE5D10745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B6D2-51FC-4939-9BBA-845DDF3A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356-C300-43F4-82B0-9CE5D10745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B6D2-51FC-4939-9BBA-845DDF3A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0356-C300-43F4-82B0-9CE5D10745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B6D2-51FC-4939-9BBA-845DDF3A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2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820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蜂鸟架构图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6517" y="2927073"/>
            <a:ext cx="2653748" cy="9243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</a:t>
            </a:r>
            <a:r>
              <a:rPr lang="en-US" altLang="zh-CN" dirty="0" err="1" smtClean="0"/>
              <a:t>pi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41035" y="1067697"/>
            <a:ext cx="7026965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65712" y="1202635"/>
            <a:ext cx="2425149" cy="655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域名</a:t>
            </a:r>
            <a:r>
              <a:rPr lang="zh-CN" altLang="en-US" dirty="0" smtClean="0"/>
              <a:t>检测工具客户端（</a:t>
            </a:r>
            <a:r>
              <a:rPr lang="zh-CN" altLang="en-US" dirty="0"/>
              <a:t>外</a:t>
            </a:r>
            <a:r>
              <a:rPr lang="zh-CN" altLang="en-US" dirty="0" smtClean="0"/>
              <a:t>网</a:t>
            </a:r>
            <a:r>
              <a:rPr lang="zh-CN" altLang="en-US" dirty="0"/>
              <a:t>使用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414591" y="1212573"/>
            <a:ext cx="2445027" cy="655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域名</a:t>
            </a:r>
            <a:r>
              <a:rPr lang="zh-CN" altLang="en-US" dirty="0" smtClean="0"/>
              <a:t>检测工具</a:t>
            </a:r>
            <a:r>
              <a:rPr lang="zh-CN" altLang="en-US" dirty="0"/>
              <a:t>管理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zh-CN" altLang="en-US" dirty="0"/>
              <a:t>内</a:t>
            </a:r>
            <a:r>
              <a:rPr lang="zh-CN" altLang="en-US" dirty="0" smtClean="0"/>
              <a:t>网使用）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9526" y="1042849"/>
            <a:ext cx="2653748" cy="9243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桌面程序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[ </a:t>
            </a:r>
            <a:r>
              <a:rPr lang="en-US" altLang="zh-CN" dirty="0" err="1" smtClean="0"/>
              <a:t>c#</a:t>
            </a:r>
            <a:r>
              <a:rPr lang="en-US" altLang="zh-CN" dirty="0" smtClean="0"/>
              <a:t> (dot net framework)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41035" y="2927073"/>
            <a:ext cx="711310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353339" y="3081130"/>
            <a:ext cx="5605669" cy="58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669885" y="1965381"/>
            <a:ext cx="1350993" cy="9418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6517" y="4600160"/>
            <a:ext cx="2653747" cy="9243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DataBase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597965" y="4610099"/>
            <a:ext cx="715617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直接访问存储器 18"/>
          <p:cNvSpPr/>
          <p:nvPr/>
        </p:nvSpPr>
        <p:spPr>
          <a:xfrm>
            <a:off x="6669885" y="4708731"/>
            <a:ext cx="1828072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6739094" y="3841473"/>
            <a:ext cx="1350993" cy="7555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5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67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42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蜂鸟架构图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蜂鸟架构图 </dc:title>
  <dc:creator>Timothy</dc:creator>
  <cp:lastModifiedBy>Timothy</cp:lastModifiedBy>
  <cp:revision>5</cp:revision>
  <dcterms:created xsi:type="dcterms:W3CDTF">2021-11-24T05:05:11Z</dcterms:created>
  <dcterms:modified xsi:type="dcterms:W3CDTF">2021-11-24T06:39:30Z</dcterms:modified>
</cp:coreProperties>
</file>