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0E80B-0409-445A-807E-39FD73A52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BF3631-E71C-41C0-8810-17842B3DF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4D077-560B-4273-AE9F-2C62BEF4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B5F0-5365-4671-9830-A4A3C03F22A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241D0-C0F3-4A3E-85E3-C20B48D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71C52-4DBF-400D-97BA-17CDBD1C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065F-DDCD-4EFB-A7BD-ABA724231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4C6F9-7629-47AE-BD09-0DBC81BA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D3B012-C619-4D6B-8CF8-110EFD809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3AC5E-D5B2-40C7-9544-BB5087F4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B5F0-5365-4671-9830-A4A3C03F22A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11C53-9BFF-449B-9D56-CD50153F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5EB43-AE68-4B17-A3B3-66270B8D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065F-DDCD-4EFB-A7BD-ABA724231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0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B07775-FCD5-4238-9C92-E93EA6A70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FD3FCF-07EF-4E39-8DFF-16DEF601F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C6CBA-A6E5-4FA1-920A-8C86182F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B5F0-5365-4671-9830-A4A3C03F22A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DBB3D-A70A-4D2F-AC09-EBE33FDD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92AED-F26B-4A63-83CC-8A501A5B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065F-DDCD-4EFB-A7BD-ABA724231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7ED56-0AEE-4EFC-AA78-075615CF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2BC53-79CF-4C89-9276-87D78E0E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D567B-F6E1-4811-8961-FED6E742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B5F0-5365-4671-9830-A4A3C03F22A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B2D0D-EE29-4D3C-9C48-0E98725F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88DEB-4B3D-4CF9-A11F-0A79FF49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065F-DDCD-4EFB-A7BD-ABA724231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9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0D27F-3AEC-476F-8D88-E26E7102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8483FE-AECB-42D9-9CD2-E72F514E0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F0898-E8EB-4C95-AB83-9FEDF8D3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B5F0-5365-4671-9830-A4A3C03F22A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CB5EB-5C0A-4219-A6B4-3E7D0548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9F707-6A52-47D2-8867-D43DCCA7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065F-DDCD-4EFB-A7BD-ABA724231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2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5792B-A02F-4F18-8E40-3B48C54A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C9755-E69E-4A2D-96A3-19C39771F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795623-E761-42E9-A915-CC0E05506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93A3B2-BC32-480D-8E60-48F7301F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B5F0-5365-4671-9830-A4A3C03F22A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E13621-ED76-4FC0-872D-960888A9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7123C-CAFA-4658-BDEC-FB61B7E3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065F-DDCD-4EFB-A7BD-ABA724231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41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2015E-5AAC-4293-B68C-6C497A1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085D0C-41C2-4458-AA14-A97B8E45F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5DDF41-A8D8-47C9-BE01-3BF1F7E75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58F5D3-C0F2-4607-AA40-C82C5805B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367557-5027-44CA-A649-4DF01B29F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05FB8C-42F1-4AAF-9747-ADD4D47F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B5F0-5365-4671-9830-A4A3C03F22A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8E143E-9F25-4B19-BC1B-7734E6FF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D96D01-224D-496C-BC1D-45D23FF8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065F-DDCD-4EFB-A7BD-ABA724231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C470E-329F-4CD0-81FF-CD5061CC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47982B-A7B5-4C19-B053-BF4080CA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B5F0-5365-4671-9830-A4A3C03F22A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C1621A-705E-4D5C-BC97-336E3CB2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CF0EF6-CAA6-42AC-A318-E1F71A79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065F-DDCD-4EFB-A7BD-ABA724231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3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9C5539-CD14-462E-86CC-FEFD040A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B5F0-5365-4671-9830-A4A3C03F22A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401B25-30BD-4C8E-8938-22640D4F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F3248E-8F35-4872-87A0-23A8B6CA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065F-DDCD-4EFB-A7BD-ABA724231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3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D3628-16D7-4E5E-B6BF-A6F2A85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A6A7-4D31-46B4-A920-3134E6BBD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47F8B3-B819-4C10-B65A-B288351F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FC7190-365C-4C2E-8D64-C2A4FB40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B5F0-5365-4671-9830-A4A3C03F22A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ED72D7-65D9-44F7-BFA7-8009E129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5E590-9049-42F8-B45C-0C1FDFEB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065F-DDCD-4EFB-A7BD-ABA724231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8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FB481-55BA-4F0A-9EBA-18AF90BD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9E216F-0BA1-43E1-9D70-60E9EBAB3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3FA50-CD1B-44B0-B63B-BECCD3563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E93AB-5ADE-472E-9A18-F1340B9E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B5F0-5365-4671-9830-A4A3C03F22A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5F2AC-0A15-40B0-819D-1CB5E29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2C6D70-330F-437B-AE35-DC0147B7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065F-DDCD-4EFB-A7BD-ABA724231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8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60C43E-57E4-49EC-838D-5986680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12951-72EE-4D46-851B-38D263728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3B7AA-01C2-4E80-AA55-8B35798FD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1B5F0-5365-4671-9830-A4A3C03F22A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30D8B-9FF6-4255-B0F0-2A9585232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7393A-F1C8-4C56-8E35-1081DD6A8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065F-DDCD-4EFB-A7BD-ABA724231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2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065BD23-5F34-455C-A31E-D87017B1B12C}"/>
              </a:ext>
            </a:extLst>
          </p:cNvPr>
          <p:cNvGrpSpPr/>
          <p:nvPr/>
        </p:nvGrpSpPr>
        <p:grpSpPr>
          <a:xfrm>
            <a:off x="1129506" y="1985683"/>
            <a:ext cx="8453762" cy="1796204"/>
            <a:chOff x="1129506" y="1985683"/>
            <a:chExt cx="8453762" cy="179620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A5A1DFF-24DD-406F-BB8B-62F38243B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962" y="1985683"/>
              <a:ext cx="2694306" cy="1796204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F14475B-4210-4AB2-AE46-62E45451B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183" y="1987479"/>
              <a:ext cx="1794408" cy="1794408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E95BC29-15F4-4919-877A-F7CCE3B9A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506" y="1987479"/>
              <a:ext cx="2694306" cy="1794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256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冰</dc:creator>
  <cp:lastModifiedBy>张 冰</cp:lastModifiedBy>
  <cp:revision>1</cp:revision>
  <dcterms:created xsi:type="dcterms:W3CDTF">2019-03-13T13:26:22Z</dcterms:created>
  <dcterms:modified xsi:type="dcterms:W3CDTF">2019-03-13T13:29:16Z</dcterms:modified>
</cp:coreProperties>
</file>