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6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内容占位符 14" descr="1_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3690" y="1605280"/>
            <a:ext cx="6120000" cy="4371704"/>
          </a:xfrm>
          <a:prstGeom prst="rect">
            <a:avLst/>
          </a:prstGeom>
        </p:spPr>
      </p:pic>
      <p:pic>
        <p:nvPicPr>
          <p:cNvPr id="16" name="内容占位符 15" descr="1_2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71870" y="1605280"/>
            <a:ext cx="6120000" cy="43714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0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2150745"/>
            <a:ext cx="5760000" cy="4113882"/>
          </a:xfrm>
          <a:prstGeom prst="rect">
            <a:avLst/>
          </a:prstGeom>
        </p:spPr>
      </p:pic>
      <p:pic>
        <p:nvPicPr>
          <p:cNvPr id="5" name="内容占位符 4" descr="10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4900" y="2150745"/>
            <a:ext cx="5760000" cy="41138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1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800" y="2150745"/>
            <a:ext cx="5760000" cy="4113882"/>
          </a:xfrm>
          <a:prstGeom prst="rect">
            <a:avLst/>
          </a:prstGeom>
        </p:spPr>
      </p:pic>
      <p:pic>
        <p:nvPicPr>
          <p:cNvPr id="5" name="内容占位符 4" descr="11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4900" y="2150745"/>
            <a:ext cx="5760000" cy="41138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2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2115" y="2150745"/>
            <a:ext cx="5760000" cy="4113882"/>
          </a:xfrm>
          <a:prstGeom prst="rect">
            <a:avLst/>
          </a:prstGeom>
        </p:spPr>
      </p:pic>
      <p:pic>
        <p:nvPicPr>
          <p:cNvPr id="5" name="内容占位符 4" descr="12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5760000" cy="41138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3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6100" y="2150745"/>
            <a:ext cx="5760000" cy="4113882"/>
          </a:xfrm>
          <a:prstGeom prst="rect">
            <a:avLst/>
          </a:prstGeom>
        </p:spPr>
      </p:pic>
      <p:pic>
        <p:nvPicPr>
          <p:cNvPr id="5" name="内容占位符 4" descr="13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4900" y="2150745"/>
            <a:ext cx="5760000" cy="41138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4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75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14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5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61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15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187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6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19983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16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83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7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8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17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187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8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7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18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19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5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19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 descr="2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9100" y="2150745"/>
            <a:ext cx="6120000" cy="4371000"/>
          </a:xfrm>
          <a:prstGeom prst="rect">
            <a:avLst/>
          </a:prstGeom>
        </p:spPr>
      </p:pic>
      <p:pic>
        <p:nvPicPr>
          <p:cNvPr id="8" name="内容占位符 7" descr="2_2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56300" y="2150110"/>
            <a:ext cx="6120000" cy="43714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0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61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0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1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99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1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2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7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2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3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37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3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4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577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4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5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67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5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6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32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6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7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7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7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8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8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29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10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29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7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0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6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0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31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2900" y="2150745"/>
            <a:ext cx="6120000" cy="4371000"/>
          </a:xfrm>
          <a:prstGeom prst="rect">
            <a:avLst/>
          </a:prstGeom>
        </p:spPr>
      </p:pic>
      <p:pic>
        <p:nvPicPr>
          <p:cNvPr id="6" name="内容占位符 5" descr="31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2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7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2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3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3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4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4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5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10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5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6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26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6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7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8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7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49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8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37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8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39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40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39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4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29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4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40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1507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40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745"/>
            <a:ext cx="6120000" cy="437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5_1"/>
          <p:cNvPicPr>
            <a:picLocks noChangeAspect="1"/>
          </p:cNvPicPr>
          <p:nvPr>
            <p:ph sz="half" idx="1"/>
          </p:nvPr>
        </p:nvPicPr>
        <p:blipFill>
          <a:blip r:embed="rId1">
            <a:lum bright="6000"/>
          </a:blip>
          <a:stretch>
            <a:fillRect/>
          </a:stretch>
        </p:blipFill>
        <p:spPr>
          <a:xfrm>
            <a:off x="342900" y="18078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5_2"/>
          <p:cNvPicPr>
            <a:picLocks noChangeAspect="1"/>
          </p:cNvPicPr>
          <p:nvPr>
            <p:ph sz="half" idx="2"/>
          </p:nvPr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5969000" y="18078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6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9900" y="1815465"/>
            <a:ext cx="6120000" cy="4371000"/>
          </a:xfrm>
          <a:prstGeom prst="rect">
            <a:avLst/>
          </a:prstGeom>
        </p:spPr>
      </p:pic>
      <p:pic>
        <p:nvPicPr>
          <p:cNvPr id="5" name="内容占位符 4" descr="6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4700" y="181546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7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1500" y="1579245"/>
            <a:ext cx="6120000" cy="4371000"/>
          </a:xfrm>
          <a:prstGeom prst="rect">
            <a:avLst/>
          </a:prstGeom>
        </p:spPr>
      </p:pic>
      <p:pic>
        <p:nvPicPr>
          <p:cNvPr id="5" name="内容占位符 4" descr="7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1870" y="1693545"/>
            <a:ext cx="6120000" cy="437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8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0400" y="2150745"/>
            <a:ext cx="5760000" cy="4113882"/>
          </a:xfrm>
          <a:prstGeom prst="rect">
            <a:avLst/>
          </a:prstGeom>
        </p:spPr>
      </p:pic>
      <p:pic>
        <p:nvPicPr>
          <p:cNvPr id="5" name="内容占位符 4" descr="8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7100" y="2150745"/>
            <a:ext cx="5760000" cy="41138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9_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1200" y="1737360"/>
            <a:ext cx="5760000" cy="4113882"/>
          </a:xfrm>
          <a:prstGeom prst="rect">
            <a:avLst/>
          </a:prstGeom>
        </p:spPr>
      </p:pic>
      <p:pic>
        <p:nvPicPr>
          <p:cNvPr id="5" name="内容占位符 4" descr="9_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7900" y="1737360"/>
            <a:ext cx="5760000" cy="41138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7620" y="104140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18550" y="10414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演示</Application>
  <PresentationFormat>宽屏</PresentationFormat>
  <Paragraphs>160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Calibri Light</vt:lpstr>
      <vt:lpstr>Helvetica Neue</vt:lpstr>
      <vt:lpstr>汉仪书宋二KW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zhangboshuo</dc:creator>
  <cp:lastModifiedBy>zhangboshuo</cp:lastModifiedBy>
  <cp:revision>4</cp:revision>
  <dcterms:created xsi:type="dcterms:W3CDTF">2022-05-10T15:15:09Z</dcterms:created>
  <dcterms:modified xsi:type="dcterms:W3CDTF">2022-05-10T15:15:09Z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