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258570"/>
            <a:ext cx="4320000" cy="19538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7780" y="1258570"/>
            <a:ext cx="4320000" cy="19536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392295"/>
            <a:ext cx="5040000" cy="545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85" y="4392295"/>
            <a:ext cx="5040000" cy="5610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2445" y="1234440"/>
            <a:ext cx="4320000" cy="32146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2485" y="1234440"/>
            <a:ext cx="4320000" cy="321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5245735"/>
            <a:ext cx="5040000" cy="524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440" y="5194300"/>
            <a:ext cx="5040000" cy="5756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605" y="1318260"/>
            <a:ext cx="4320000" cy="3081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3710" y="1318260"/>
            <a:ext cx="4320000" cy="308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05" y="5534025"/>
            <a:ext cx="5040000" cy="593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10" y="5534025"/>
            <a:ext cx="5040000" cy="5402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5" y="1249045"/>
            <a:ext cx="4320000" cy="27019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9465" y="1249045"/>
            <a:ext cx="4320000" cy="27019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20" y="5467985"/>
            <a:ext cx="5040000" cy="557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35" y="5467985"/>
            <a:ext cx="5040000" cy="5099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1775460"/>
            <a:ext cx="4320000" cy="17546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4530" y="1865630"/>
            <a:ext cx="4320000" cy="17546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0" y="5165090"/>
            <a:ext cx="5040000" cy="582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85" y="5165090"/>
            <a:ext cx="5040000" cy="5069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5517515"/>
            <a:ext cx="5040000" cy="51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40" y="5445125"/>
            <a:ext cx="5040000" cy="584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5" y="1200150"/>
            <a:ext cx="4320000" cy="30673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1200150"/>
            <a:ext cx="4320000" cy="30673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5184140"/>
            <a:ext cx="5040000" cy="543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45" y="5106035"/>
            <a:ext cx="5040000" cy="545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0" y="1177290"/>
            <a:ext cx="4320000" cy="274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90" y="1177290"/>
            <a:ext cx="4320000" cy="2745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935" y="1360805"/>
            <a:ext cx="4320000" cy="2493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675" y="1360805"/>
            <a:ext cx="4320000" cy="2493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5148580"/>
            <a:ext cx="5040000" cy="5278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630" y="5148580"/>
            <a:ext cx="5040000" cy="51713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220" y="1435100"/>
            <a:ext cx="4320000" cy="25257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6610" y="1435100"/>
            <a:ext cx="4320000" cy="25257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5245735"/>
            <a:ext cx="5040000" cy="524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440" y="5194300"/>
            <a:ext cx="5040000" cy="5756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280" y="1348740"/>
            <a:ext cx="4320000" cy="26986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345" y="1348740"/>
            <a:ext cx="4320000" cy="26986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05" y="5534025"/>
            <a:ext cx="5040000" cy="593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10" y="5534025"/>
            <a:ext cx="5040000" cy="5402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065" y="1804670"/>
            <a:ext cx="4320000" cy="17088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3285" y="1919605"/>
            <a:ext cx="4320000" cy="17088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20" y="5467985"/>
            <a:ext cx="5040000" cy="557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35" y="5467985"/>
            <a:ext cx="5040000" cy="5099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725" y="1390650"/>
            <a:ext cx="4320000" cy="23343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6855" y="1390650"/>
            <a:ext cx="4320000" cy="23343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15" y="5128895"/>
            <a:ext cx="5040000" cy="583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60" y="5128895"/>
            <a:ext cx="5040000" cy="5610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595" y="1530350"/>
            <a:ext cx="4320000" cy="27022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1530350"/>
            <a:ext cx="4320000" cy="27022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5349240"/>
            <a:ext cx="5040000" cy="678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5349240"/>
            <a:ext cx="5040000" cy="578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2780" y="1093470"/>
            <a:ext cx="3600000" cy="3754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0625" y="1093470"/>
            <a:ext cx="3600000" cy="3754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5238115"/>
            <a:ext cx="5040000" cy="559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35" y="5199380"/>
            <a:ext cx="5040000" cy="5987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1238250"/>
            <a:ext cx="4320000" cy="32561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8625" y="1383030"/>
            <a:ext cx="4320000" cy="3256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5128895"/>
            <a:ext cx="5040000" cy="578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5" y="5128895"/>
            <a:ext cx="5040000" cy="5466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1107440"/>
            <a:ext cx="4320000" cy="26065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4045" y="1222375"/>
            <a:ext cx="4320000" cy="2606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5130800"/>
            <a:ext cx="5040000" cy="516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55" y="5088890"/>
            <a:ext cx="5040000" cy="5588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941070"/>
            <a:ext cx="2717800" cy="417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0" y="941070"/>
            <a:ext cx="2717800" cy="4178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5452110"/>
            <a:ext cx="5040000" cy="5069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20" y="5395595"/>
            <a:ext cx="5040000" cy="563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20" y="1473200"/>
            <a:ext cx="4320000" cy="2477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1612265"/>
            <a:ext cx="4320000" cy="2477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5382895"/>
            <a:ext cx="5040000" cy="575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15" y="5464810"/>
            <a:ext cx="5040000" cy="4931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913765"/>
            <a:ext cx="3960000" cy="381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2020" y="913765"/>
            <a:ext cx="3960000" cy="381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15" y="5134610"/>
            <a:ext cx="5040000" cy="593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40" y="5134610"/>
            <a:ext cx="5040000" cy="5488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90" y="1422400"/>
            <a:ext cx="4320000" cy="32045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8355" y="1422400"/>
            <a:ext cx="4320000" cy="32045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5349240"/>
            <a:ext cx="5040000" cy="6789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5349240"/>
            <a:ext cx="5040000" cy="578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380490"/>
            <a:ext cx="4320000" cy="340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6155" y="1380490"/>
            <a:ext cx="4320000" cy="340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5238115"/>
            <a:ext cx="5040000" cy="559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35" y="5199380"/>
            <a:ext cx="5040000" cy="5987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1460500"/>
            <a:ext cx="4320000" cy="24570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1460500"/>
            <a:ext cx="4320000" cy="24570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5128895"/>
            <a:ext cx="5040000" cy="578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5" y="5128895"/>
            <a:ext cx="5040000" cy="5466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5465" y="1504950"/>
            <a:ext cx="4320000" cy="24556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0" y="1504950"/>
            <a:ext cx="4320000" cy="24556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5" y="5062855"/>
            <a:ext cx="5040000" cy="5756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95" y="5043170"/>
            <a:ext cx="5040000" cy="5958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493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493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1805" y="1335405"/>
            <a:ext cx="4320000" cy="329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438275"/>
            <a:ext cx="4320000" cy="329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5130800"/>
            <a:ext cx="5040000" cy="516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55" y="5088890"/>
            <a:ext cx="5040000" cy="5588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1240155"/>
            <a:ext cx="3960000" cy="3758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7455" y="1093470"/>
            <a:ext cx="3960000" cy="3758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5452110"/>
            <a:ext cx="5040000" cy="5069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20" y="5395595"/>
            <a:ext cx="5040000" cy="563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1247140"/>
            <a:ext cx="4320000" cy="2977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0" y="1325880"/>
            <a:ext cx="4320000" cy="2977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5382895"/>
            <a:ext cx="5040000" cy="575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15" y="5464810"/>
            <a:ext cx="5040000" cy="4931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735" y="881380"/>
            <a:ext cx="3733800" cy="4127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2670" y="881380"/>
            <a:ext cx="3733800" cy="412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15" y="5134610"/>
            <a:ext cx="5040000" cy="593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40" y="5134610"/>
            <a:ext cx="5040000" cy="5488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825" y="1203960"/>
            <a:ext cx="4320000" cy="34093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760" y="1203960"/>
            <a:ext cx="4320000" cy="3409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5349240"/>
            <a:ext cx="5040000" cy="6789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5349240"/>
            <a:ext cx="5040000" cy="578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070" y="1478280"/>
            <a:ext cx="4320000" cy="2992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4045" y="1478280"/>
            <a:ext cx="4320000" cy="2992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5238115"/>
            <a:ext cx="5040000" cy="559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35" y="5199380"/>
            <a:ext cx="5040000" cy="5987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080" y="1544320"/>
            <a:ext cx="4320000" cy="23711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3575" y="1659255"/>
            <a:ext cx="4320000" cy="23711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5128895"/>
            <a:ext cx="5040000" cy="578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5" y="5128895"/>
            <a:ext cx="5040000" cy="5466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1093470"/>
            <a:ext cx="3960000" cy="37022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5025" y="1093470"/>
            <a:ext cx="3960000" cy="37022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5130800"/>
            <a:ext cx="5040000" cy="516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55" y="5088890"/>
            <a:ext cx="5040000" cy="5588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1195070"/>
            <a:ext cx="4320000" cy="3747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4530" y="1093470"/>
            <a:ext cx="4320000" cy="3747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5452110"/>
            <a:ext cx="5040000" cy="5069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20" y="5395595"/>
            <a:ext cx="5040000" cy="563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1203960"/>
            <a:ext cx="4320000" cy="3187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1203960"/>
            <a:ext cx="4320000" cy="31873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5382895"/>
            <a:ext cx="5040000" cy="575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15" y="5464810"/>
            <a:ext cx="5040000" cy="4931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190" y="1407160"/>
            <a:ext cx="4320000" cy="2590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6580" y="1407160"/>
            <a:ext cx="4320000" cy="2590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45" y="5038090"/>
            <a:ext cx="5040000" cy="5762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865" y="5029835"/>
            <a:ext cx="5040000" cy="5841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37235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37235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1901190"/>
            <a:ext cx="4320000" cy="20246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265" y="1901190"/>
            <a:ext cx="4320000" cy="2024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15" y="5134610"/>
            <a:ext cx="5040000" cy="593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40" y="5134610"/>
            <a:ext cx="5040000" cy="5488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670" y="1229995"/>
            <a:ext cx="4320000" cy="24957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4761230"/>
            <a:ext cx="5040000" cy="5352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060" y="1229995"/>
            <a:ext cx="4320000" cy="2495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15" y="4756785"/>
            <a:ext cx="5040000" cy="5399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5364480"/>
            <a:ext cx="5040000" cy="613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80" y="5364480"/>
            <a:ext cx="5040000" cy="579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20" y="1480820"/>
            <a:ext cx="4320000" cy="25315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1480820"/>
            <a:ext cx="4320000" cy="25315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8455" y="1237615"/>
            <a:ext cx="4320000" cy="31353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237615"/>
            <a:ext cx="4320000" cy="31353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10" y="5318125"/>
            <a:ext cx="5040000" cy="532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5326380"/>
            <a:ext cx="5040000" cy="5237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345" y="1426210"/>
            <a:ext cx="4320000" cy="30329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4865" y="1426210"/>
            <a:ext cx="4320000" cy="30329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238750"/>
            <a:ext cx="5040000" cy="5388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820" y="5210175"/>
            <a:ext cx="5040000" cy="56769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1409065"/>
            <a:ext cx="4320000" cy="28267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0455" y="1409065"/>
            <a:ext cx="4320000" cy="28267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5334635"/>
            <a:ext cx="5040000" cy="584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05" y="5334635"/>
            <a:ext cx="5040000" cy="5486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66365" y="72517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7910" y="72517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文字</Application>
  <PresentationFormat>宽屏</PresentationFormat>
  <Paragraphs>160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</vt:lpstr>
      <vt:lpstr>Helvetica Neue</vt:lpstr>
      <vt:lpstr>Calibri Light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zhangboshuo</dc:creator>
  <cp:lastModifiedBy>zhangboshuo</cp:lastModifiedBy>
  <cp:revision>4</cp:revision>
  <dcterms:created xsi:type="dcterms:W3CDTF">2022-05-08T21:48:43Z</dcterms:created>
  <dcterms:modified xsi:type="dcterms:W3CDTF">2022-05-08T21:48:43Z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