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8" autoAdjust="0"/>
    <p:restoredTop sz="95353" autoAdjust="0"/>
  </p:normalViewPr>
  <p:slideViewPr>
    <p:cSldViewPr snapToGrid="0">
      <p:cViewPr>
        <p:scale>
          <a:sx n="168" d="100"/>
          <a:sy n="168" d="100"/>
        </p:scale>
        <p:origin x="-336" y="-5784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boweigg@gmail.com" TargetMode="External"/><Relationship Id="rId4" Type="http://schemas.openxmlformats.org/officeDocument/2006/relationships/hyperlink" Target="https://segmentfault.com/u/zhangbowei" TargetMode="External"/><Relationship Id="rId5" Type="http://schemas.openxmlformats.org/officeDocument/2006/relationships/hyperlink" Target="https://github.com/zhangbowei" TargetMode="External"/><Relationship Id="rId6" Type="http://schemas.openxmlformats.org/officeDocument/2006/relationships/hyperlink" Target="https://zhangbowei.github.io/resume/" TargetMode="External"/><Relationship Id="rId7" Type="http://schemas.openxmlformats.org/officeDocument/2006/relationships/hyperlink" Target="https://github.com/zhangbowei/StateChart" TargetMode="External"/><Relationship Id="rId8" Type="http://schemas.openxmlformats.org/officeDocument/2006/relationships/image" Target="../media/image1.tiff"/><Relationship Id="rId9" Type="http://schemas.openxmlformats.org/officeDocument/2006/relationships/hyperlink" Target="https://git.oschina.net/iStriver/XJTUEI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1625163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硕士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 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en-US" altLang="zh-CN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北京理工大学  软件工程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64" y="499237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张博伟</a:t>
            </a:r>
            <a:endParaRPr lang="en-US" altLang="zh-CN" sz="20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316" y="1669839"/>
            <a:ext cx="29971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页面的搭建和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原生接口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标准新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Underscore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常用插件库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预处理器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Grunt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等构建工具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框架搭建后端程序并与数据库交互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SuperAgent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Cheerio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PhantomJS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CasperJS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自动化脚本</a:t>
            </a:r>
            <a:endParaRPr lang="zh-CN" altLang="en-US" sz="9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QL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其他技能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CET6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，能够流畅阅读英文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OmniGraffle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Alfred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Dash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配合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快捷键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zsh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iTerm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配合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命令提高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工作效率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6316" y="6529649"/>
            <a:ext cx="313698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 –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硕士研究生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奖学金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大学生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设计大赛二等奖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2014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大黑山松岚大学三好学生荣誉称号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2014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大黑山松岚大学学习优秀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奖学金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 – 2013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大黑山松岚大学文体活动奖学金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年大学生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大赛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赛一等奖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56316" y="8306611"/>
            <a:ext cx="2997159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设计大黑山松岚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届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毕业生文化衫，并被学校采纳，赠予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4000+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毕业生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设计大黑山松岚大学软件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届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毕业生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加入软件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平面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组，并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担任平面组组长，负责日常例会培训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1236" y="264670"/>
            <a:ext cx="302763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187-4040-5930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zhangboweigg@gmail.com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个人主页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https://segmentfault.com/u/zhangbowei</a:t>
            </a:r>
            <a:endParaRPr lang="en-US" altLang="zh-CN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github.com/zhangbowei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5" y="31245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834" y="340095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41678" y="3526250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9360" y="394254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299360" y="598136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99360" y="805431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48996" y="614563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获奖记录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29964" y="642208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8996" y="794095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29964" y="821740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43865" y="1812775"/>
            <a:ext cx="0" cy="10520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flipH="1">
            <a:off x="1001547" y="252992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4040" y="189552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2015 - 2018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215659" y="2464375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2011 - 2015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1861996" y="9500865"/>
            <a:ext cx="26997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https://zhangbowei.github.io/resume/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520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128" y="3628536"/>
            <a:ext cx="2882520" cy="2106808"/>
            <a:chOff x="416608" y="3709272"/>
            <a:chExt cx="2882520" cy="2106808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10959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2016.10 </a:t>
              </a:r>
              <a:r>
                <a:rPr lang="mr-IN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2017.5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2882520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StateChart —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基于状态机的物联网建模平台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7139" y="4236770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endParaRPr lang="zh-CN" alt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10" y="4377225"/>
              <a:ext cx="2867929" cy="1438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SVG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原生接口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，对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状态图部件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进行绘制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，完成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状态图模型的存储与复用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提供部件区域匹配挂载与组合部件嵌套放缩，支持复合状态图的绘制与预览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通过提供描述构建模型的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数据，支持平台基本部件配置变更与自定义状态图模型复用开发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792714" y="4236770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454409" y="4236770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33818" y="4236770"/>
              <a:ext cx="718782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383995" y="5692729"/>
            <a:ext cx="1109599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2016.10 </a:t>
            </a:r>
            <a:r>
              <a:rPr lang="mr-IN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2017.3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3995" y="5847368"/>
            <a:ext cx="192507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XJTUEI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—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办公自动化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84526" y="6194558"/>
            <a:ext cx="4740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Jade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98586" y="6332747"/>
            <a:ext cx="2870062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jquery-ui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完成基本界面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Mongoose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路由配置及数据管理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fullcalendar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库进行功能扩展，实现会议室预订功能。通过开发用于上传文件的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包，实现存储修改旧版系统数据库中相应用户文件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实现用户管理、注册登录、密码找回、合并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46791" y="6194558"/>
            <a:ext cx="619690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309073" y="6194558"/>
            <a:ext cx="742024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01205" y="6194558"/>
            <a:ext cx="602993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7971" y="7739121"/>
            <a:ext cx="2872460" cy="1908281"/>
            <a:chOff x="418451" y="7819857"/>
            <a:chExt cx="2872460" cy="1908281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2017.6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2017.7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2420856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Seetatech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 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中科视拓后台管理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8982" y="8347355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24825" y="8481643"/>
              <a:ext cx="286608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设计图，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ECharts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element-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开发界面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根据原型，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-router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和 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，管理状态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搭建本地 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服务器，控制版本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 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及 相关插件，构建开发体系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448670" y="7853394"/>
              <a:ext cx="677320" cy="215444"/>
              <a:chOff x="1404917" y="3745442"/>
              <a:chExt cx="677320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144105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团队项目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1932982" y="8347355"/>
              <a:ext cx="657818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Tornado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631306" y="8347355"/>
              <a:ext cx="630599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ySQL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35661" y="8347355"/>
              <a:ext cx="856815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1449561" y="5758575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团队项目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454324" y="3694424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>
            <a:hlinkClick r:id="rId7" tooltip="该项目线上地址"/>
          </p:cNvPr>
          <p:cNvSpPr/>
          <p:nvPr/>
        </p:nvSpPr>
        <p:spPr>
          <a:xfrm>
            <a:off x="394101" y="3824491"/>
            <a:ext cx="2935822" cy="334707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 smtClean="0">
                <a:solidFill>
                  <a:srgbClr val="FF0000"/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050" b="1" dirty="0">
              <a:solidFill>
                <a:srgbClr val="FF0000"/>
              </a:solidFill>
              <a:effectLst>
                <a:outerShdw sx="1000" sy="1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6699" y="3908507"/>
            <a:ext cx="182892" cy="148600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6247" y="5951588"/>
            <a:ext cx="182892" cy="148600"/>
          </a:xfrm>
          <a:prstGeom prst="rect">
            <a:avLst/>
          </a:prstGeom>
        </p:spPr>
      </p:pic>
      <p:sp>
        <p:nvSpPr>
          <p:cNvPr id="65" name="矩形 64">
            <a:hlinkClick r:id="rId9" tooltip="该项目线上地址"/>
          </p:cNvPr>
          <p:cNvSpPr/>
          <p:nvPr/>
        </p:nvSpPr>
        <p:spPr>
          <a:xfrm>
            <a:off x="482181" y="5860052"/>
            <a:ext cx="1804296" cy="334707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 smtClean="0">
                <a:solidFill>
                  <a:srgbClr val="FF0000"/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050" b="1" dirty="0">
              <a:solidFill>
                <a:srgbClr val="FF0000"/>
              </a:solidFill>
              <a:effectLst>
                <a:outerShdw sx="1000" sy="1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3941</TotalTime>
  <Words>527</Words>
  <Application>Microsoft Macintosh PowerPoint</Application>
  <PresentationFormat>A4 纸张(210x297 毫米)</PresentationFormat>
  <Paragraphs>79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Mangal</vt:lpstr>
      <vt:lpstr>Wingdings</vt:lpstr>
      <vt:lpstr>宋体</vt:lpstr>
      <vt:lpstr>微软雅黑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Microsoft Office 用户</cp:lastModifiedBy>
  <cp:revision>835</cp:revision>
  <cp:lastPrinted>2017-07-14T11:37:01Z</cp:lastPrinted>
  <dcterms:created xsi:type="dcterms:W3CDTF">2016-02-14T01:21:46Z</dcterms:created>
  <dcterms:modified xsi:type="dcterms:W3CDTF">2017-07-15T01:38:35Z</dcterms:modified>
</cp:coreProperties>
</file>