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 autoAdjust="0"/>
    <p:restoredTop sz="95353" autoAdjust="0"/>
  </p:normalViewPr>
  <p:slideViewPr>
    <p:cSldViewPr snapToGrid="0">
      <p:cViewPr>
        <p:scale>
          <a:sx n="168" d="100"/>
          <a:sy n="168" d="100"/>
        </p:scale>
        <p:origin x="832" y="144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boweigg@gmail.com" TargetMode="External"/><Relationship Id="rId4" Type="http://schemas.openxmlformats.org/officeDocument/2006/relationships/hyperlink" Target="https://segmentfault.com/u/zhangbowei" TargetMode="External"/><Relationship Id="rId5" Type="http://schemas.openxmlformats.org/officeDocument/2006/relationships/hyperlink" Target="https://github.com/zhangbowei" TargetMode="External"/><Relationship Id="rId6" Type="http://schemas.openxmlformats.org/officeDocument/2006/relationships/hyperlink" Target="https://zhangbowei.github.io/resume/" TargetMode="External"/><Relationship Id="rId7" Type="http://schemas.openxmlformats.org/officeDocument/2006/relationships/hyperlink" Target="https://github.com/zhangbowei/StateChart" TargetMode="External"/><Relationship Id="rId8" Type="http://schemas.openxmlformats.org/officeDocument/2006/relationships/image" Target="../media/image1.tiff"/><Relationship Id="rId9" Type="http://schemas.openxmlformats.org/officeDocument/2006/relationships/hyperlink" Target="https://git.oschina.net/iStriver/XJTUEI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物联网建模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  软件工程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张博伟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原生接口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标准新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Underscore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等常用插件库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等构建工具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SuperAgent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Cheerio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PhantomJS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CasperJS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过自动化脚本</a:t>
            </a:r>
            <a:endParaRPr lang="zh-CN" altLang="en-US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OmniGraffle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Alfred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zsh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iTerm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命令提高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中国机器人大赛机器人足球中型组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项目一等奖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冠军）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挑战赛（规定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项目）二等奖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挑战赛（自选项目）二等奖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年获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“足球机器人守门员自动伸缩架”国家专利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RoboCup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世界杯机器人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足球中型组项目第四名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2016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年度硕士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研究生学业奖学金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年度担任西安交通大学电信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学院科创中心主任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，负责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办公自动化以及竞赛活动筹办等工作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2014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年度担任北京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理工软件学院学生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办公处学生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秘书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，负责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编写文档、统计数据以及学生事务处理等工作。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187-4040-5930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zhangboweigg@gmail.com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https://segmentfault.com/u/zhangbowei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https://github.com/zhangbowei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2015 - 2018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61996" y="9500865"/>
            <a:ext cx="26997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https://zhangbowei.github.io/resume/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82520" cy="2106808"/>
            <a:chOff x="416608" y="3709272"/>
            <a:chExt cx="2882520" cy="2106808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10959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2016.10 </a:t>
              </a:r>
              <a:r>
                <a:rPr lang="mr-IN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2017.5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882520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StateChart 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基于状态机的物联网建模平台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377225"/>
              <a:ext cx="2867929" cy="1438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原生接口，对状态图部件进行绘制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，完成状态图模型的存储与复用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通过提供部件区域匹配挂载与组合部件嵌套放缩，支持复合状态图的绘制与预览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通过提供描述构建模型的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数据，支持平台基本部件配置变更与自定义状态图模型复用开发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9271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54409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71878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1095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2016.10 </a:t>
            </a:r>
            <a:r>
              <a:rPr lang="mr-I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2017.3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2507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XJTUEI —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办公自动化系统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8586" y="6332747"/>
            <a:ext cx="287006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jquery-ui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，完成基本界面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，完成路由配置及数据管理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fullcalendar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库进行功能扩展，实现会议室预订功能。通过开发用于上传文件的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包，实现存储修改旧版系统数据库中相应用户文件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实现用户管理、注册登录、密码找回、合并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72460" cy="1908281"/>
            <a:chOff x="418451" y="7819857"/>
            <a:chExt cx="2872460" cy="1908281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242085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Seetatech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中科视拓后台管理系统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4825" y="8481643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设计图，使用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开发界面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根据原型，使用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vuex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搭建本地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服务器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及 相关插件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开发体系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932982" y="8347355"/>
              <a:ext cx="65781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Tornado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631306" y="8347355"/>
              <a:ext cx="63059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85681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hlinkClick r:id="rId7" tooltip="该项目线上地址"/>
          </p:cNvPr>
          <p:cNvSpPr/>
          <p:nvPr/>
        </p:nvSpPr>
        <p:spPr>
          <a:xfrm>
            <a:off x="394101" y="3824491"/>
            <a:ext cx="2935822" cy="334707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smtClean="0">
                <a:solidFill>
                  <a:srgbClr val="FF0000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050" b="1" dirty="0">
              <a:solidFill>
                <a:srgbClr val="FF0000"/>
              </a:solidFill>
              <a:effectLst>
                <a:outerShdw sx="1000" sy="1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699" y="3908507"/>
            <a:ext cx="182892" cy="1486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247" y="5951588"/>
            <a:ext cx="182892" cy="148600"/>
          </a:xfrm>
          <a:prstGeom prst="rect">
            <a:avLst/>
          </a:prstGeom>
        </p:spPr>
      </p:pic>
      <p:sp>
        <p:nvSpPr>
          <p:cNvPr id="65" name="矩形 64">
            <a:hlinkClick r:id="rId9" tooltip="该项目线上地址"/>
          </p:cNvPr>
          <p:cNvSpPr/>
          <p:nvPr/>
        </p:nvSpPr>
        <p:spPr>
          <a:xfrm>
            <a:off x="482181" y="5860052"/>
            <a:ext cx="1804296" cy="334707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smtClean="0">
                <a:solidFill>
                  <a:srgbClr val="FF0000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050" b="1" dirty="0">
              <a:solidFill>
                <a:srgbClr val="FF0000"/>
              </a:solidFill>
              <a:effectLst>
                <a:outerShdw sx="1000" sy="1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3977</TotalTime>
  <Words>527</Words>
  <Application>Microsoft Macintosh PowerPoint</Application>
  <PresentationFormat>A4 纸张(210x297 毫米)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Wingdings</vt:lpstr>
      <vt:lpstr>宋体</vt:lpstr>
      <vt:lpstr>微软雅黑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838</cp:revision>
  <cp:lastPrinted>2017-07-14T11:37:01Z</cp:lastPrinted>
  <dcterms:created xsi:type="dcterms:W3CDTF">2016-02-14T01:21:46Z</dcterms:created>
  <dcterms:modified xsi:type="dcterms:W3CDTF">2017-07-15T02:17:31Z</dcterms:modified>
</cp:coreProperties>
</file>