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 autoAdjust="0"/>
    <p:restoredTop sz="95303" autoAdjust="0"/>
  </p:normalViewPr>
  <p:slideViewPr>
    <p:cSldViewPr snapToGrid="0">
      <p:cViewPr>
        <p:scale>
          <a:sx n="206" d="100"/>
          <a:sy n="206" d="100"/>
        </p:scale>
        <p:origin x="16" y="-7536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boweig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angbowei.github.io/resume/" TargetMode="External"/><Relationship Id="rId5" Type="http://schemas.openxmlformats.org/officeDocument/2006/relationships/hyperlink" Target="https://github.com/zhangbowei" TargetMode="External"/><Relationship Id="rId4" Type="http://schemas.openxmlformats.org/officeDocument/2006/relationships/hyperlink" Target="https://segmentfault.com/u/zhangbowe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美团 酒旅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流量拓展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技术方向：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北京理工  西安交通  计算机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张博伟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31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进行页面的搭建和布局，熟悉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原生接口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Underscore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等常用插件库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等构建工具</a:t>
            </a:r>
          </a:p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SuperAgent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Cheerio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PhantomJS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CasperJS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编写过自动化脚本</a:t>
            </a:r>
            <a:endParaRPr lang="zh-CN" altLang="en-US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OmniGraffle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完成简单的图像处理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等抓包工具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225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文章：一种基于惰性渲染的组件显隐方案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专利：一种基于设计图的网页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界面验收方案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专利：一种基于可穿透浮层的用户行为引导方案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187-4040-5930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919270881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@qq.com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https://segmentfault.com/u/zhangbowei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https://github.com/zhangbowei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2018 - 2020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2011 - 2018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61996" y="9500865"/>
            <a:ext cx="26997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https://zhangbowei.github.io/resume/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1" cy="1893801"/>
            <a:chOff x="416608" y="3709272"/>
            <a:chExt cx="2867931" cy="1893801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10959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2018.12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2019.8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31939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活动类需求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砍价 砍券 福袋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8" y="4236770"/>
              <a:ext cx="59826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mpVue</a:t>
              </a:r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377225"/>
              <a:ext cx="2867929" cy="1225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mpVue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框架，使用状态机管理同一页面下多个活动实例切换。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抽离共用方法兼容小程序及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，配合环境变量动态去冗，并生成注释文档。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活动页多平台构建方案，配合自定义配置页面打包分发到多个小程序。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9271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54409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54330" y="4236770"/>
              <a:ext cx="59826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109599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2018.6 </a:t>
            </a:r>
            <a:r>
              <a:rPr lang="mr-IN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2019.10</a:t>
            </a: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25078" cy="306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 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酒店小程序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8586" y="6332747"/>
            <a:ext cx="2870062" cy="1610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项目质量上，监控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JSError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率、启动耗时等，保障在基线内。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测试流程上，小程序线下环境调试面板支持测试流程自动化。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发布环节上，开发插件支持可配置化一键分发多端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项目进度上，使用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Trello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、甘特图等工具保障进度。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72460" cy="1887634"/>
            <a:chOff x="418451" y="7819857"/>
            <a:chExt cx="2872460" cy="1887634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2019.10 - 2020.1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487908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门票小程序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极简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4825" y="8481643"/>
              <a:ext cx="2866086" cy="1225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开发酒店主流程，支持美团、点评、极简、百度等多个小程序。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开发需求包括前置页、列表页、详情页，并涉及风控、微信规范适配、标识改造升级等。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理解业务问题。如极简小程序、百度小程序等。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932982" y="8347355"/>
              <a:ext cx="65781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点评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631306" y="8347355"/>
              <a:ext cx="63059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85681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美团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0" y="8368219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论文：面向</a:t>
            </a:r>
            <a:r>
              <a:rPr kumimoji="1" lang="en-US" altLang="zh-CN" sz="1000" dirty="0"/>
              <a:t>JavaScript</a:t>
            </a:r>
            <a:r>
              <a:rPr kumimoji="1" lang="zh-CN" altLang="en-US" sz="1000" b="1" dirty="0"/>
              <a:t>类型失配缺陷的静动态分析</a:t>
            </a:r>
            <a:endParaRPr kumimoji="1" lang="en-US" altLang="zh-CN" sz="1000" b="1" dirty="0"/>
          </a:p>
          <a:p>
            <a:r>
              <a:rPr kumimoji="1" lang="zh-CN" altLang="en-US" sz="1000" b="1" dirty="0"/>
              <a:t>方法的研究与实现</a:t>
            </a: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4098</TotalTime>
  <Words>513</Words>
  <Application>Microsoft Macintosh PowerPoint</Application>
  <PresentationFormat>A4 纸张(210x297 毫米)</PresentationFormat>
  <Paragraphs>74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853</cp:revision>
  <cp:lastPrinted>2017-07-14T11:37:01Z</cp:lastPrinted>
  <dcterms:created xsi:type="dcterms:W3CDTF">2016-02-14T01:21:46Z</dcterms:created>
  <dcterms:modified xsi:type="dcterms:W3CDTF">2020-04-22T01:39:36Z</dcterms:modified>
</cp:coreProperties>
</file>