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7" autoAdjust="0"/>
    <p:restoredTop sz="95325" autoAdjust="0"/>
  </p:normalViewPr>
  <p:slideViewPr>
    <p:cSldViewPr snapToGrid="0">
      <p:cViewPr>
        <p:scale>
          <a:sx n="168" d="100"/>
          <a:sy n="168" d="100"/>
        </p:scale>
        <p:origin x="344" y="144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boweigg@gmail.com" TargetMode="External"/><Relationship Id="rId4" Type="http://schemas.openxmlformats.org/officeDocument/2006/relationships/hyperlink" Target="https://segmentfault.com/u/zhangbowei" TargetMode="External"/><Relationship Id="rId5" Type="http://schemas.openxmlformats.org/officeDocument/2006/relationships/hyperlink" Target="https://github.com/zhangbowei" TargetMode="External"/><Relationship Id="rId6" Type="http://schemas.openxmlformats.org/officeDocument/2006/relationships/hyperlink" Target="https://zhangbowei.github.io/resume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4931" y="1866115"/>
            <a:ext cx="1625163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美团 酒旅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流量拓展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技术方向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9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硕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理工  西安交通  计算机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564" y="499237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张博伟</a:t>
            </a:r>
            <a:endParaRPr lang="en-US" altLang="zh-CN" sz="20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6316" y="1669839"/>
            <a:ext cx="29971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页面的搭建和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语言，熟悉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原生接口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标准新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Underscore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等常用插件库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预处理器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Grunt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等构建工具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框架搭建后端程序并与数据库交互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SuperAgent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Cheerio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PhantomJS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CasperJS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过自动化脚本</a:t>
            </a:r>
            <a:endParaRPr lang="zh-CN" altLang="en-US" sz="9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等数据库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其他技能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英语通过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CET6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，能够流畅阅读英文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OmniGraffle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Alfred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Dash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配合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快捷键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zsh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iTerm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配合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命令提高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工作效率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56316" y="6529649"/>
            <a:ext cx="313698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文章：一种基于惰性渲染的组件显隐方案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专利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一种基于设计图的网页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界面验收方案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1236" y="264670"/>
            <a:ext cx="302763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187-4040-5930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zhangboweigg@gmail.com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个人主页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https://segmentfault.com/u/zhangbowei</a:t>
            </a:r>
            <a:endParaRPr lang="en-US" altLang="zh-CN" sz="9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https://github.com/zhangbowei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866" y="14024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983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8865" y="312450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89834" y="340095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41678" y="3526250"/>
            <a:ext cx="0" cy="579448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299360" y="3942541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299360" y="598136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99360" y="8054314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48996" y="614563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技术创新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29964" y="6422080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48996" y="139764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2996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8996" y="794095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29964" y="821740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43865" y="1812775"/>
            <a:ext cx="0" cy="10520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flipH="1">
            <a:off x="1001547" y="196210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flipH="1">
            <a:off x="1001547" y="252992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04040" y="1895520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 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endParaRPr lang="zh-CN" altLang="en-US" sz="1600" dirty="0"/>
          </a:p>
        </p:txBody>
      </p:sp>
      <p:sp>
        <p:nvSpPr>
          <p:cNvPr id="70" name="矩形 69"/>
          <p:cNvSpPr/>
          <p:nvPr/>
        </p:nvSpPr>
        <p:spPr>
          <a:xfrm>
            <a:off x="215659" y="2464375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2011 - 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1861996" y="9500865"/>
            <a:ext cx="26997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https://zhangbowei.github.io/resume/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520" y="82911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6128" y="3628536"/>
            <a:ext cx="2867931" cy="1722088"/>
            <a:chOff x="416608" y="3709272"/>
            <a:chExt cx="2867931" cy="1722088"/>
          </a:xfrm>
        </p:grpSpPr>
        <p:sp>
          <p:nvSpPr>
            <p:cNvPr id="42" name="矩形 41"/>
            <p:cNvSpPr/>
            <p:nvPr/>
          </p:nvSpPr>
          <p:spPr>
            <a:xfrm>
              <a:off x="416608" y="3709272"/>
              <a:ext cx="110959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2018.12 </a:t>
              </a:r>
              <a:r>
                <a:rPr lang="mr-IN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2019.8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16608" y="3889580"/>
              <a:ext cx="1931939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活动类需求</a:t>
              </a: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 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砍价 砍券 福袋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7139" y="4236770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endParaRPr lang="zh-CN" altLang="en-U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10" y="4377225"/>
              <a:ext cx="2867929" cy="1054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福袋协调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位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完成开发，配合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PM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及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测试。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抽离共用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方法兼容小程序及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H5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，配合环境变量动态去冗。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活动页多平台构建方案，配合用户自定义配置打包分发多个小程序。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792714" y="4236770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454409" y="4236770"/>
              <a:ext cx="74202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33818" y="4236770"/>
              <a:ext cx="718782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mpVue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383995" y="5692729"/>
            <a:ext cx="1109599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4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2019.8 </a:t>
            </a:r>
            <a:r>
              <a:rPr lang="mr-IN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2019.12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83995" y="5847368"/>
            <a:ext cx="1925078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 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美团门票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84526" y="6194558"/>
            <a:ext cx="474086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98586" y="6332747"/>
            <a:ext cx="2870062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JSErro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率、启动耗时等指标，保障在基线以内。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小程序线下环境调试面板支持测试流程半自动化、登录状态一键切换、运营链接生成等。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发布流程插件支持可配置化一键分发多端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Trello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、甘特图等项目进度保障工具。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小程序值班咨询应答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等人员业务问题。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46791" y="6194558"/>
            <a:ext cx="619690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MRN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309073" y="6194558"/>
            <a:ext cx="742024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01205" y="6194558"/>
            <a:ext cx="602993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7971" y="7739121"/>
            <a:ext cx="2872460" cy="1908281"/>
            <a:chOff x="418451" y="7819857"/>
            <a:chExt cx="2872460" cy="1908281"/>
          </a:xfrm>
        </p:grpSpPr>
        <p:sp>
          <p:nvSpPr>
            <p:cNvPr id="87" name="矩形 86"/>
            <p:cNvSpPr/>
            <p:nvPr/>
          </p:nvSpPr>
          <p:spPr>
            <a:xfrm>
              <a:off x="418451" y="7819857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2018.6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2019.8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18451" y="8000165"/>
              <a:ext cx="1487908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小程序</a:t>
              </a: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 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酒店小程序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18982" y="8347355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极简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24825" y="8481643"/>
              <a:ext cx="2866086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开发酒店主流程，支持美团、点评、极简、百度等多个小程序共用。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引导实习生完成基本流程入门与短周期需求迭代。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发掘业务与技术问题并及时完善。如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ReadMe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示例脚本、</a:t>
              </a:r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ESLint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规则配置、微信新增规范等。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448670" y="7853394"/>
              <a:ext cx="677320" cy="215444"/>
              <a:chOff x="1404917" y="3745442"/>
              <a:chExt cx="677320" cy="215444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1441050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 smtClean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团队项目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1932982" y="8347355"/>
              <a:ext cx="657818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点评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631306" y="8347355"/>
              <a:ext cx="630599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百度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035661" y="8347355"/>
              <a:ext cx="856815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美团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1449561" y="5758575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en-US" altLang="zh-CN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454324" y="3694424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en-US" altLang="zh-CN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3800" y="8368219"/>
            <a:ext cx="2884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 smtClean="0"/>
              <a:t>论文：面向</a:t>
            </a:r>
            <a:r>
              <a:rPr kumimoji="1" lang="en-US" altLang="zh-CN" sz="1000" b="1" dirty="0" smtClean="0"/>
              <a:t>JavaScript</a:t>
            </a:r>
            <a:r>
              <a:rPr kumimoji="1" lang="zh-CN" altLang="en-US" sz="1000" b="1" dirty="0" smtClean="0"/>
              <a:t>类型失配缺陷的静动态分析</a:t>
            </a:r>
            <a:endParaRPr kumimoji="1" lang="en-US" altLang="zh-CN" sz="1000" b="1" dirty="0" smtClean="0"/>
          </a:p>
          <a:p>
            <a:r>
              <a:rPr kumimoji="1" lang="zh-CN" altLang="en-US" sz="1000" b="1" dirty="0" smtClean="0"/>
              <a:t>方法的研究与实现</a:t>
            </a:r>
            <a:endParaRPr kumimoji="1"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4043</TotalTime>
  <Words>489</Words>
  <Application>Microsoft Macintosh PowerPoint</Application>
  <PresentationFormat>A4 纸张(210x297 毫米)</PresentationFormat>
  <Paragraphs>73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Mangal</vt:lpstr>
      <vt:lpstr>Wingdings</vt:lpstr>
      <vt:lpstr>宋体</vt:lpstr>
      <vt:lpstr>微软雅黑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Microsoft Office 用户</cp:lastModifiedBy>
  <cp:revision>846</cp:revision>
  <cp:lastPrinted>2017-07-14T11:37:01Z</cp:lastPrinted>
  <dcterms:created xsi:type="dcterms:W3CDTF">2016-02-14T01:21:46Z</dcterms:created>
  <dcterms:modified xsi:type="dcterms:W3CDTF">2019-12-15T13:03:52Z</dcterms:modified>
</cp:coreProperties>
</file>