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9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1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1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0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9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9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8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A784-1A5A-461F-A902-315E83EEA6AF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2E80-5061-4D87-B5E5-49182C911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9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阴影检测与去除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张博洋</a:t>
            </a:r>
            <a:endParaRPr lang="en-US" altLang="zh-CN" dirty="0" smtClean="0"/>
          </a:p>
          <a:p>
            <a:r>
              <a:rPr lang="en-US" altLang="zh-CN" dirty="0" smtClean="0"/>
              <a:t>14307130078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1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" y="1690689"/>
            <a:ext cx="9143476" cy="35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1457" y="26002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8000" dirty="0" smtClean="0"/>
              <a:t>DEMO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8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8679" y="286384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谢谢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7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实现了简化版</a:t>
            </a:r>
            <a:endParaRPr lang="en-US" altLang="zh-CN" dirty="0"/>
          </a:p>
          <a:p>
            <a:r>
              <a:rPr lang="zh-CN" altLang="en-US" dirty="0" smtClean="0"/>
              <a:t>手动调两个参数</a:t>
            </a:r>
            <a:endParaRPr lang="en-US" altLang="zh-CN" dirty="0" smtClean="0"/>
          </a:p>
          <a:p>
            <a:r>
              <a:rPr lang="zh-CN" altLang="en-US" dirty="0" smtClean="0"/>
              <a:t>没有处理边缘</a:t>
            </a:r>
            <a:endParaRPr lang="en-US" altLang="zh-CN" dirty="0" smtClean="0"/>
          </a:p>
          <a:p>
            <a:r>
              <a:rPr lang="zh-CN" altLang="en-US" dirty="0" smtClean="0"/>
              <a:t>没有处理不均匀的影子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5" y="4346618"/>
            <a:ext cx="8010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用户点击一个阴影内的点</a:t>
            </a:r>
            <a:endParaRPr lang="en-US" altLang="zh-CN" dirty="0" smtClean="0"/>
          </a:p>
          <a:p>
            <a:r>
              <a:rPr lang="zh-CN" altLang="en-US" dirty="0" smtClean="0"/>
              <a:t>类似</a:t>
            </a:r>
            <a:r>
              <a:rPr lang="en-US" altLang="zh-CN" dirty="0"/>
              <a:t>Photoshop</a:t>
            </a:r>
            <a:r>
              <a:rPr lang="zh-CN" altLang="en-US" dirty="0" smtClean="0"/>
              <a:t>“魔法棒工具”</a:t>
            </a:r>
            <a:endParaRPr lang="en-US" altLang="zh-CN" dirty="0" smtClean="0"/>
          </a:p>
          <a:p>
            <a:r>
              <a:rPr lang="zh-CN" altLang="en-US" dirty="0" smtClean="0"/>
              <a:t>选择一块颜色十分相近的作为“种子”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(shadow seed)</a:t>
            </a:r>
          </a:p>
        </p:txBody>
      </p:sp>
      <p:pic>
        <p:nvPicPr>
          <p:cNvPr id="1026" name="Picture 2" descr="C:\Users\lyw\AppData\Local\Temp\ksohtml\wps70A4.tm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3" b="42991"/>
          <a:stretch/>
        </p:blipFill>
        <p:spPr bwMode="auto">
          <a:xfrm>
            <a:off x="3577322" y="3500648"/>
            <a:ext cx="5492537" cy="31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973" y="3328086"/>
            <a:ext cx="8886053" cy="4689213"/>
          </a:xfrm>
        </p:spPr>
        <p:txBody>
          <a:bodyPr/>
          <a:lstStyle/>
          <a:p>
            <a:r>
              <a:rPr lang="zh-CN" altLang="en-US" dirty="0"/>
              <a:t>原文假定，阴影区域所在平面的每个像素点的</a:t>
            </a:r>
            <a:r>
              <a:rPr lang="en-US" altLang="zh-CN" dirty="0"/>
              <a:t>RGB</a:t>
            </a:r>
            <a:r>
              <a:rPr lang="zh-CN" altLang="en-US" dirty="0"/>
              <a:t>向量，不论在阴影内还是阴影外，都是共线的。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两个颜色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之间的距离为</a:t>
            </a:r>
            <a:r>
              <a:rPr lang="en-US" altLang="zh-CN" dirty="0"/>
              <a:t>1-abs(cos&lt;A,B&gt;)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用“种子”中像素颜色的中位数作为标准，计算图片中每一个像素的距离（与阴影平面的相似度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zh-CN" altLang="en-US" dirty="0"/>
              <a:t>一定的阈值（用户可调）后即可得到与阴影在同一平面上的像素。</a:t>
            </a:r>
          </a:p>
          <a:p>
            <a:endParaRPr lang="en-US" altLang="zh-CN" dirty="0" smtClean="0"/>
          </a:p>
        </p:txBody>
      </p:sp>
      <p:pic>
        <p:nvPicPr>
          <p:cNvPr id="2050" name="Picture 2" descr="C:\Users\lyw\AppData\Local\Temp\ksohtml\wps18DD.tm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33"/>
          <a:stretch/>
        </p:blipFill>
        <p:spPr bwMode="auto">
          <a:xfrm>
            <a:off x="493977" y="299426"/>
            <a:ext cx="7200163" cy="278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97760"/>
            <a:ext cx="7886700" cy="3063060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Ms</a:t>
            </a:r>
            <a:r>
              <a:rPr lang="zh-CN" altLang="en-US" dirty="0"/>
              <a:t>初值设为“阴影种子”，</a:t>
            </a:r>
            <a:r>
              <a:rPr lang="en-US" altLang="zh-CN" dirty="0"/>
              <a:t>Ml</a:t>
            </a:r>
            <a:r>
              <a:rPr lang="zh-CN" altLang="en-US" dirty="0"/>
              <a:t>初值设为</a:t>
            </a:r>
            <a:r>
              <a:rPr lang="zh-CN" altLang="en-US" dirty="0" smtClean="0"/>
              <a:t>“平面减去种子”</a:t>
            </a:r>
            <a:endParaRPr lang="en-US" altLang="zh-CN" dirty="0" smtClean="0"/>
          </a:p>
          <a:p>
            <a:r>
              <a:rPr lang="zh-CN" altLang="en-US" dirty="0" smtClean="0"/>
              <a:t>每次迭代：将</a:t>
            </a:r>
            <a:r>
              <a:rPr lang="en-US" altLang="zh-CN" dirty="0"/>
              <a:t>Ml</a:t>
            </a:r>
            <a:r>
              <a:rPr lang="zh-CN" altLang="en-US" dirty="0"/>
              <a:t>中的一部分像素移入</a:t>
            </a:r>
            <a:r>
              <a:rPr lang="en-US" altLang="zh-CN" dirty="0" err="1"/>
              <a:t>Ms</a:t>
            </a:r>
            <a:r>
              <a:rPr lang="zh-CN" altLang="en-US" dirty="0"/>
              <a:t>中。在此过程中</a:t>
            </a:r>
            <a:r>
              <a:rPr lang="en-US" altLang="zh-CN" dirty="0" err="1"/>
              <a:t>Ms</a:t>
            </a:r>
            <a:r>
              <a:rPr lang="zh-CN" altLang="en-US" dirty="0"/>
              <a:t>颜色的标准差会慢慢增大，而</a:t>
            </a:r>
            <a:r>
              <a:rPr lang="en-US" altLang="zh-CN" dirty="0"/>
              <a:t>Ml</a:t>
            </a:r>
            <a:r>
              <a:rPr lang="zh-CN" altLang="en-US" dirty="0"/>
              <a:t>的颜色的标准差则会慢慢减小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重复</a:t>
            </a:r>
            <a:r>
              <a:rPr lang="zh-CN" altLang="en-US" dirty="0"/>
              <a:t>此过程直到</a:t>
            </a:r>
            <a:r>
              <a:rPr lang="en-US" altLang="zh-CN" dirty="0" err="1"/>
              <a:t>Ms</a:t>
            </a:r>
            <a:r>
              <a:rPr lang="zh-CN" altLang="en-US" dirty="0"/>
              <a:t>的标准差超过</a:t>
            </a:r>
            <a:r>
              <a:rPr lang="en-US" altLang="zh-CN" dirty="0"/>
              <a:t>Ml</a:t>
            </a:r>
            <a:r>
              <a:rPr lang="zh-CN" altLang="en-US" dirty="0"/>
              <a:t>的标准差的前一刻。</a:t>
            </a:r>
          </a:p>
          <a:p>
            <a:endParaRPr lang="zh-CN" altLang="en-US" dirty="0"/>
          </a:p>
        </p:txBody>
      </p:sp>
      <p:pic>
        <p:nvPicPr>
          <p:cNvPr id="3074" name="Picture 2" descr="C:\Users\lyw\AppData\Local\Temp\ksohtml\wps824E.tm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7" r="33159"/>
          <a:stretch/>
        </p:blipFill>
        <p:spPr bwMode="auto">
          <a:xfrm>
            <a:off x="998839" y="365126"/>
            <a:ext cx="6876533" cy="303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029" y="3707026"/>
            <a:ext cx="7886700" cy="2931255"/>
          </a:xfrm>
        </p:spPr>
        <p:txBody>
          <a:bodyPr/>
          <a:lstStyle/>
          <a:p>
            <a:r>
              <a:rPr lang="zh-CN" altLang="en-US" dirty="0"/>
              <a:t>由于阴影中可能含有不属于阴影平面的部分（例如草地上的足球），因此取</a:t>
            </a:r>
            <a:r>
              <a:rPr lang="en-US" altLang="zh-CN" dirty="0" err="1"/>
              <a:t>Ms</a:t>
            </a:r>
            <a:r>
              <a:rPr lang="zh-CN" altLang="en-US" dirty="0"/>
              <a:t>和被</a:t>
            </a:r>
            <a:r>
              <a:rPr lang="en-US" altLang="zh-CN" dirty="0" err="1"/>
              <a:t>Ms</a:t>
            </a:r>
            <a:r>
              <a:rPr lang="zh-CN" altLang="en-US" dirty="0"/>
              <a:t>所完全包裹的像素作为作为“一定是阴影区域的部分”（记为</a:t>
            </a:r>
            <a:r>
              <a:rPr lang="en-US" altLang="zh-CN" dirty="0"/>
              <a:t>A</a:t>
            </a:r>
            <a:r>
              <a:rPr lang="zh-CN" altLang="en-US" dirty="0"/>
              <a:t>）、“将</a:t>
            </a:r>
            <a:r>
              <a:rPr lang="en-US" altLang="zh-CN" dirty="0"/>
              <a:t>A</a:t>
            </a:r>
            <a:r>
              <a:rPr lang="zh-CN" altLang="en-US" dirty="0"/>
              <a:t>扩张一定范围后取反”作为“一定不是阴影区域的部分”、将剩余部分作为“未知部分”形成一个</a:t>
            </a:r>
            <a:r>
              <a:rPr lang="en-US" altLang="zh-CN" dirty="0" err="1"/>
              <a:t>trimap</a:t>
            </a:r>
            <a:r>
              <a:rPr lang="zh-CN" altLang="en-US" dirty="0" smtClean="0"/>
              <a:t>。</a:t>
            </a:r>
            <a:r>
              <a:rPr lang="zh-CN" altLang="en-US" dirty="0"/>
              <a:t>再通过这个</a:t>
            </a:r>
            <a:r>
              <a:rPr lang="en-US" altLang="zh-CN" dirty="0" err="1"/>
              <a:t>trimap</a:t>
            </a:r>
            <a:r>
              <a:rPr lang="zh-CN" altLang="en-US" dirty="0"/>
              <a:t>计算出最终的阴影区域“</a:t>
            </a:r>
            <a:r>
              <a:rPr lang="en-US" altLang="zh-CN" dirty="0" err="1"/>
              <a:t>Mshadow</a:t>
            </a:r>
            <a:r>
              <a:rPr lang="zh-CN" altLang="en-US" dirty="0"/>
              <a:t>”。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 descr="C:\Users\lyw\AppData\Local\Temp\ksohtml\wps54F7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05" y="261551"/>
            <a:ext cx="3910914" cy="327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9680"/>
            <a:ext cx="8647155" cy="4351338"/>
          </a:xfrm>
        </p:spPr>
        <p:txBody>
          <a:bodyPr/>
          <a:lstStyle/>
          <a:p>
            <a:r>
              <a:rPr lang="zh-CN" altLang="en-US" dirty="0"/>
              <a:t>简单阴影</a:t>
            </a:r>
            <a:r>
              <a:rPr lang="zh-CN" altLang="en-US" dirty="0" smtClean="0"/>
              <a:t>去除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baseline="30000" dirty="0" err="1" smtClean="0"/>
              <a:t>lit</a:t>
            </a:r>
            <a:r>
              <a:rPr lang="en-US" altLang="zh-CN" dirty="0" smtClean="0"/>
              <a:t> </a:t>
            </a:r>
            <a:r>
              <a:rPr lang="en-US" altLang="zh-CN" dirty="0"/>
              <a:t>= alpha + gamma * </a:t>
            </a:r>
            <a:r>
              <a:rPr lang="en-US" altLang="zh-CN" dirty="0" err="1"/>
              <a:t>I</a:t>
            </a:r>
            <a:r>
              <a:rPr lang="en-US" altLang="zh-CN" baseline="30000" dirty="0" err="1"/>
              <a:t>shadow</a:t>
            </a:r>
            <a:endParaRPr lang="en-US" altLang="zh-CN" dirty="0"/>
          </a:p>
          <a:p>
            <a:pPr lvl="1"/>
            <a:r>
              <a:rPr lang="en-US" altLang="zh-CN" dirty="0" smtClean="0"/>
              <a:t>alpha </a:t>
            </a:r>
            <a:r>
              <a:rPr lang="en-US" altLang="zh-CN" dirty="0"/>
              <a:t>= Mean(M</a:t>
            </a:r>
            <a:r>
              <a:rPr lang="en-US" altLang="zh-CN" baseline="-25000" dirty="0"/>
              <a:t>l</a:t>
            </a:r>
            <a:r>
              <a:rPr lang="en-US" altLang="zh-CN" dirty="0"/>
              <a:t>) - Mean(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gamma = </a:t>
            </a:r>
            <a:r>
              <a:rPr lang="en-US" altLang="zh-CN" dirty="0" err="1"/>
              <a:t>StdDev</a:t>
            </a:r>
            <a:r>
              <a:rPr lang="en-US" altLang="zh-CN" dirty="0"/>
              <a:t>(M</a:t>
            </a:r>
            <a:r>
              <a:rPr lang="en-US" altLang="zh-CN" baseline="-25000" dirty="0"/>
              <a:t>l</a:t>
            </a:r>
            <a:r>
              <a:rPr lang="en-US" altLang="zh-CN" dirty="0"/>
              <a:t>) / </a:t>
            </a:r>
            <a:r>
              <a:rPr lang="en-US" altLang="zh-CN" dirty="0" err="1"/>
              <a:t>StdDev</a:t>
            </a:r>
            <a:r>
              <a:rPr lang="en-US" altLang="zh-CN" dirty="0"/>
              <a:t>(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20" y="3634946"/>
            <a:ext cx="6657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739"/>
            <a:ext cx="9041304" cy="52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阴影去除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9680"/>
            <a:ext cx="8647155" cy="4351338"/>
          </a:xfrm>
        </p:spPr>
        <p:txBody>
          <a:bodyPr/>
          <a:lstStyle/>
          <a:p>
            <a:r>
              <a:rPr lang="zh-CN" altLang="en-US" dirty="0" smtClean="0"/>
              <a:t>金字塔阴影去除</a:t>
            </a:r>
            <a:endParaRPr lang="en-US" altLang="zh-CN" dirty="0" smtClean="0"/>
          </a:p>
        </p:txBody>
      </p:sp>
      <p:pic>
        <p:nvPicPr>
          <p:cNvPr id="6146" name="Picture 2" descr="C:\Users\lyw\AppData\Local\Temp\ksohtml\wps365C.t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611" y="257340"/>
            <a:ext cx="5451389" cy="65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/>
          <p:cNvCxnSpPr/>
          <p:nvPr/>
        </p:nvCxnSpPr>
        <p:spPr>
          <a:xfrm flipV="1">
            <a:off x="3962400" y="4127157"/>
            <a:ext cx="82378" cy="1037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324865" y="1927654"/>
            <a:ext cx="749643" cy="112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952227" y="914400"/>
            <a:ext cx="212897" cy="627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397578" y="914400"/>
            <a:ext cx="222422" cy="5189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644714" y="1927654"/>
            <a:ext cx="708454" cy="101758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804833" y="3954162"/>
            <a:ext cx="0" cy="12109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64195" y="3591697"/>
            <a:ext cx="881448" cy="164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017740" y="1825829"/>
            <a:ext cx="774357" cy="30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091880" y="896102"/>
            <a:ext cx="62607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328</Words>
  <Application>Microsoft Office PowerPoint</Application>
  <PresentationFormat>全屏显示(4:3)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黑体</vt:lpstr>
      <vt:lpstr>宋体</vt:lpstr>
      <vt:lpstr>Arial</vt:lpstr>
      <vt:lpstr>Times New Roman</vt:lpstr>
      <vt:lpstr>Office 主题​​</vt:lpstr>
      <vt:lpstr>阴影检测与去除</vt:lpstr>
      <vt:lpstr>论文</vt:lpstr>
      <vt:lpstr>阴影检测</vt:lpstr>
      <vt:lpstr>阴影检测</vt:lpstr>
      <vt:lpstr>PowerPoint 演示文稿</vt:lpstr>
      <vt:lpstr>PowerPoint 演示文稿</vt:lpstr>
      <vt:lpstr>阴影去除</vt:lpstr>
      <vt:lpstr>PowerPoint 演示文稿</vt:lpstr>
      <vt:lpstr>阴影去除</vt:lpstr>
      <vt:lpstr>PowerPoint 演示文稿</vt:lpstr>
      <vt:lpstr>DEMO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</cp:revision>
  <dcterms:created xsi:type="dcterms:W3CDTF">2017-05-23T00:06:12Z</dcterms:created>
  <dcterms:modified xsi:type="dcterms:W3CDTF">2017-05-23T01:15:40Z</dcterms:modified>
</cp:coreProperties>
</file>