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00" r:id="rId2"/>
    <p:sldId id="268" r:id="rId3"/>
    <p:sldId id="271" r:id="rId4"/>
    <p:sldId id="276" r:id="rId5"/>
    <p:sldId id="277" r:id="rId6"/>
    <p:sldId id="284" r:id="rId7"/>
    <p:sldId id="282" r:id="rId8"/>
    <p:sldId id="283" r:id="rId9"/>
    <p:sldId id="279" r:id="rId10"/>
    <p:sldId id="301" r:id="rId11"/>
  </p:sldIdLst>
  <p:sldSz cx="12192000" cy="6858000"/>
  <p:notesSz cx="6858000" cy="9144000"/>
  <p:embeddedFontLst>
    <p:embeddedFont>
      <p:font typeface="Calibri Light" panose="020F0302020204030204" pitchFamily="34" charset="0"/>
      <p:regular r:id="rId12"/>
      <p:italic r:id="rId13"/>
    </p:embeddedFont>
    <p:embeddedFont>
      <p:font typeface="方正兰亭超细黑简体" panose="02000000000000000000" pitchFamily="2" charset="-122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58F7-41B1-455A-A84D-15DAECCAAB7B}" type="datetimeFigureOut">
              <a:rPr lang="zh-CN" altLang="en-US" smtClean="0"/>
              <a:t>2016/2/15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60A4-81AF-4675-A675-BB2E7A9D9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8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58F7-41B1-455A-A84D-15DAECCAAB7B}" type="datetimeFigureOut">
              <a:rPr lang="zh-CN" altLang="en-US" smtClean="0"/>
              <a:t>2016/2/15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60A4-81AF-4675-A675-BB2E7A9D9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46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58F7-41B1-455A-A84D-15DAECCAAB7B}" type="datetimeFigureOut">
              <a:rPr lang="zh-CN" altLang="en-US" smtClean="0"/>
              <a:t>2016/2/15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60A4-81AF-4675-A675-BB2E7A9D9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30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58F7-41B1-455A-A84D-15DAECCAAB7B}" type="datetimeFigureOut">
              <a:rPr lang="zh-CN" altLang="en-US" smtClean="0"/>
              <a:t>2016/2/15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60A4-81AF-4675-A675-BB2E7A9D9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74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58F7-41B1-455A-A84D-15DAECCAAB7B}" type="datetimeFigureOut">
              <a:rPr lang="zh-CN" altLang="en-US" smtClean="0"/>
              <a:t>2016/2/15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60A4-81AF-4675-A675-BB2E7A9D9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16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58F7-41B1-455A-A84D-15DAECCAAB7B}" type="datetimeFigureOut">
              <a:rPr lang="zh-CN" altLang="en-US" smtClean="0"/>
              <a:t>2016/2/15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60A4-81AF-4675-A675-BB2E7A9D9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38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58F7-41B1-455A-A84D-15DAECCAAB7B}" type="datetimeFigureOut">
              <a:rPr lang="zh-CN" altLang="en-US" smtClean="0"/>
              <a:t>2016/2/15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60A4-81AF-4675-A675-BB2E7A9D9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05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58F7-41B1-455A-A84D-15DAECCAAB7B}" type="datetimeFigureOut">
              <a:rPr lang="zh-CN" altLang="en-US" smtClean="0"/>
              <a:t>2016/2/15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60A4-81AF-4675-A675-BB2E7A9D9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17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58F7-41B1-455A-A84D-15DAECCAAB7B}" type="datetimeFigureOut">
              <a:rPr lang="zh-CN" altLang="en-US" smtClean="0"/>
              <a:t>2016/2/15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60A4-81AF-4675-A675-BB2E7A9D9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64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58F7-41B1-455A-A84D-15DAECCAAB7B}" type="datetimeFigureOut">
              <a:rPr lang="zh-CN" altLang="en-US" smtClean="0"/>
              <a:t>2016/2/15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60A4-81AF-4675-A675-BB2E7A9D9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96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58F7-41B1-455A-A84D-15DAECCAAB7B}" type="datetimeFigureOut">
              <a:rPr lang="zh-CN" altLang="en-US" smtClean="0"/>
              <a:t>2016/2/15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60A4-81AF-4675-A675-BB2E7A9D9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49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158F7-41B1-455A-A84D-15DAECCAAB7B}" type="datetimeFigureOut">
              <a:rPr lang="zh-CN" altLang="en-US" smtClean="0"/>
              <a:t>2016/2/15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760A4-81AF-4675-A675-BB2E7A9D9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35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51pptmoban.com/" TargetMode="External"/><Relationship Id="rId2" Type="http://schemas.openxmlformats.org/officeDocument/2006/relationships/hyperlink" Target="http://vanmos.yanj.cn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18.jpe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65875" y="2710391"/>
            <a:ext cx="46602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太阳系星球</a:t>
            </a:r>
            <a:r>
              <a:rPr lang="en-US" altLang="zh-CN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PPT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81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68190" y="4082603"/>
            <a:ext cx="53704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疯大猫（疯猫屁屁踢）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hlinkClick r:id="rId2"/>
              </a:rPr>
              <a:t>http://vanmos.yanj.cn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hlinkClick r:id="rId2"/>
              </a:rPr>
              <a:t>/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51PPT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模板网 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hlinkClick r:id="rId3"/>
              </a:rPr>
              <a:t>www.51pptmoban.com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授权发布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182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组合 187"/>
          <p:cNvGrpSpPr/>
          <p:nvPr/>
        </p:nvGrpSpPr>
        <p:grpSpPr>
          <a:xfrm>
            <a:off x="-769591" y="-352525"/>
            <a:ext cx="12749261" cy="7391140"/>
            <a:chOff x="-769591" y="-352525"/>
            <a:chExt cx="12749261" cy="739114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5607461" y="2647896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5774095" y="3390466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2905552" y="3919965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5926495" y="3542866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634282" y="2299568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6064661" y="3105096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5502025" y="354286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5774095" y="3390466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3754638" y="487847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926495" y="3542866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064661" y="3105096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402402" y="2977970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806286" y="1907341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064661" y="3105096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1144250" y="4408748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8269720" y="2270105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4833239" y="417132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7921695" y="1552418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5227135" y="3595021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788510" y="3856212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068707" y="1911521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/>
            <p:cNvSpPr/>
            <p:nvPr/>
          </p:nvSpPr>
          <p:spPr>
            <a:xfrm>
              <a:off x="8991876" y="93414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4324742" y="186162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868258" y="224724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524884" y="156197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10468011" y="1367878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10489006" y="1761144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0320042" y="4087828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0779572" y="1475774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0489006" y="1761144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10741277" y="2675662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10239796" y="1506699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10736125" y="1669461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10239796" y="1506699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10281084" y="1309795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椭圆 66"/>
            <p:cNvSpPr/>
            <p:nvPr/>
          </p:nvSpPr>
          <p:spPr>
            <a:xfrm>
              <a:off x="7098401" y="2299569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3323553" y="5496788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椭圆 68"/>
            <p:cNvSpPr/>
            <p:nvPr/>
          </p:nvSpPr>
          <p:spPr>
            <a:xfrm>
              <a:off x="6641875" y="3354029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连接符 69"/>
            <p:cNvCxnSpPr/>
            <p:nvPr/>
          </p:nvCxnSpPr>
          <p:spPr>
            <a:xfrm>
              <a:off x="4793662" y="2787439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6073859" y="3399748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椭圆 72"/>
            <p:cNvSpPr/>
            <p:nvPr/>
          </p:nvSpPr>
          <p:spPr>
            <a:xfrm rot="16200000">
              <a:off x="7945278" y="493809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4" name="直接连接符 73"/>
            <p:cNvCxnSpPr/>
            <p:nvPr/>
          </p:nvCxnSpPr>
          <p:spPr>
            <a:xfrm rot="16200000">
              <a:off x="11325910" y="5644068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rot="16200000">
              <a:off x="8334680" y="4956376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椭圆 76"/>
            <p:cNvSpPr/>
            <p:nvPr/>
          </p:nvSpPr>
          <p:spPr>
            <a:xfrm rot="16200000">
              <a:off x="8545825" y="6525365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直接连接符 77"/>
            <p:cNvCxnSpPr/>
            <p:nvPr/>
          </p:nvCxnSpPr>
          <p:spPr>
            <a:xfrm rot="16200000">
              <a:off x="11973230" y="2228996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rot="16200000">
              <a:off x="8049310" y="4665810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椭圆 80"/>
            <p:cNvSpPr/>
            <p:nvPr/>
          </p:nvSpPr>
          <p:spPr>
            <a:xfrm rot="16200000">
              <a:off x="8490944" y="518916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连接符 81"/>
            <p:cNvCxnSpPr/>
            <p:nvPr/>
          </p:nvCxnSpPr>
          <p:spPr>
            <a:xfrm rot="16200000">
              <a:off x="11303050" y="6689926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rot="16200000">
              <a:off x="8386474" y="593926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椭圆 84"/>
            <p:cNvSpPr/>
            <p:nvPr/>
          </p:nvSpPr>
          <p:spPr>
            <a:xfrm rot="16200000">
              <a:off x="4851432" y="5990018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连接符 85"/>
            <p:cNvCxnSpPr/>
            <p:nvPr/>
          </p:nvCxnSpPr>
          <p:spPr>
            <a:xfrm rot="16200000">
              <a:off x="8049310" y="4665810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椭圆 86"/>
            <p:cNvSpPr/>
            <p:nvPr/>
          </p:nvSpPr>
          <p:spPr>
            <a:xfrm rot="16200000">
              <a:off x="8224001" y="608913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87"/>
            <p:cNvCxnSpPr/>
            <p:nvPr/>
          </p:nvCxnSpPr>
          <p:spPr>
            <a:xfrm rot="16200000">
              <a:off x="8080235" y="5205586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椭圆 88"/>
            <p:cNvSpPr/>
            <p:nvPr/>
          </p:nvSpPr>
          <p:spPr>
            <a:xfrm rot="16200000">
              <a:off x="8128603" y="5325468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0" name="直接连接符 89"/>
            <p:cNvCxnSpPr/>
            <p:nvPr/>
          </p:nvCxnSpPr>
          <p:spPr>
            <a:xfrm rot="16200000">
              <a:off x="11582145" y="776883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rot="16200000">
              <a:off x="3972610" y="5531088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rot="16200000">
              <a:off x="8080235" y="5205586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椭圆 94"/>
            <p:cNvSpPr/>
            <p:nvPr/>
          </p:nvSpPr>
          <p:spPr>
            <a:xfrm rot="16200000">
              <a:off x="10392832" y="591523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6" name="直接连接符 95"/>
            <p:cNvCxnSpPr/>
            <p:nvPr/>
          </p:nvCxnSpPr>
          <p:spPr>
            <a:xfrm rot="16200000">
              <a:off x="9537959" y="6515136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椭圆 96"/>
            <p:cNvSpPr/>
            <p:nvPr/>
          </p:nvSpPr>
          <p:spPr>
            <a:xfrm rot="16200000">
              <a:off x="8091357" y="413023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8" name="直接连接符 97"/>
            <p:cNvCxnSpPr/>
            <p:nvPr/>
          </p:nvCxnSpPr>
          <p:spPr>
            <a:xfrm rot="16200000">
              <a:off x="7081610" y="5096282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rot="16200000">
              <a:off x="951826" y="583622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rot="16200000">
              <a:off x="4527387" y="6527558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椭圆 102"/>
            <p:cNvSpPr/>
            <p:nvPr/>
          </p:nvSpPr>
          <p:spPr>
            <a:xfrm rot="16200000">
              <a:off x="2112282" y="593809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4" name="直接连接符 103"/>
            <p:cNvCxnSpPr/>
            <p:nvPr/>
          </p:nvCxnSpPr>
          <p:spPr>
            <a:xfrm rot="16200000">
              <a:off x="3495961" y="5903627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椭圆 104"/>
            <p:cNvSpPr/>
            <p:nvPr/>
          </p:nvSpPr>
          <p:spPr>
            <a:xfrm rot="16200000">
              <a:off x="3333857" y="527978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6" name="直接连接符 105"/>
            <p:cNvCxnSpPr/>
            <p:nvPr/>
          </p:nvCxnSpPr>
          <p:spPr>
            <a:xfrm rot="16200000">
              <a:off x="5919799" y="5107413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椭圆 106"/>
            <p:cNvSpPr/>
            <p:nvPr/>
          </p:nvSpPr>
          <p:spPr>
            <a:xfrm rot="16200000">
              <a:off x="1312895" y="6144628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8" name="直接连接符 107"/>
            <p:cNvCxnSpPr/>
            <p:nvPr/>
          </p:nvCxnSpPr>
          <p:spPr>
            <a:xfrm rot="16200000">
              <a:off x="6072199" y="4955013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椭圆 108"/>
            <p:cNvSpPr/>
            <p:nvPr/>
          </p:nvSpPr>
          <p:spPr>
            <a:xfrm rot="16200000">
              <a:off x="680001" y="3955788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 rot="16200000">
              <a:off x="6076063" y="5340204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2" name="直接连接符 111"/>
            <p:cNvCxnSpPr/>
            <p:nvPr/>
          </p:nvCxnSpPr>
          <p:spPr>
            <a:xfrm rot="16200000">
              <a:off x="5919799" y="5107413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rot="16200000">
              <a:off x="6072199" y="4955013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椭圆 114"/>
            <p:cNvSpPr/>
            <p:nvPr/>
          </p:nvSpPr>
          <p:spPr>
            <a:xfrm rot="16200000">
              <a:off x="5516818" y="543521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6" name="直接连接符 115"/>
            <p:cNvCxnSpPr/>
            <p:nvPr/>
          </p:nvCxnSpPr>
          <p:spPr>
            <a:xfrm rot="16200000">
              <a:off x="2528755" y="5238750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椭圆 116"/>
            <p:cNvSpPr/>
            <p:nvPr/>
          </p:nvSpPr>
          <p:spPr>
            <a:xfrm rot="16200000">
              <a:off x="2678565" y="5284179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8" name="直接连接符 117"/>
            <p:cNvCxnSpPr/>
            <p:nvPr/>
          </p:nvCxnSpPr>
          <p:spPr>
            <a:xfrm rot="16200000">
              <a:off x="5665354" y="5356623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rot="16200000">
              <a:off x="10233356" y="608374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椭圆 120"/>
            <p:cNvSpPr/>
            <p:nvPr/>
          </p:nvSpPr>
          <p:spPr>
            <a:xfrm rot="16200000">
              <a:off x="5516818" y="543521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2" name="直接连接符 121"/>
            <p:cNvCxnSpPr/>
            <p:nvPr/>
          </p:nvCxnSpPr>
          <p:spPr>
            <a:xfrm rot="16200000">
              <a:off x="3808697" y="4468708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rot="16200000">
              <a:off x="5665354" y="5356623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椭圆 124"/>
            <p:cNvSpPr/>
            <p:nvPr/>
          </p:nvSpPr>
          <p:spPr>
            <a:xfrm rot="16200000">
              <a:off x="7599985" y="586071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6" name="直接连接符 125"/>
            <p:cNvCxnSpPr/>
            <p:nvPr/>
          </p:nvCxnSpPr>
          <p:spPr>
            <a:xfrm rot="16200000">
              <a:off x="5468450" y="5315335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椭圆 126"/>
            <p:cNvSpPr/>
            <p:nvPr/>
          </p:nvSpPr>
          <p:spPr>
            <a:xfrm rot="16200000">
              <a:off x="5676476" y="4281274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8" name="直接连接符 127"/>
            <p:cNvCxnSpPr/>
            <p:nvPr/>
          </p:nvCxnSpPr>
          <p:spPr>
            <a:xfrm rot="16200000">
              <a:off x="6124354" y="5654373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 rot="16200000">
              <a:off x="6385545" y="6092998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 rot="16200000">
              <a:off x="721856" y="1192604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3908742" y="3801684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rot="16200000">
              <a:off x="2391479" y="6364115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2804260" y="4262172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椭圆 138"/>
            <p:cNvSpPr/>
            <p:nvPr/>
          </p:nvSpPr>
          <p:spPr>
            <a:xfrm rot="16200000">
              <a:off x="8960551" y="5604789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0" name="直接连接符 139"/>
            <p:cNvCxnSpPr/>
            <p:nvPr/>
          </p:nvCxnSpPr>
          <p:spPr>
            <a:xfrm rot="16200000">
              <a:off x="5495460" y="7032175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5908241" y="4930232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5877686" y="3698330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4658224" y="4902504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8280024" y="2773751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8144586" y="4888816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组合 166"/>
            <p:cNvGrpSpPr/>
            <p:nvPr/>
          </p:nvGrpSpPr>
          <p:grpSpPr>
            <a:xfrm>
              <a:off x="1170136" y="783323"/>
              <a:ext cx="2718355" cy="2336514"/>
              <a:chOff x="1170136" y="783323"/>
              <a:chExt cx="2718355" cy="2336514"/>
            </a:xfrm>
          </p:grpSpPr>
          <p:cxnSp>
            <p:nvCxnSpPr>
              <p:cNvPr id="28" name="直接连接符 27"/>
              <p:cNvCxnSpPr/>
              <p:nvPr/>
            </p:nvCxnSpPr>
            <p:spPr>
              <a:xfrm>
                <a:off x="2518173" y="2244670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3333857" y="783323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3774889" y="2698496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1170136" y="2790069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 rot="16200000">
                <a:off x="2368373" y="3113397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>
                <a:off x="3744334" y="1466594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3878187" y="2569782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2773705" y="3030270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>
                <a:off x="1376322" y="1590717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直接连接符 146"/>
            <p:cNvCxnSpPr/>
            <p:nvPr/>
          </p:nvCxnSpPr>
          <p:spPr>
            <a:xfrm>
              <a:off x="10538632" y="755254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8140065" y="-352525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9536176" y="4346214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9585802" y="3340324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7187235" y="2232545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 rot="16200000">
              <a:off x="5154416" y="6439555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6355912" y="5829393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6405538" y="4823503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4006971" y="3715724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 rot="16200000">
              <a:off x="11736849" y="5135035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 rot="16200000">
              <a:off x="9809655" y="6478308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11011151" y="5868146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>
              <a:off x="11060777" y="4862256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8662210" y="3754477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888241" y="3940357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 rot="16200000">
              <a:off x="2305048" y="4987564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 rot="16200000">
              <a:off x="377854" y="6330837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>
              <a:off x="1579350" y="5720675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1628976" y="4714785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-769591" y="3607006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组合 167"/>
            <p:cNvGrpSpPr/>
            <p:nvPr/>
          </p:nvGrpSpPr>
          <p:grpSpPr>
            <a:xfrm>
              <a:off x="4927350" y="477837"/>
              <a:ext cx="2718355" cy="2336514"/>
              <a:chOff x="1170136" y="783323"/>
              <a:chExt cx="2718355" cy="2336514"/>
            </a:xfrm>
          </p:grpSpPr>
          <p:cxnSp>
            <p:nvCxnSpPr>
              <p:cNvPr id="169" name="直接连接符 168"/>
              <p:cNvCxnSpPr/>
              <p:nvPr/>
            </p:nvCxnSpPr>
            <p:spPr>
              <a:xfrm>
                <a:off x="2518173" y="2244670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接连接符 169"/>
              <p:cNvCxnSpPr/>
              <p:nvPr/>
            </p:nvCxnSpPr>
            <p:spPr>
              <a:xfrm>
                <a:off x="3333857" y="783323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/>
              <p:cNvCxnSpPr/>
              <p:nvPr/>
            </p:nvCxnSpPr>
            <p:spPr>
              <a:xfrm>
                <a:off x="3774889" y="2698496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>
                <a:off x="1170136" y="2790069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/>
              <p:cNvCxnSpPr/>
              <p:nvPr/>
            </p:nvCxnSpPr>
            <p:spPr>
              <a:xfrm rot="16200000">
                <a:off x="2368373" y="3113397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/>
              <p:cNvCxnSpPr/>
              <p:nvPr/>
            </p:nvCxnSpPr>
            <p:spPr>
              <a:xfrm>
                <a:off x="3744334" y="1466594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/>
              <p:cNvCxnSpPr/>
              <p:nvPr/>
            </p:nvCxnSpPr>
            <p:spPr>
              <a:xfrm>
                <a:off x="3878187" y="2569782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/>
              <p:cNvCxnSpPr/>
              <p:nvPr/>
            </p:nvCxnSpPr>
            <p:spPr>
              <a:xfrm>
                <a:off x="2773705" y="3030270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/>
              <p:cNvCxnSpPr/>
              <p:nvPr/>
            </p:nvCxnSpPr>
            <p:spPr>
              <a:xfrm>
                <a:off x="1376322" y="1590717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组合 177"/>
            <p:cNvGrpSpPr/>
            <p:nvPr/>
          </p:nvGrpSpPr>
          <p:grpSpPr>
            <a:xfrm>
              <a:off x="6949097" y="3492879"/>
              <a:ext cx="2718355" cy="2336514"/>
              <a:chOff x="1170136" y="783323"/>
              <a:chExt cx="2718355" cy="2336514"/>
            </a:xfrm>
          </p:grpSpPr>
          <p:cxnSp>
            <p:nvCxnSpPr>
              <p:cNvPr id="179" name="直接连接符 178"/>
              <p:cNvCxnSpPr/>
              <p:nvPr/>
            </p:nvCxnSpPr>
            <p:spPr>
              <a:xfrm>
                <a:off x="2518173" y="2244670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/>
              <p:cNvCxnSpPr/>
              <p:nvPr/>
            </p:nvCxnSpPr>
            <p:spPr>
              <a:xfrm>
                <a:off x="3333857" y="783323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/>
              <p:cNvCxnSpPr/>
              <p:nvPr/>
            </p:nvCxnSpPr>
            <p:spPr>
              <a:xfrm>
                <a:off x="3774889" y="2698496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>
              <a:xfrm>
                <a:off x="1170136" y="2790069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/>
              <p:cNvCxnSpPr/>
              <p:nvPr/>
            </p:nvCxnSpPr>
            <p:spPr>
              <a:xfrm rot="16200000">
                <a:off x="2368373" y="3113397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>
                <a:off x="3744334" y="1466594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3878187" y="2569782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接连接符 185"/>
              <p:cNvCxnSpPr/>
              <p:nvPr/>
            </p:nvCxnSpPr>
            <p:spPr>
              <a:xfrm>
                <a:off x="2773705" y="3030270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 186"/>
              <p:cNvCxnSpPr/>
              <p:nvPr/>
            </p:nvCxnSpPr>
            <p:spPr>
              <a:xfrm>
                <a:off x="1376322" y="1590717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89" name="图片 1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0" name="图片 1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1" name="图片 19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2" name="图片 19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3" name="图片 1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4" name="图片 19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5" name="图片 1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4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43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50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组合 187"/>
          <p:cNvGrpSpPr/>
          <p:nvPr/>
        </p:nvGrpSpPr>
        <p:grpSpPr>
          <a:xfrm>
            <a:off x="-769591" y="-352525"/>
            <a:ext cx="12749261" cy="7391140"/>
            <a:chOff x="-769591" y="-352525"/>
            <a:chExt cx="12749261" cy="739114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5607461" y="2647896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5774095" y="3390466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2905552" y="3919965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5926495" y="3542866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634282" y="2299568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6064661" y="3105096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5502025" y="354286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5774095" y="3390466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3754638" y="487847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926495" y="3542866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064661" y="3105096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402402" y="2977970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806286" y="1907341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064661" y="3105096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1144250" y="4408748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8269720" y="2270105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4833239" y="417132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7921695" y="1552418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5227135" y="3595021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788510" y="3856212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068707" y="1911521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/>
            <p:cNvSpPr/>
            <p:nvPr/>
          </p:nvSpPr>
          <p:spPr>
            <a:xfrm>
              <a:off x="8991876" y="93414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4324742" y="186162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868258" y="224724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524884" y="156197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10468011" y="1367878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10489006" y="1761144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0320042" y="4087828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0779572" y="1475774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0489006" y="1761144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10741277" y="2675662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10239796" y="1506699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10736125" y="1669461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10239796" y="1506699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10281084" y="1309795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椭圆 66"/>
            <p:cNvSpPr/>
            <p:nvPr/>
          </p:nvSpPr>
          <p:spPr>
            <a:xfrm>
              <a:off x="7098401" y="2299569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3323553" y="5496788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椭圆 68"/>
            <p:cNvSpPr/>
            <p:nvPr/>
          </p:nvSpPr>
          <p:spPr>
            <a:xfrm>
              <a:off x="6641875" y="3354029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连接符 69"/>
            <p:cNvCxnSpPr/>
            <p:nvPr/>
          </p:nvCxnSpPr>
          <p:spPr>
            <a:xfrm>
              <a:off x="4793662" y="2787439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6073859" y="3399748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椭圆 72"/>
            <p:cNvSpPr/>
            <p:nvPr/>
          </p:nvSpPr>
          <p:spPr>
            <a:xfrm rot="16200000">
              <a:off x="7945278" y="493809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4" name="直接连接符 73"/>
            <p:cNvCxnSpPr/>
            <p:nvPr/>
          </p:nvCxnSpPr>
          <p:spPr>
            <a:xfrm rot="16200000">
              <a:off x="11325910" y="5644068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rot="16200000">
              <a:off x="8334680" y="4956376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椭圆 76"/>
            <p:cNvSpPr/>
            <p:nvPr/>
          </p:nvSpPr>
          <p:spPr>
            <a:xfrm rot="16200000">
              <a:off x="8545825" y="6525365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直接连接符 77"/>
            <p:cNvCxnSpPr/>
            <p:nvPr/>
          </p:nvCxnSpPr>
          <p:spPr>
            <a:xfrm rot="16200000">
              <a:off x="11973230" y="2228996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rot="16200000">
              <a:off x="8049310" y="4665810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椭圆 80"/>
            <p:cNvSpPr/>
            <p:nvPr/>
          </p:nvSpPr>
          <p:spPr>
            <a:xfrm rot="16200000">
              <a:off x="8490944" y="518916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连接符 81"/>
            <p:cNvCxnSpPr/>
            <p:nvPr/>
          </p:nvCxnSpPr>
          <p:spPr>
            <a:xfrm rot="16200000">
              <a:off x="11303050" y="6689926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rot="16200000">
              <a:off x="8386474" y="593926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椭圆 84"/>
            <p:cNvSpPr/>
            <p:nvPr/>
          </p:nvSpPr>
          <p:spPr>
            <a:xfrm rot="16200000">
              <a:off x="4851432" y="5990018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连接符 85"/>
            <p:cNvCxnSpPr/>
            <p:nvPr/>
          </p:nvCxnSpPr>
          <p:spPr>
            <a:xfrm rot="16200000">
              <a:off x="8049310" y="4665810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椭圆 86"/>
            <p:cNvSpPr/>
            <p:nvPr/>
          </p:nvSpPr>
          <p:spPr>
            <a:xfrm rot="16200000">
              <a:off x="8224001" y="608913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87"/>
            <p:cNvCxnSpPr/>
            <p:nvPr/>
          </p:nvCxnSpPr>
          <p:spPr>
            <a:xfrm rot="16200000">
              <a:off x="8080235" y="5205586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椭圆 88"/>
            <p:cNvSpPr/>
            <p:nvPr/>
          </p:nvSpPr>
          <p:spPr>
            <a:xfrm rot="16200000">
              <a:off x="8128603" y="5325468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0" name="直接连接符 89"/>
            <p:cNvCxnSpPr/>
            <p:nvPr/>
          </p:nvCxnSpPr>
          <p:spPr>
            <a:xfrm rot="16200000">
              <a:off x="11582145" y="776883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rot="16200000">
              <a:off x="3972610" y="5531088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rot="16200000">
              <a:off x="8080235" y="5205586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椭圆 94"/>
            <p:cNvSpPr/>
            <p:nvPr/>
          </p:nvSpPr>
          <p:spPr>
            <a:xfrm rot="16200000">
              <a:off x="10392832" y="591523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6" name="直接连接符 95"/>
            <p:cNvCxnSpPr/>
            <p:nvPr/>
          </p:nvCxnSpPr>
          <p:spPr>
            <a:xfrm rot="16200000">
              <a:off x="9537959" y="6515136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椭圆 96"/>
            <p:cNvSpPr/>
            <p:nvPr/>
          </p:nvSpPr>
          <p:spPr>
            <a:xfrm rot="16200000">
              <a:off x="8091357" y="413023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8" name="直接连接符 97"/>
            <p:cNvCxnSpPr/>
            <p:nvPr/>
          </p:nvCxnSpPr>
          <p:spPr>
            <a:xfrm rot="16200000">
              <a:off x="7081610" y="5096282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rot="16200000">
              <a:off x="951826" y="583622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rot="16200000">
              <a:off x="4527387" y="6527558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椭圆 102"/>
            <p:cNvSpPr/>
            <p:nvPr/>
          </p:nvSpPr>
          <p:spPr>
            <a:xfrm rot="16200000">
              <a:off x="2112282" y="593809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4" name="直接连接符 103"/>
            <p:cNvCxnSpPr/>
            <p:nvPr/>
          </p:nvCxnSpPr>
          <p:spPr>
            <a:xfrm rot="16200000">
              <a:off x="3495961" y="5903627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椭圆 104"/>
            <p:cNvSpPr/>
            <p:nvPr/>
          </p:nvSpPr>
          <p:spPr>
            <a:xfrm rot="16200000">
              <a:off x="3333857" y="527978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6" name="直接连接符 105"/>
            <p:cNvCxnSpPr/>
            <p:nvPr/>
          </p:nvCxnSpPr>
          <p:spPr>
            <a:xfrm rot="16200000">
              <a:off x="5919799" y="5107413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椭圆 106"/>
            <p:cNvSpPr/>
            <p:nvPr/>
          </p:nvSpPr>
          <p:spPr>
            <a:xfrm rot="16200000">
              <a:off x="1312895" y="6144628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8" name="直接连接符 107"/>
            <p:cNvCxnSpPr/>
            <p:nvPr/>
          </p:nvCxnSpPr>
          <p:spPr>
            <a:xfrm rot="16200000">
              <a:off x="6072199" y="4955013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椭圆 108"/>
            <p:cNvSpPr/>
            <p:nvPr/>
          </p:nvSpPr>
          <p:spPr>
            <a:xfrm rot="16200000">
              <a:off x="680001" y="3955788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 rot="16200000">
              <a:off x="6076063" y="5340204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2" name="直接连接符 111"/>
            <p:cNvCxnSpPr/>
            <p:nvPr/>
          </p:nvCxnSpPr>
          <p:spPr>
            <a:xfrm rot="16200000">
              <a:off x="5919799" y="5107413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rot="16200000">
              <a:off x="6072199" y="4955013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椭圆 114"/>
            <p:cNvSpPr/>
            <p:nvPr/>
          </p:nvSpPr>
          <p:spPr>
            <a:xfrm rot="16200000">
              <a:off x="5516818" y="543521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6" name="直接连接符 115"/>
            <p:cNvCxnSpPr/>
            <p:nvPr/>
          </p:nvCxnSpPr>
          <p:spPr>
            <a:xfrm rot="16200000">
              <a:off x="2528755" y="5238750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椭圆 116"/>
            <p:cNvSpPr/>
            <p:nvPr/>
          </p:nvSpPr>
          <p:spPr>
            <a:xfrm rot="16200000">
              <a:off x="2678565" y="5284179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8" name="直接连接符 117"/>
            <p:cNvCxnSpPr/>
            <p:nvPr/>
          </p:nvCxnSpPr>
          <p:spPr>
            <a:xfrm rot="16200000">
              <a:off x="5665354" y="5356623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rot="16200000">
              <a:off x="10233356" y="608374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椭圆 120"/>
            <p:cNvSpPr/>
            <p:nvPr/>
          </p:nvSpPr>
          <p:spPr>
            <a:xfrm rot="16200000">
              <a:off x="5516818" y="543521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2" name="直接连接符 121"/>
            <p:cNvCxnSpPr/>
            <p:nvPr/>
          </p:nvCxnSpPr>
          <p:spPr>
            <a:xfrm rot="16200000">
              <a:off x="3808697" y="4468708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rot="16200000">
              <a:off x="5665354" y="5356623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椭圆 124"/>
            <p:cNvSpPr/>
            <p:nvPr/>
          </p:nvSpPr>
          <p:spPr>
            <a:xfrm rot="16200000">
              <a:off x="7599985" y="586071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6" name="直接连接符 125"/>
            <p:cNvCxnSpPr/>
            <p:nvPr/>
          </p:nvCxnSpPr>
          <p:spPr>
            <a:xfrm rot="16200000">
              <a:off x="5468450" y="5315335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椭圆 126"/>
            <p:cNvSpPr/>
            <p:nvPr/>
          </p:nvSpPr>
          <p:spPr>
            <a:xfrm rot="16200000">
              <a:off x="5676476" y="4281274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8" name="直接连接符 127"/>
            <p:cNvCxnSpPr/>
            <p:nvPr/>
          </p:nvCxnSpPr>
          <p:spPr>
            <a:xfrm rot="16200000">
              <a:off x="6124354" y="5654373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 rot="16200000">
              <a:off x="6385545" y="6092998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 rot="16200000">
              <a:off x="721856" y="1192604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3908742" y="3801684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rot="16200000">
              <a:off x="2391479" y="6364115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2804260" y="4262172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椭圆 138"/>
            <p:cNvSpPr/>
            <p:nvPr/>
          </p:nvSpPr>
          <p:spPr>
            <a:xfrm rot="16200000">
              <a:off x="8960551" y="5604789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0" name="直接连接符 139"/>
            <p:cNvCxnSpPr/>
            <p:nvPr/>
          </p:nvCxnSpPr>
          <p:spPr>
            <a:xfrm rot="16200000">
              <a:off x="5495460" y="7032175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5908241" y="4930232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5877686" y="3698330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4658224" y="4902504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8280024" y="2773751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8144586" y="4888816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组合 166"/>
            <p:cNvGrpSpPr/>
            <p:nvPr/>
          </p:nvGrpSpPr>
          <p:grpSpPr>
            <a:xfrm>
              <a:off x="1170136" y="783323"/>
              <a:ext cx="2718355" cy="2336514"/>
              <a:chOff x="1170136" y="783323"/>
              <a:chExt cx="2718355" cy="2336514"/>
            </a:xfrm>
          </p:grpSpPr>
          <p:cxnSp>
            <p:nvCxnSpPr>
              <p:cNvPr id="28" name="直接连接符 27"/>
              <p:cNvCxnSpPr/>
              <p:nvPr/>
            </p:nvCxnSpPr>
            <p:spPr>
              <a:xfrm>
                <a:off x="2518173" y="2244670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3333857" y="783323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3774889" y="2698496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1170136" y="2790069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 rot="16200000">
                <a:off x="2368373" y="3113397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>
                <a:off x="3744334" y="1466594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3878187" y="2569782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2773705" y="3030270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>
                <a:off x="1376322" y="1590717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直接连接符 146"/>
            <p:cNvCxnSpPr/>
            <p:nvPr/>
          </p:nvCxnSpPr>
          <p:spPr>
            <a:xfrm>
              <a:off x="10538632" y="755254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8140065" y="-352525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9536176" y="4346214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9585802" y="3340324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7187235" y="2232545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 rot="16200000">
              <a:off x="5154416" y="6439555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6355912" y="5829393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6405538" y="4823503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4006971" y="3715724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 rot="16200000">
              <a:off x="11736849" y="5135035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 rot="16200000">
              <a:off x="9809655" y="6478308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11011151" y="5868146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>
              <a:off x="11060777" y="4862256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8662210" y="3754477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888241" y="3940357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 rot="16200000">
              <a:off x="2305048" y="4987564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 rot="16200000">
              <a:off x="377854" y="6330837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>
              <a:off x="1579350" y="5720675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1628976" y="4714785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-769591" y="3607006"/>
              <a:ext cx="10304" cy="257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组合 167"/>
            <p:cNvGrpSpPr/>
            <p:nvPr/>
          </p:nvGrpSpPr>
          <p:grpSpPr>
            <a:xfrm>
              <a:off x="4927350" y="477837"/>
              <a:ext cx="2718355" cy="2336514"/>
              <a:chOff x="1170136" y="783323"/>
              <a:chExt cx="2718355" cy="2336514"/>
            </a:xfrm>
          </p:grpSpPr>
          <p:cxnSp>
            <p:nvCxnSpPr>
              <p:cNvPr id="169" name="直接连接符 168"/>
              <p:cNvCxnSpPr/>
              <p:nvPr/>
            </p:nvCxnSpPr>
            <p:spPr>
              <a:xfrm>
                <a:off x="2518173" y="2244670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接连接符 169"/>
              <p:cNvCxnSpPr/>
              <p:nvPr/>
            </p:nvCxnSpPr>
            <p:spPr>
              <a:xfrm>
                <a:off x="3333857" y="783323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/>
              <p:cNvCxnSpPr/>
              <p:nvPr/>
            </p:nvCxnSpPr>
            <p:spPr>
              <a:xfrm>
                <a:off x="3774889" y="2698496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>
                <a:off x="1170136" y="2790069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/>
              <p:cNvCxnSpPr/>
              <p:nvPr/>
            </p:nvCxnSpPr>
            <p:spPr>
              <a:xfrm rot="16200000">
                <a:off x="2368373" y="3113397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/>
              <p:cNvCxnSpPr/>
              <p:nvPr/>
            </p:nvCxnSpPr>
            <p:spPr>
              <a:xfrm>
                <a:off x="3744334" y="1466594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/>
              <p:cNvCxnSpPr/>
              <p:nvPr/>
            </p:nvCxnSpPr>
            <p:spPr>
              <a:xfrm>
                <a:off x="3878187" y="2569782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/>
              <p:cNvCxnSpPr/>
              <p:nvPr/>
            </p:nvCxnSpPr>
            <p:spPr>
              <a:xfrm>
                <a:off x="2773705" y="3030270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/>
              <p:cNvCxnSpPr/>
              <p:nvPr/>
            </p:nvCxnSpPr>
            <p:spPr>
              <a:xfrm>
                <a:off x="1376322" y="1590717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组合 177"/>
            <p:cNvGrpSpPr/>
            <p:nvPr/>
          </p:nvGrpSpPr>
          <p:grpSpPr>
            <a:xfrm>
              <a:off x="6949097" y="3492879"/>
              <a:ext cx="2718355" cy="2336514"/>
              <a:chOff x="1170136" y="783323"/>
              <a:chExt cx="2718355" cy="2336514"/>
            </a:xfrm>
          </p:grpSpPr>
          <p:cxnSp>
            <p:nvCxnSpPr>
              <p:cNvPr id="179" name="直接连接符 178"/>
              <p:cNvCxnSpPr/>
              <p:nvPr/>
            </p:nvCxnSpPr>
            <p:spPr>
              <a:xfrm>
                <a:off x="2518173" y="2244670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/>
              <p:cNvCxnSpPr/>
              <p:nvPr/>
            </p:nvCxnSpPr>
            <p:spPr>
              <a:xfrm>
                <a:off x="3333857" y="783323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/>
              <p:cNvCxnSpPr/>
              <p:nvPr/>
            </p:nvCxnSpPr>
            <p:spPr>
              <a:xfrm>
                <a:off x="3774889" y="2698496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>
              <a:xfrm>
                <a:off x="1170136" y="2790069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/>
              <p:cNvCxnSpPr/>
              <p:nvPr/>
            </p:nvCxnSpPr>
            <p:spPr>
              <a:xfrm rot="16200000">
                <a:off x="2368373" y="3113397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>
                <a:off x="3744334" y="1466594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3878187" y="2569782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接连接符 185"/>
              <p:cNvCxnSpPr/>
              <p:nvPr/>
            </p:nvCxnSpPr>
            <p:spPr>
              <a:xfrm>
                <a:off x="2773705" y="3030270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 186"/>
              <p:cNvCxnSpPr/>
              <p:nvPr/>
            </p:nvCxnSpPr>
            <p:spPr>
              <a:xfrm>
                <a:off x="1376322" y="1590717"/>
                <a:ext cx="10304" cy="25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89" name="图片 1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0" name="图片 1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1" name="图片 19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2" name="图片 19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3" name="图片 1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4" name="图片 19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5" name="图片 1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8" y="6170"/>
            <a:ext cx="12192000" cy="68580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104919" y="5627648"/>
            <a:ext cx="1899909" cy="1899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96" name="椭圆 195"/>
          <p:cNvSpPr/>
          <p:nvPr/>
        </p:nvSpPr>
        <p:spPr>
          <a:xfrm>
            <a:off x="10976942" y="211154"/>
            <a:ext cx="782646" cy="7826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-1531142" y="6891943"/>
            <a:ext cx="1543709" cy="889048"/>
            <a:chOff x="2826752" y="1975420"/>
            <a:chExt cx="4476378" cy="2578022"/>
          </a:xfrm>
        </p:grpSpPr>
        <p:sp>
          <p:nvSpPr>
            <p:cNvPr id="6" name="等腰三角形 5"/>
            <p:cNvSpPr/>
            <p:nvPr/>
          </p:nvSpPr>
          <p:spPr>
            <a:xfrm>
              <a:off x="4080109" y="2008169"/>
              <a:ext cx="3134812" cy="2347329"/>
            </a:xfrm>
            <a:custGeom>
              <a:avLst/>
              <a:gdLst>
                <a:gd name="connsiteX0" fmla="*/ 0 w 2137891"/>
                <a:gd name="connsiteY0" fmla="*/ 2059463 h 2059463"/>
                <a:gd name="connsiteX1" fmla="*/ 1068946 w 2137891"/>
                <a:gd name="connsiteY1" fmla="*/ 0 h 2059463"/>
                <a:gd name="connsiteX2" fmla="*/ 2137891 w 2137891"/>
                <a:gd name="connsiteY2" fmla="*/ 2059463 h 2059463"/>
                <a:gd name="connsiteX3" fmla="*/ 0 w 2137891"/>
                <a:gd name="connsiteY3" fmla="*/ 2059463 h 2059463"/>
                <a:gd name="connsiteX0" fmla="*/ 0 w 3035357"/>
                <a:gd name="connsiteY0" fmla="*/ 1839330 h 2059463"/>
                <a:gd name="connsiteX1" fmla="*/ 1966412 w 3035357"/>
                <a:gd name="connsiteY1" fmla="*/ 0 h 2059463"/>
                <a:gd name="connsiteX2" fmla="*/ 3035357 w 3035357"/>
                <a:gd name="connsiteY2" fmla="*/ 2059463 h 2059463"/>
                <a:gd name="connsiteX3" fmla="*/ 0 w 3035357"/>
                <a:gd name="connsiteY3" fmla="*/ 1839330 h 2059463"/>
                <a:gd name="connsiteX0" fmla="*/ 0 w 1966412"/>
                <a:gd name="connsiteY0" fmla="*/ 1839330 h 2736796"/>
                <a:gd name="connsiteX1" fmla="*/ 1966412 w 1966412"/>
                <a:gd name="connsiteY1" fmla="*/ 0 h 2736796"/>
                <a:gd name="connsiteX2" fmla="*/ 1358957 w 1966412"/>
                <a:gd name="connsiteY2" fmla="*/ 2736796 h 2736796"/>
                <a:gd name="connsiteX3" fmla="*/ 0 w 1966412"/>
                <a:gd name="connsiteY3" fmla="*/ 1839330 h 2736796"/>
                <a:gd name="connsiteX0" fmla="*/ 0 w 3134812"/>
                <a:gd name="connsiteY0" fmla="*/ 1449863 h 2347329"/>
                <a:gd name="connsiteX1" fmla="*/ 3134812 w 3134812"/>
                <a:gd name="connsiteY1" fmla="*/ 0 h 2347329"/>
                <a:gd name="connsiteX2" fmla="*/ 1358957 w 3134812"/>
                <a:gd name="connsiteY2" fmla="*/ 2347329 h 2347329"/>
                <a:gd name="connsiteX3" fmla="*/ 0 w 3134812"/>
                <a:gd name="connsiteY3" fmla="*/ 1449863 h 2347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4812" h="2347329">
                  <a:moveTo>
                    <a:pt x="0" y="1449863"/>
                  </a:moveTo>
                  <a:lnTo>
                    <a:pt x="3134812" y="0"/>
                  </a:lnTo>
                  <a:lnTo>
                    <a:pt x="1358957" y="2347329"/>
                  </a:lnTo>
                  <a:lnTo>
                    <a:pt x="0" y="144986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等腰三角形 5"/>
            <p:cNvSpPr/>
            <p:nvPr/>
          </p:nvSpPr>
          <p:spPr>
            <a:xfrm>
              <a:off x="2826752" y="2025270"/>
              <a:ext cx="4404811" cy="1212796"/>
            </a:xfrm>
            <a:custGeom>
              <a:avLst/>
              <a:gdLst>
                <a:gd name="connsiteX0" fmla="*/ 0 w 2137891"/>
                <a:gd name="connsiteY0" fmla="*/ 2059463 h 2059463"/>
                <a:gd name="connsiteX1" fmla="*/ 1068946 w 2137891"/>
                <a:gd name="connsiteY1" fmla="*/ 0 h 2059463"/>
                <a:gd name="connsiteX2" fmla="*/ 2137891 w 2137891"/>
                <a:gd name="connsiteY2" fmla="*/ 2059463 h 2059463"/>
                <a:gd name="connsiteX3" fmla="*/ 0 w 2137891"/>
                <a:gd name="connsiteY3" fmla="*/ 2059463 h 2059463"/>
                <a:gd name="connsiteX0" fmla="*/ 0 w 3035357"/>
                <a:gd name="connsiteY0" fmla="*/ 1839330 h 2059463"/>
                <a:gd name="connsiteX1" fmla="*/ 1966412 w 3035357"/>
                <a:gd name="connsiteY1" fmla="*/ 0 h 2059463"/>
                <a:gd name="connsiteX2" fmla="*/ 3035357 w 3035357"/>
                <a:gd name="connsiteY2" fmla="*/ 2059463 h 2059463"/>
                <a:gd name="connsiteX3" fmla="*/ 0 w 3035357"/>
                <a:gd name="connsiteY3" fmla="*/ 1839330 h 2059463"/>
                <a:gd name="connsiteX0" fmla="*/ 0 w 1966412"/>
                <a:gd name="connsiteY0" fmla="*/ 1839330 h 2736796"/>
                <a:gd name="connsiteX1" fmla="*/ 1966412 w 1966412"/>
                <a:gd name="connsiteY1" fmla="*/ 0 h 2736796"/>
                <a:gd name="connsiteX2" fmla="*/ 1358957 w 1966412"/>
                <a:gd name="connsiteY2" fmla="*/ 2736796 h 2736796"/>
                <a:gd name="connsiteX3" fmla="*/ 0 w 1966412"/>
                <a:gd name="connsiteY3" fmla="*/ 1839330 h 2736796"/>
                <a:gd name="connsiteX0" fmla="*/ 0 w 3134812"/>
                <a:gd name="connsiteY0" fmla="*/ 1449863 h 2347329"/>
                <a:gd name="connsiteX1" fmla="*/ 3134812 w 3134812"/>
                <a:gd name="connsiteY1" fmla="*/ 0 h 2347329"/>
                <a:gd name="connsiteX2" fmla="*/ 1358957 w 3134812"/>
                <a:gd name="connsiteY2" fmla="*/ 2347329 h 2347329"/>
                <a:gd name="connsiteX3" fmla="*/ 0 w 3134812"/>
                <a:gd name="connsiteY3" fmla="*/ 1449863 h 2347329"/>
                <a:gd name="connsiteX0" fmla="*/ 0 w 3253345"/>
                <a:gd name="connsiteY0" fmla="*/ 1483730 h 2347329"/>
                <a:gd name="connsiteX1" fmla="*/ 3253345 w 3253345"/>
                <a:gd name="connsiteY1" fmla="*/ 0 h 2347329"/>
                <a:gd name="connsiteX2" fmla="*/ 1477490 w 3253345"/>
                <a:gd name="connsiteY2" fmla="*/ 2347329 h 2347329"/>
                <a:gd name="connsiteX3" fmla="*/ 0 w 3253345"/>
                <a:gd name="connsiteY3" fmla="*/ 1483730 h 2347329"/>
                <a:gd name="connsiteX0" fmla="*/ 0 w 3253345"/>
                <a:gd name="connsiteY0" fmla="*/ 1483730 h 1619196"/>
                <a:gd name="connsiteX1" fmla="*/ 3253345 w 3253345"/>
                <a:gd name="connsiteY1" fmla="*/ 0 h 1619196"/>
                <a:gd name="connsiteX2" fmla="*/ 1138823 w 3253345"/>
                <a:gd name="connsiteY2" fmla="*/ 1619196 h 1619196"/>
                <a:gd name="connsiteX3" fmla="*/ 0 w 3253345"/>
                <a:gd name="connsiteY3" fmla="*/ 1483730 h 1619196"/>
                <a:gd name="connsiteX0" fmla="*/ 0 w 3253345"/>
                <a:gd name="connsiteY0" fmla="*/ 1483730 h 1991730"/>
                <a:gd name="connsiteX1" fmla="*/ 3253345 w 3253345"/>
                <a:gd name="connsiteY1" fmla="*/ 0 h 1991730"/>
                <a:gd name="connsiteX2" fmla="*/ 817089 w 3253345"/>
                <a:gd name="connsiteY2" fmla="*/ 1991730 h 1991730"/>
                <a:gd name="connsiteX3" fmla="*/ 0 w 3253345"/>
                <a:gd name="connsiteY3" fmla="*/ 1483730 h 1991730"/>
                <a:gd name="connsiteX0" fmla="*/ 0 w 4404811"/>
                <a:gd name="connsiteY0" fmla="*/ 704796 h 1212796"/>
                <a:gd name="connsiteX1" fmla="*/ 4404811 w 4404811"/>
                <a:gd name="connsiteY1" fmla="*/ 0 h 1212796"/>
                <a:gd name="connsiteX2" fmla="*/ 817089 w 4404811"/>
                <a:gd name="connsiteY2" fmla="*/ 1212796 h 1212796"/>
                <a:gd name="connsiteX3" fmla="*/ 0 w 4404811"/>
                <a:gd name="connsiteY3" fmla="*/ 704796 h 1212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4811" h="1212796">
                  <a:moveTo>
                    <a:pt x="0" y="704796"/>
                  </a:moveTo>
                  <a:lnTo>
                    <a:pt x="4404811" y="0"/>
                  </a:lnTo>
                  <a:lnTo>
                    <a:pt x="817089" y="1212796"/>
                  </a:lnTo>
                  <a:lnTo>
                    <a:pt x="0" y="70479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任意多边形 200"/>
            <p:cNvSpPr/>
            <p:nvPr/>
          </p:nvSpPr>
          <p:spPr>
            <a:xfrm>
              <a:off x="3626452" y="1975420"/>
              <a:ext cx="3676678" cy="2452809"/>
            </a:xfrm>
            <a:custGeom>
              <a:avLst/>
              <a:gdLst>
                <a:gd name="connsiteX0" fmla="*/ 3676678 w 3676678"/>
                <a:gd name="connsiteY0" fmla="*/ 0 h 2452809"/>
                <a:gd name="connsiteX1" fmla="*/ 471837 w 3676678"/>
                <a:gd name="connsiteY1" fmla="*/ 1476486 h 2452809"/>
                <a:gd name="connsiteX2" fmla="*/ 494161 w 3676678"/>
                <a:gd name="connsiteY2" fmla="*/ 2452809 h 2452809"/>
                <a:gd name="connsiteX3" fmla="*/ 55984 w 3676678"/>
                <a:gd name="connsiteY3" fmla="*/ 1301870 h 2452809"/>
                <a:gd name="connsiteX4" fmla="*/ 0 w 3676678"/>
                <a:gd name="connsiteY4" fmla="*/ 1246663 h 245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6678" h="2452809">
                  <a:moveTo>
                    <a:pt x="3676678" y="0"/>
                  </a:moveTo>
                  <a:lnTo>
                    <a:pt x="471837" y="1476486"/>
                  </a:lnTo>
                  <a:lnTo>
                    <a:pt x="494161" y="2452809"/>
                  </a:lnTo>
                  <a:lnTo>
                    <a:pt x="55984" y="1301870"/>
                  </a:lnTo>
                  <a:lnTo>
                    <a:pt x="0" y="124666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等腰三角形 5"/>
            <p:cNvSpPr/>
            <p:nvPr/>
          </p:nvSpPr>
          <p:spPr>
            <a:xfrm rot="6022400">
              <a:off x="3860734" y="3610402"/>
              <a:ext cx="1060970" cy="825110"/>
            </a:xfrm>
            <a:custGeom>
              <a:avLst/>
              <a:gdLst>
                <a:gd name="connsiteX0" fmla="*/ 0 w 2137891"/>
                <a:gd name="connsiteY0" fmla="*/ 2059463 h 2059463"/>
                <a:gd name="connsiteX1" fmla="*/ 1068946 w 2137891"/>
                <a:gd name="connsiteY1" fmla="*/ 0 h 2059463"/>
                <a:gd name="connsiteX2" fmla="*/ 2137891 w 2137891"/>
                <a:gd name="connsiteY2" fmla="*/ 2059463 h 2059463"/>
                <a:gd name="connsiteX3" fmla="*/ 0 w 2137891"/>
                <a:gd name="connsiteY3" fmla="*/ 2059463 h 2059463"/>
                <a:gd name="connsiteX0" fmla="*/ 0 w 3035357"/>
                <a:gd name="connsiteY0" fmla="*/ 1839330 h 2059463"/>
                <a:gd name="connsiteX1" fmla="*/ 1966412 w 3035357"/>
                <a:gd name="connsiteY1" fmla="*/ 0 h 2059463"/>
                <a:gd name="connsiteX2" fmla="*/ 3035357 w 3035357"/>
                <a:gd name="connsiteY2" fmla="*/ 2059463 h 2059463"/>
                <a:gd name="connsiteX3" fmla="*/ 0 w 3035357"/>
                <a:gd name="connsiteY3" fmla="*/ 1839330 h 2059463"/>
                <a:gd name="connsiteX0" fmla="*/ 0 w 1966412"/>
                <a:gd name="connsiteY0" fmla="*/ 1839330 h 2736796"/>
                <a:gd name="connsiteX1" fmla="*/ 1966412 w 1966412"/>
                <a:gd name="connsiteY1" fmla="*/ 0 h 2736796"/>
                <a:gd name="connsiteX2" fmla="*/ 1358957 w 1966412"/>
                <a:gd name="connsiteY2" fmla="*/ 2736796 h 2736796"/>
                <a:gd name="connsiteX3" fmla="*/ 0 w 1966412"/>
                <a:gd name="connsiteY3" fmla="*/ 1839330 h 2736796"/>
                <a:gd name="connsiteX0" fmla="*/ 0 w 3134812"/>
                <a:gd name="connsiteY0" fmla="*/ 1449863 h 2347329"/>
                <a:gd name="connsiteX1" fmla="*/ 3134812 w 3134812"/>
                <a:gd name="connsiteY1" fmla="*/ 0 h 2347329"/>
                <a:gd name="connsiteX2" fmla="*/ 1358957 w 3134812"/>
                <a:gd name="connsiteY2" fmla="*/ 2347329 h 2347329"/>
                <a:gd name="connsiteX3" fmla="*/ 0 w 3134812"/>
                <a:gd name="connsiteY3" fmla="*/ 1449863 h 2347329"/>
                <a:gd name="connsiteX0" fmla="*/ 0 w 3253345"/>
                <a:gd name="connsiteY0" fmla="*/ 1483730 h 2347329"/>
                <a:gd name="connsiteX1" fmla="*/ 3253345 w 3253345"/>
                <a:gd name="connsiteY1" fmla="*/ 0 h 2347329"/>
                <a:gd name="connsiteX2" fmla="*/ 1477490 w 3253345"/>
                <a:gd name="connsiteY2" fmla="*/ 2347329 h 2347329"/>
                <a:gd name="connsiteX3" fmla="*/ 0 w 3253345"/>
                <a:gd name="connsiteY3" fmla="*/ 1483730 h 2347329"/>
                <a:gd name="connsiteX0" fmla="*/ 0 w 3253345"/>
                <a:gd name="connsiteY0" fmla="*/ 1483730 h 1619196"/>
                <a:gd name="connsiteX1" fmla="*/ 3253345 w 3253345"/>
                <a:gd name="connsiteY1" fmla="*/ 0 h 1619196"/>
                <a:gd name="connsiteX2" fmla="*/ 1138823 w 3253345"/>
                <a:gd name="connsiteY2" fmla="*/ 1619196 h 1619196"/>
                <a:gd name="connsiteX3" fmla="*/ 0 w 3253345"/>
                <a:gd name="connsiteY3" fmla="*/ 1483730 h 1619196"/>
                <a:gd name="connsiteX0" fmla="*/ 0 w 3253345"/>
                <a:gd name="connsiteY0" fmla="*/ 1483730 h 1991730"/>
                <a:gd name="connsiteX1" fmla="*/ 3253345 w 3253345"/>
                <a:gd name="connsiteY1" fmla="*/ 0 h 1991730"/>
                <a:gd name="connsiteX2" fmla="*/ 817089 w 3253345"/>
                <a:gd name="connsiteY2" fmla="*/ 1991730 h 1991730"/>
                <a:gd name="connsiteX3" fmla="*/ 0 w 3253345"/>
                <a:gd name="connsiteY3" fmla="*/ 1483730 h 1991730"/>
                <a:gd name="connsiteX0" fmla="*/ 0 w 4404811"/>
                <a:gd name="connsiteY0" fmla="*/ 704796 h 1212796"/>
                <a:gd name="connsiteX1" fmla="*/ 4404811 w 4404811"/>
                <a:gd name="connsiteY1" fmla="*/ 0 h 1212796"/>
                <a:gd name="connsiteX2" fmla="*/ 817089 w 4404811"/>
                <a:gd name="connsiteY2" fmla="*/ 1212796 h 1212796"/>
                <a:gd name="connsiteX3" fmla="*/ 0 w 4404811"/>
                <a:gd name="connsiteY3" fmla="*/ 704796 h 1212796"/>
                <a:gd name="connsiteX0" fmla="*/ 0 w 4218545"/>
                <a:gd name="connsiteY0" fmla="*/ 992663 h 1500663"/>
                <a:gd name="connsiteX1" fmla="*/ 4218545 w 4218545"/>
                <a:gd name="connsiteY1" fmla="*/ 0 h 1500663"/>
                <a:gd name="connsiteX2" fmla="*/ 817089 w 4218545"/>
                <a:gd name="connsiteY2" fmla="*/ 1500663 h 1500663"/>
                <a:gd name="connsiteX3" fmla="*/ 0 w 4218545"/>
                <a:gd name="connsiteY3" fmla="*/ 992663 h 1500663"/>
                <a:gd name="connsiteX0" fmla="*/ 0 w 4218545"/>
                <a:gd name="connsiteY0" fmla="*/ 992663 h 2482797"/>
                <a:gd name="connsiteX1" fmla="*/ 4218545 w 4218545"/>
                <a:gd name="connsiteY1" fmla="*/ 0 h 2482797"/>
                <a:gd name="connsiteX2" fmla="*/ 1155756 w 4218545"/>
                <a:gd name="connsiteY2" fmla="*/ 2482797 h 2482797"/>
                <a:gd name="connsiteX3" fmla="*/ 0 w 4218545"/>
                <a:gd name="connsiteY3" fmla="*/ 992663 h 2482797"/>
                <a:gd name="connsiteX0" fmla="*/ 0 w 3321078"/>
                <a:gd name="connsiteY0" fmla="*/ 1094263 h 2482797"/>
                <a:gd name="connsiteX1" fmla="*/ 3321078 w 3321078"/>
                <a:gd name="connsiteY1" fmla="*/ 0 h 2482797"/>
                <a:gd name="connsiteX2" fmla="*/ 258289 w 3321078"/>
                <a:gd name="connsiteY2" fmla="*/ 2482797 h 2482797"/>
                <a:gd name="connsiteX3" fmla="*/ 0 w 3321078"/>
                <a:gd name="connsiteY3" fmla="*/ 1094263 h 2482797"/>
                <a:gd name="connsiteX0" fmla="*/ 0 w 3676678"/>
                <a:gd name="connsiteY0" fmla="*/ 1246663 h 2482797"/>
                <a:gd name="connsiteX1" fmla="*/ 3676678 w 3676678"/>
                <a:gd name="connsiteY1" fmla="*/ 0 h 2482797"/>
                <a:gd name="connsiteX2" fmla="*/ 613889 w 3676678"/>
                <a:gd name="connsiteY2" fmla="*/ 2482797 h 2482797"/>
                <a:gd name="connsiteX3" fmla="*/ 0 w 3676678"/>
                <a:gd name="connsiteY3" fmla="*/ 1246663 h 2482797"/>
                <a:gd name="connsiteX0" fmla="*/ 0 w 3676678"/>
                <a:gd name="connsiteY0" fmla="*/ 1246663 h 2516664"/>
                <a:gd name="connsiteX1" fmla="*/ 3676678 w 3676678"/>
                <a:gd name="connsiteY1" fmla="*/ 0 h 2516664"/>
                <a:gd name="connsiteX2" fmla="*/ 529222 w 3676678"/>
                <a:gd name="connsiteY2" fmla="*/ 2516664 h 2516664"/>
                <a:gd name="connsiteX3" fmla="*/ 0 w 3676678"/>
                <a:gd name="connsiteY3" fmla="*/ 1246663 h 2516664"/>
                <a:gd name="connsiteX0" fmla="*/ 0 w 3676678"/>
                <a:gd name="connsiteY0" fmla="*/ 1246663 h 1483731"/>
                <a:gd name="connsiteX1" fmla="*/ 3676678 w 3676678"/>
                <a:gd name="connsiteY1" fmla="*/ 0 h 1483731"/>
                <a:gd name="connsiteX2" fmla="*/ 309088 w 3676678"/>
                <a:gd name="connsiteY2" fmla="*/ 1483731 h 1483731"/>
                <a:gd name="connsiteX3" fmla="*/ 0 w 3676678"/>
                <a:gd name="connsiteY3" fmla="*/ 1246663 h 1483731"/>
                <a:gd name="connsiteX0" fmla="*/ 0 w 3676678"/>
                <a:gd name="connsiteY0" fmla="*/ 1246663 h 1551465"/>
                <a:gd name="connsiteX1" fmla="*/ 3676678 w 3676678"/>
                <a:gd name="connsiteY1" fmla="*/ 0 h 1551465"/>
                <a:gd name="connsiteX2" fmla="*/ 309088 w 3676678"/>
                <a:gd name="connsiteY2" fmla="*/ 1551465 h 1551465"/>
                <a:gd name="connsiteX3" fmla="*/ 0 w 3676678"/>
                <a:gd name="connsiteY3" fmla="*/ 1246663 h 1551465"/>
                <a:gd name="connsiteX0" fmla="*/ 0 w 3391826"/>
                <a:gd name="connsiteY0" fmla="*/ 75564 h 380366"/>
                <a:gd name="connsiteX1" fmla="*/ 3391826 w 3391826"/>
                <a:gd name="connsiteY1" fmla="*/ 0 h 380366"/>
                <a:gd name="connsiteX2" fmla="*/ 309088 w 3391826"/>
                <a:gd name="connsiteY2" fmla="*/ 380366 h 380366"/>
                <a:gd name="connsiteX3" fmla="*/ 0 w 3391826"/>
                <a:gd name="connsiteY3" fmla="*/ 75564 h 380366"/>
                <a:gd name="connsiteX0" fmla="*/ 0 w 3391826"/>
                <a:gd name="connsiteY0" fmla="*/ 75564 h 649070"/>
                <a:gd name="connsiteX1" fmla="*/ 3391826 w 3391826"/>
                <a:gd name="connsiteY1" fmla="*/ 0 h 649070"/>
                <a:gd name="connsiteX2" fmla="*/ 2320751 w 3391826"/>
                <a:gd name="connsiteY2" fmla="*/ 649070 h 649070"/>
                <a:gd name="connsiteX3" fmla="*/ 0 w 3391826"/>
                <a:gd name="connsiteY3" fmla="*/ 75564 h 649070"/>
                <a:gd name="connsiteX0" fmla="*/ 216412 w 1071075"/>
                <a:gd name="connsiteY0" fmla="*/ 299717 h 649070"/>
                <a:gd name="connsiteX1" fmla="*/ 1071075 w 1071075"/>
                <a:gd name="connsiteY1" fmla="*/ 0 h 649070"/>
                <a:gd name="connsiteX2" fmla="*/ 0 w 1071075"/>
                <a:gd name="connsiteY2" fmla="*/ 649070 h 649070"/>
                <a:gd name="connsiteX3" fmla="*/ 216412 w 1071075"/>
                <a:gd name="connsiteY3" fmla="*/ 299717 h 649070"/>
                <a:gd name="connsiteX0" fmla="*/ 111785 w 1071075"/>
                <a:gd name="connsiteY0" fmla="*/ 198366 h 649070"/>
                <a:gd name="connsiteX1" fmla="*/ 1071075 w 1071075"/>
                <a:gd name="connsiteY1" fmla="*/ 0 h 649070"/>
                <a:gd name="connsiteX2" fmla="*/ 0 w 1071075"/>
                <a:gd name="connsiteY2" fmla="*/ 649070 h 649070"/>
                <a:gd name="connsiteX3" fmla="*/ 111785 w 1071075"/>
                <a:gd name="connsiteY3" fmla="*/ 198366 h 649070"/>
                <a:gd name="connsiteX0" fmla="*/ 111785 w 988245"/>
                <a:gd name="connsiteY0" fmla="*/ 0 h 450704"/>
                <a:gd name="connsiteX1" fmla="*/ 988245 w 988245"/>
                <a:gd name="connsiteY1" fmla="*/ 195520 h 450704"/>
                <a:gd name="connsiteX2" fmla="*/ 0 w 988245"/>
                <a:gd name="connsiteY2" fmla="*/ 450704 h 450704"/>
                <a:gd name="connsiteX3" fmla="*/ 111785 w 988245"/>
                <a:gd name="connsiteY3" fmla="*/ 0 h 450704"/>
                <a:gd name="connsiteX0" fmla="*/ 297603 w 988245"/>
                <a:gd name="connsiteY0" fmla="*/ 0 h 846227"/>
                <a:gd name="connsiteX1" fmla="*/ 988245 w 988245"/>
                <a:gd name="connsiteY1" fmla="*/ 591043 h 846227"/>
                <a:gd name="connsiteX2" fmla="*/ 0 w 988245"/>
                <a:gd name="connsiteY2" fmla="*/ 846227 h 846227"/>
                <a:gd name="connsiteX3" fmla="*/ 297603 w 988245"/>
                <a:gd name="connsiteY3" fmla="*/ 0 h 846227"/>
                <a:gd name="connsiteX0" fmla="*/ 318946 w 1009588"/>
                <a:gd name="connsiteY0" fmla="*/ 0 h 729631"/>
                <a:gd name="connsiteX1" fmla="*/ 1009588 w 1009588"/>
                <a:gd name="connsiteY1" fmla="*/ 591043 h 729631"/>
                <a:gd name="connsiteX2" fmla="*/ 0 w 1009588"/>
                <a:gd name="connsiteY2" fmla="*/ 729631 h 729631"/>
                <a:gd name="connsiteX3" fmla="*/ 318946 w 1009588"/>
                <a:gd name="connsiteY3" fmla="*/ 0 h 729631"/>
                <a:gd name="connsiteX0" fmla="*/ 370328 w 1060970"/>
                <a:gd name="connsiteY0" fmla="*/ 0 h 825110"/>
                <a:gd name="connsiteX1" fmla="*/ 1060970 w 1060970"/>
                <a:gd name="connsiteY1" fmla="*/ 591043 h 825110"/>
                <a:gd name="connsiteX2" fmla="*/ 0 w 1060970"/>
                <a:gd name="connsiteY2" fmla="*/ 825110 h 825110"/>
                <a:gd name="connsiteX3" fmla="*/ 370328 w 1060970"/>
                <a:gd name="connsiteY3" fmla="*/ 0 h 82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0970" h="825110">
                  <a:moveTo>
                    <a:pt x="370328" y="0"/>
                  </a:moveTo>
                  <a:lnTo>
                    <a:pt x="1060970" y="591043"/>
                  </a:lnTo>
                  <a:lnTo>
                    <a:pt x="0" y="825110"/>
                  </a:lnTo>
                  <a:lnTo>
                    <a:pt x="37032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648408" y="3660250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【</a:t>
            </a:r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输入文字</a:t>
            </a:r>
            <a:r>
              <a:rPr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】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9" name="弧形 28"/>
          <p:cNvSpPr/>
          <p:nvPr/>
        </p:nvSpPr>
        <p:spPr>
          <a:xfrm rot="887186">
            <a:off x="10504468" y="400620"/>
            <a:ext cx="1667596" cy="372616"/>
          </a:xfrm>
          <a:prstGeom prst="arc">
            <a:avLst>
              <a:gd name="adj1" fmla="val 20360436"/>
              <a:gd name="adj2" fmla="val 12402689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弧形 204"/>
          <p:cNvSpPr/>
          <p:nvPr/>
        </p:nvSpPr>
        <p:spPr>
          <a:xfrm rot="20844473">
            <a:off x="1861359" y="2555911"/>
            <a:ext cx="8381392" cy="1523852"/>
          </a:xfrm>
          <a:prstGeom prst="arc">
            <a:avLst>
              <a:gd name="adj1" fmla="val 19549260"/>
              <a:gd name="adj2" fmla="val 1135129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弧形 205"/>
          <p:cNvSpPr/>
          <p:nvPr/>
        </p:nvSpPr>
        <p:spPr>
          <a:xfrm rot="20784240">
            <a:off x="-397439" y="6160236"/>
            <a:ext cx="2904621" cy="649023"/>
          </a:xfrm>
          <a:prstGeom prst="arc">
            <a:avLst>
              <a:gd name="adj1" fmla="val 20582077"/>
              <a:gd name="adj2" fmla="val 11744939"/>
            </a:avLst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448264" y="2303991"/>
            <a:ext cx="94660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请在这里输入文字输入文字文字字</a:t>
            </a:r>
            <a:endParaRPr lang="zh-CN" altLang="en-US" sz="4800" b="1" dirty="0">
              <a:solidFill>
                <a:schemeClr val="bg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440816" y="2999901"/>
            <a:ext cx="9472465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750" b="1" dirty="0">
                <a:solidFill>
                  <a:schemeClr val="bg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Please enter English </a:t>
            </a:r>
            <a:r>
              <a:rPr lang="en-US" altLang="zh-CN" sz="2750" b="1" dirty="0" smtClean="0">
                <a:solidFill>
                  <a:schemeClr val="bg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here </a:t>
            </a:r>
            <a:r>
              <a:rPr lang="en-US" altLang="zh-CN" sz="2750" b="1" dirty="0">
                <a:solidFill>
                  <a:schemeClr val="bg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Please enter English </a:t>
            </a:r>
            <a:r>
              <a:rPr lang="en-US" altLang="zh-CN" sz="2750" b="1" dirty="0" smtClean="0">
                <a:solidFill>
                  <a:schemeClr val="bg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here</a:t>
            </a:r>
            <a:endParaRPr lang="zh-CN" altLang="en-US" sz="2750" b="1" dirty="0">
              <a:solidFill>
                <a:schemeClr val="bg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687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5 -0.0176 L 0.98763 -0.9754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07" y="-4789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3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7" t="15907" r="13274" b="14386"/>
          <a:stretch/>
        </p:blipFill>
        <p:spPr>
          <a:xfrm>
            <a:off x="6636787" y="1961309"/>
            <a:ext cx="1305039" cy="1250488"/>
          </a:xfrm>
          <a:prstGeom prst="rect">
            <a:avLst/>
          </a:prstGeom>
        </p:spPr>
      </p:pic>
      <p:sp>
        <p:nvSpPr>
          <p:cNvPr id="4" name="弧形 3"/>
          <p:cNvSpPr/>
          <p:nvPr/>
        </p:nvSpPr>
        <p:spPr>
          <a:xfrm rot="20651940">
            <a:off x="1849165" y="2766532"/>
            <a:ext cx="8816510" cy="1324936"/>
          </a:xfrm>
          <a:prstGeom prst="arc">
            <a:avLst>
              <a:gd name="adj1" fmla="val 20507440"/>
              <a:gd name="adj2" fmla="val 11587742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48271">
            <a:off x="10908545" y="305458"/>
            <a:ext cx="391701" cy="375694"/>
          </a:xfrm>
          <a:prstGeom prst="ellipse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48264" y="2303991"/>
            <a:ext cx="94660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请在这里输入文字输入文字文字字</a:t>
            </a:r>
            <a:endParaRPr lang="zh-CN" altLang="en-US" sz="4800" b="1" dirty="0">
              <a:solidFill>
                <a:schemeClr val="bg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40816" y="2999901"/>
            <a:ext cx="9472465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750" b="1" dirty="0">
                <a:solidFill>
                  <a:schemeClr val="bg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Please enter English </a:t>
            </a:r>
            <a:r>
              <a:rPr lang="en-US" altLang="zh-CN" sz="2750" b="1" dirty="0" smtClean="0">
                <a:solidFill>
                  <a:schemeClr val="bg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here </a:t>
            </a:r>
            <a:r>
              <a:rPr lang="en-US" altLang="zh-CN" sz="2750" b="1" dirty="0">
                <a:solidFill>
                  <a:schemeClr val="bg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Please enter English </a:t>
            </a:r>
            <a:r>
              <a:rPr lang="en-US" altLang="zh-CN" sz="2750" b="1" dirty="0" smtClean="0">
                <a:solidFill>
                  <a:schemeClr val="bg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here</a:t>
            </a:r>
            <a:endParaRPr lang="zh-CN" altLang="en-US" sz="2750" b="1" dirty="0">
              <a:solidFill>
                <a:schemeClr val="bg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29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48271">
            <a:off x="3539395" y="2122176"/>
            <a:ext cx="1114858" cy="1069298"/>
          </a:xfrm>
          <a:prstGeom prst="ellipse">
            <a:avLst/>
          </a:prstGeom>
        </p:spPr>
      </p:pic>
      <p:sp>
        <p:nvSpPr>
          <p:cNvPr id="4" name="弧形 3"/>
          <p:cNvSpPr/>
          <p:nvPr/>
        </p:nvSpPr>
        <p:spPr>
          <a:xfrm rot="818236">
            <a:off x="2520894" y="2923387"/>
            <a:ext cx="7064703" cy="1094853"/>
          </a:xfrm>
          <a:prstGeom prst="arc">
            <a:avLst>
              <a:gd name="adj1" fmla="val 21306053"/>
              <a:gd name="adj2" fmla="val 1124576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831" y="734109"/>
            <a:ext cx="541767" cy="541767"/>
          </a:xfrm>
          <a:prstGeom prst="ellipse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48264" y="2598003"/>
            <a:ext cx="94660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请在这里输入文字输入文字文字字</a:t>
            </a:r>
            <a:endParaRPr lang="zh-CN" altLang="en-US" sz="4800" b="1" dirty="0">
              <a:solidFill>
                <a:schemeClr val="bg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40816" y="3293913"/>
            <a:ext cx="9472465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750" b="1" dirty="0">
                <a:solidFill>
                  <a:schemeClr val="bg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Please enter English </a:t>
            </a:r>
            <a:r>
              <a:rPr lang="en-US" altLang="zh-CN" sz="2750" b="1" dirty="0" smtClean="0">
                <a:solidFill>
                  <a:schemeClr val="bg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here </a:t>
            </a:r>
            <a:r>
              <a:rPr lang="en-US" altLang="zh-CN" sz="2750" b="1" dirty="0">
                <a:solidFill>
                  <a:schemeClr val="bg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Please enter English </a:t>
            </a:r>
            <a:r>
              <a:rPr lang="en-US" altLang="zh-CN" sz="2750" b="1" dirty="0" smtClean="0">
                <a:solidFill>
                  <a:schemeClr val="bg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here</a:t>
            </a:r>
            <a:endParaRPr lang="zh-CN" altLang="en-US" sz="2750" b="1" dirty="0">
              <a:solidFill>
                <a:schemeClr val="bg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945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弧形 3"/>
          <p:cNvSpPr/>
          <p:nvPr/>
        </p:nvSpPr>
        <p:spPr>
          <a:xfrm rot="20915227">
            <a:off x="1499158" y="2853513"/>
            <a:ext cx="9185694" cy="1328669"/>
          </a:xfrm>
          <a:prstGeom prst="arc">
            <a:avLst>
              <a:gd name="adj1" fmla="val 20870456"/>
              <a:gd name="adj2" fmla="val 1127037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370" y="2037986"/>
            <a:ext cx="1121230" cy="1121230"/>
          </a:xfrm>
          <a:prstGeom prst="ellipse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0" r="16316"/>
          <a:stretch/>
        </p:blipFill>
        <p:spPr>
          <a:xfrm>
            <a:off x="1458516" y="748536"/>
            <a:ext cx="555644" cy="545832"/>
          </a:xfrm>
          <a:prstGeom prst="ellipse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62973" y="2509937"/>
            <a:ext cx="94660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请在这里输入文字输入文字文字字</a:t>
            </a:r>
            <a:endParaRPr lang="zh-CN" altLang="en-US" sz="4800" b="1" dirty="0">
              <a:solidFill>
                <a:schemeClr val="bg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55525" y="3205847"/>
            <a:ext cx="9472465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750" b="1" dirty="0">
                <a:solidFill>
                  <a:schemeClr val="bg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Please enter English </a:t>
            </a:r>
            <a:r>
              <a:rPr lang="en-US" altLang="zh-CN" sz="2750" b="1" dirty="0" smtClean="0">
                <a:solidFill>
                  <a:schemeClr val="bg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here </a:t>
            </a:r>
            <a:r>
              <a:rPr lang="en-US" altLang="zh-CN" sz="2750" b="1" dirty="0">
                <a:solidFill>
                  <a:schemeClr val="bg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Please enter English </a:t>
            </a:r>
            <a:r>
              <a:rPr lang="en-US" altLang="zh-CN" sz="2750" b="1" dirty="0" smtClean="0">
                <a:solidFill>
                  <a:schemeClr val="bg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here</a:t>
            </a:r>
            <a:endParaRPr lang="zh-CN" altLang="en-US" sz="2750" b="1" dirty="0">
              <a:solidFill>
                <a:schemeClr val="bg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17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0" r="16316"/>
          <a:stretch/>
        </p:blipFill>
        <p:spPr>
          <a:xfrm>
            <a:off x="3225540" y="1325192"/>
            <a:ext cx="1141386" cy="1121230"/>
          </a:xfrm>
          <a:prstGeom prst="ellipse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23" t="16374" r="18889" b="22807"/>
          <a:stretch/>
        </p:blipFill>
        <p:spPr>
          <a:xfrm rot="18748271">
            <a:off x="4566064" y="1767535"/>
            <a:ext cx="241092" cy="236543"/>
          </a:xfrm>
          <a:prstGeom prst="ellipse">
            <a:avLst/>
          </a:prstGeom>
        </p:spPr>
      </p:pic>
      <p:sp>
        <p:nvSpPr>
          <p:cNvPr id="4" name="弧形 3"/>
          <p:cNvSpPr/>
          <p:nvPr/>
        </p:nvSpPr>
        <p:spPr>
          <a:xfrm rot="717679">
            <a:off x="1945087" y="2340868"/>
            <a:ext cx="8801281" cy="1044627"/>
          </a:xfrm>
          <a:prstGeom prst="arc">
            <a:avLst>
              <a:gd name="adj1" fmla="val 21267808"/>
              <a:gd name="adj2" fmla="val 11162767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48271">
            <a:off x="9158556" y="346771"/>
            <a:ext cx="389317" cy="408883"/>
          </a:xfrm>
          <a:prstGeom prst="ellipse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23550" y="1915944"/>
            <a:ext cx="94660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请在这里输入文字输入文字文字字</a:t>
            </a:r>
            <a:endParaRPr lang="zh-CN" altLang="en-US" sz="4800" b="1" dirty="0">
              <a:solidFill>
                <a:schemeClr val="bg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16102" y="2611854"/>
            <a:ext cx="9472465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750" b="1" dirty="0">
                <a:solidFill>
                  <a:schemeClr val="bg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Please enter English </a:t>
            </a:r>
            <a:r>
              <a:rPr lang="en-US" altLang="zh-CN" sz="2750" b="1" dirty="0" smtClean="0">
                <a:solidFill>
                  <a:schemeClr val="bg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here </a:t>
            </a:r>
            <a:r>
              <a:rPr lang="en-US" altLang="zh-CN" sz="2750" b="1" dirty="0">
                <a:solidFill>
                  <a:schemeClr val="bg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Please enter English </a:t>
            </a:r>
            <a:r>
              <a:rPr lang="en-US" altLang="zh-CN" sz="2750" b="1" dirty="0" smtClean="0">
                <a:solidFill>
                  <a:schemeClr val="bg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here</a:t>
            </a:r>
            <a:endParaRPr lang="zh-CN" altLang="en-US" sz="2750" b="1" dirty="0">
              <a:solidFill>
                <a:schemeClr val="bg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648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48271">
            <a:off x="7486457" y="1337083"/>
            <a:ext cx="1346810" cy="1414496"/>
          </a:xfrm>
          <a:prstGeom prst="ellipse">
            <a:avLst/>
          </a:prstGeom>
        </p:spPr>
      </p:pic>
      <p:sp>
        <p:nvSpPr>
          <p:cNvPr id="4" name="弧形 3"/>
          <p:cNvSpPr/>
          <p:nvPr/>
        </p:nvSpPr>
        <p:spPr>
          <a:xfrm rot="20766846">
            <a:off x="2522415" y="2416022"/>
            <a:ext cx="7418204" cy="936624"/>
          </a:xfrm>
          <a:prstGeom prst="arc">
            <a:avLst>
              <a:gd name="adj1" fmla="val 21215095"/>
              <a:gd name="adj2" fmla="val 11020199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40684">
            <a:off x="1206313" y="309282"/>
            <a:ext cx="959731" cy="74603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48264" y="2303991"/>
            <a:ext cx="94660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请在这里输入文字输入文字文字字</a:t>
            </a:r>
            <a:endParaRPr lang="zh-CN" altLang="en-US" sz="4800" b="1" dirty="0">
              <a:solidFill>
                <a:schemeClr val="bg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40816" y="2999901"/>
            <a:ext cx="9472465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750" b="1" dirty="0">
                <a:solidFill>
                  <a:schemeClr val="bg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Please enter English </a:t>
            </a:r>
            <a:r>
              <a:rPr lang="en-US" altLang="zh-CN" sz="2750" b="1" dirty="0" smtClean="0">
                <a:solidFill>
                  <a:schemeClr val="bg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here </a:t>
            </a:r>
            <a:r>
              <a:rPr lang="en-US" altLang="zh-CN" sz="2750" b="1" dirty="0">
                <a:solidFill>
                  <a:schemeClr val="bg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Please enter English </a:t>
            </a:r>
            <a:r>
              <a:rPr lang="en-US" altLang="zh-CN" sz="2750" b="1" dirty="0" smtClean="0">
                <a:solidFill>
                  <a:schemeClr val="bg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here</a:t>
            </a:r>
            <a:endParaRPr lang="zh-CN" altLang="en-US" sz="2750" b="1" dirty="0">
              <a:solidFill>
                <a:schemeClr val="bg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118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521" y="1758035"/>
            <a:ext cx="1409914" cy="22392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204">
            <a:off x="9886465" y="1230089"/>
            <a:ext cx="1483100" cy="11528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885">
            <a:off x="-159841" y="4106559"/>
            <a:ext cx="4903602" cy="367770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73983">
            <a:off x="1787521" y="251747"/>
            <a:ext cx="1008879" cy="75665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79840" y="2131998"/>
            <a:ext cx="68323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We are just on the way.</a:t>
            </a:r>
          </a:p>
          <a:p>
            <a:endParaRPr lang="es-ES" altLang="zh-CN" sz="4400" b="1" dirty="0">
              <a:solidFill>
                <a:schemeClr val="bg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es-ES" altLang="zh-CN" sz="4400" b="1" dirty="0" smtClean="0">
                <a:solidFill>
                  <a:schemeClr val="bg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Thank you.</a:t>
            </a:r>
            <a:endParaRPr lang="zh-CN" altLang="en-US" sz="4400" b="1" dirty="0">
              <a:solidFill>
                <a:schemeClr val="bg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052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138</Words>
  <Application>Microsoft Office PowerPoint</Application>
  <PresentationFormat>宽屏</PresentationFormat>
  <Paragraphs>24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</vt:lpstr>
      <vt:lpstr>宋体</vt:lpstr>
      <vt:lpstr>Calibri Light</vt:lpstr>
      <vt:lpstr>方正兰亭超细黑简体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YANGS-PC</cp:lastModifiedBy>
  <cp:revision>85</cp:revision>
  <dcterms:created xsi:type="dcterms:W3CDTF">2015-05-16T06:14:06Z</dcterms:created>
  <dcterms:modified xsi:type="dcterms:W3CDTF">2016-02-15T12:55:59Z</dcterms:modified>
</cp:coreProperties>
</file>