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0" r:id="rId3"/>
    <p:sldId id="273" r:id="rId4"/>
    <p:sldId id="259" r:id="rId5"/>
    <p:sldId id="260" r:id="rId6"/>
    <p:sldId id="262" r:id="rId7"/>
    <p:sldId id="264" r:id="rId8"/>
    <p:sldId id="261" r:id="rId9"/>
    <p:sldId id="274"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os="551" userDrawn="1">
          <p15:clr>
            <a:srgbClr val="A4A3A4"/>
          </p15:clr>
        </p15:guide>
        <p15:guide id="12" pos="3817" userDrawn="1">
          <p15:clr>
            <a:srgbClr val="A4A3A4"/>
          </p15:clr>
        </p15:guide>
        <p15:guide id="15" pos="7083" userDrawn="1">
          <p15:clr>
            <a:srgbClr val="A4A3A4"/>
          </p15:clr>
        </p15:guide>
        <p15:guide id="21" orient="horz" pos="2160" userDrawn="1">
          <p15:clr>
            <a:srgbClr val="A4A3A4"/>
          </p15:clr>
        </p15:guide>
        <p15:guide id="22" orient="horz" pos="436" userDrawn="1">
          <p15:clr>
            <a:srgbClr val="A4A3A4"/>
          </p15:clr>
        </p15:guide>
        <p15:guide id="23" orient="horz" pos="3861" userDrawn="1">
          <p15:clr>
            <a:srgbClr val="A4A3A4"/>
          </p15:clr>
        </p15:guide>
        <p15:guide id="24" pos="2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A6A6A6"/>
    <a:srgbClr val="029DA3"/>
    <a:srgbClr val="453755"/>
    <a:srgbClr val="E18234"/>
    <a:srgbClr val="4371C2"/>
    <a:srgbClr val="EA4C48"/>
    <a:srgbClr val="E08234"/>
    <a:srgbClr val="E54A46"/>
    <a:srgbClr val="4638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4660"/>
  </p:normalViewPr>
  <p:slideViewPr>
    <p:cSldViewPr snapToGrid="0" showGuides="1">
      <p:cViewPr varScale="1">
        <p:scale>
          <a:sx n="110" d="100"/>
          <a:sy n="110" d="100"/>
        </p:scale>
        <p:origin x="726" y="78"/>
      </p:cViewPr>
      <p:guideLst>
        <p:guide pos="551"/>
        <p:guide pos="3817"/>
        <p:guide pos="7083"/>
        <p:guide orient="horz" pos="2160"/>
        <p:guide orient="horz" pos="436"/>
        <p:guide orient="horz" pos="3861"/>
        <p:guide pos="2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1FE11-592F-4CF6-A226-C51E1FE8E045}" type="datetimeFigureOut">
              <a:rPr lang="zh-CN" altLang="en-US" smtClean="0"/>
              <a:t>2016/7/11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AC347-E54A-4F7B-AD0D-86206223CF3A}" type="slidenum">
              <a:rPr lang="zh-CN" altLang="en-US" smtClean="0"/>
              <a:t>‹#›</a:t>
            </a:fld>
            <a:endParaRPr lang="zh-CN" altLang="en-US"/>
          </a:p>
        </p:txBody>
      </p:sp>
    </p:spTree>
    <p:extLst>
      <p:ext uri="{BB962C8B-B14F-4D97-AF65-F5344CB8AC3E}">
        <p14:creationId xmlns:p14="http://schemas.microsoft.com/office/powerpoint/2010/main" val="4046838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09A8D8F-50A0-42D6-BB6A-6D82830B5E75}" type="slidenum">
              <a:rPr lang="zh-CN" altLang="en-US" smtClean="0">
                <a:latin typeface="Calibri" panose="020F0502020204030204" pitchFamily="34" charset="0"/>
              </a:rPr>
              <a:pPr/>
              <a:t>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29265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09A8D8F-50A0-42D6-BB6A-6D82830B5E75}" type="slidenum">
              <a:rPr lang="zh-CN" altLang="en-US" smtClean="0">
                <a:latin typeface="Calibri" panose="020F0502020204030204" pitchFamily="34" charset="0"/>
              </a:rPr>
              <a:pPr/>
              <a:t>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87092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343457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10761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398867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324752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30247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69730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28175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424364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86255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27496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EFE5D0-5EC2-4466-A5E1-25625E5D2D12}" type="datetimeFigureOut">
              <a:rPr lang="zh-CN" altLang="en-US" smtClean="0"/>
              <a:t>2016/7/11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373281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FE5D0-5EC2-4466-A5E1-25625E5D2D12}" type="datetimeFigureOut">
              <a:rPr lang="zh-CN" altLang="en-US" smtClean="0"/>
              <a:t>2016/7/11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00CFB-175F-42D6-A2F1-607AF494F2A7}" type="slidenum">
              <a:rPr lang="zh-CN" altLang="en-US" smtClean="0"/>
              <a:t>‹#›</a:t>
            </a:fld>
            <a:endParaRPr lang="zh-CN" altLang="en-US"/>
          </a:p>
        </p:txBody>
      </p:sp>
    </p:spTree>
    <p:extLst>
      <p:ext uri="{BB962C8B-B14F-4D97-AF65-F5344CB8AC3E}">
        <p14:creationId xmlns:p14="http://schemas.microsoft.com/office/powerpoint/2010/main" val="226657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2.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21" Type="http://schemas.openxmlformats.org/officeDocument/2006/relationships/image" Target="../media/image2.pn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notesSlide" Target="../notesSlides/notesSlide2.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7.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pspter.yanj.c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226"/>
          <a:stretch/>
        </p:blipFill>
        <p:spPr>
          <a:xfrm>
            <a:off x="0" y="-58994"/>
            <a:ext cx="12192000" cy="6916994"/>
          </a:xfrm>
          <a:prstGeom prst="rect">
            <a:avLst/>
          </a:prstGeom>
        </p:spPr>
      </p:pic>
      <p:sp>
        <p:nvSpPr>
          <p:cNvPr id="8" name="矩形 7"/>
          <p:cNvSpPr/>
          <p:nvPr/>
        </p:nvSpPr>
        <p:spPr>
          <a:xfrm>
            <a:off x="0" y="2005110"/>
            <a:ext cx="12192000" cy="2788786"/>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410990" y="2235062"/>
            <a:ext cx="3370020" cy="1446550"/>
          </a:xfrm>
          <a:prstGeom prst="rect">
            <a:avLst/>
          </a:prstGeom>
          <a:noFill/>
        </p:spPr>
        <p:txBody>
          <a:bodyPr wrap="square" rtlCol="0">
            <a:spAutoFit/>
          </a:bodyPr>
          <a:lstStyle/>
          <a:p>
            <a:r>
              <a:rPr lang="en-US" altLang="zh-CN" sz="8800" dirty="0" smtClean="0">
                <a:solidFill>
                  <a:srgbClr val="009BA2"/>
                </a:solidFill>
                <a:latin typeface="Arial Black" panose="020B0A04020102020204" pitchFamily="34" charset="0"/>
                <a:ea typeface="微软雅黑" panose="020B0503020204020204" pitchFamily="34" charset="-122"/>
              </a:rPr>
              <a:t>2016</a:t>
            </a:r>
            <a:endParaRPr lang="zh-CN" altLang="en-US" sz="8800" dirty="0">
              <a:solidFill>
                <a:srgbClr val="009BA2"/>
              </a:solidFill>
              <a:latin typeface="Arial Black" panose="020B0A04020102020204" pitchFamily="34" charset="0"/>
              <a:ea typeface="微软雅黑" panose="020B0503020204020204" pitchFamily="34" charset="-122"/>
            </a:endParaRPr>
          </a:p>
        </p:txBody>
      </p:sp>
      <p:sp>
        <p:nvSpPr>
          <p:cNvPr id="22" name="文本框 21"/>
          <p:cNvSpPr txBox="1"/>
          <p:nvPr/>
        </p:nvSpPr>
        <p:spPr>
          <a:xfrm>
            <a:off x="4010341" y="3993289"/>
            <a:ext cx="4310743" cy="584775"/>
          </a:xfrm>
          <a:prstGeom prst="rect">
            <a:avLst/>
          </a:prstGeom>
          <a:noFill/>
        </p:spPr>
        <p:txBody>
          <a:bodyPr wrap="square" rtlCol="0">
            <a:spAutoFit/>
          </a:bodyPr>
          <a:lstStyle/>
          <a:p>
            <a:r>
              <a:rPr lang="zh-CN" altLang="en-US" sz="3200" dirty="0" smtClean="0">
                <a:solidFill>
                  <a:schemeClr val="bg2">
                    <a:lumMod val="25000"/>
                  </a:schemeClr>
                </a:solidFill>
                <a:latin typeface="+mj-ea"/>
                <a:ea typeface="+mj-ea"/>
              </a:rPr>
              <a:t>多彩大气商务年终总结</a:t>
            </a:r>
            <a:endParaRPr lang="zh-CN" altLang="en-US" sz="3200" dirty="0">
              <a:solidFill>
                <a:schemeClr val="bg2">
                  <a:lumMod val="25000"/>
                </a:schemeClr>
              </a:solidFill>
              <a:latin typeface="+mj-ea"/>
              <a:ea typeface="+mj-ea"/>
            </a:endParaRPr>
          </a:p>
        </p:txBody>
      </p:sp>
      <p:grpSp>
        <p:nvGrpSpPr>
          <p:cNvPr id="5" name="组合 4"/>
          <p:cNvGrpSpPr/>
          <p:nvPr/>
        </p:nvGrpSpPr>
        <p:grpSpPr>
          <a:xfrm>
            <a:off x="3428092" y="3658753"/>
            <a:ext cx="5335815" cy="45719"/>
            <a:chOff x="3428092" y="3658753"/>
            <a:chExt cx="5335815" cy="45719"/>
          </a:xfrm>
        </p:grpSpPr>
        <p:sp>
          <p:nvSpPr>
            <p:cNvPr id="15" name="矩形 14"/>
            <p:cNvSpPr/>
            <p:nvPr/>
          </p:nvSpPr>
          <p:spPr>
            <a:xfrm>
              <a:off x="3428092" y="3658753"/>
              <a:ext cx="969485" cy="45719"/>
            </a:xfrm>
            <a:prstGeom prst="rect">
              <a:avLst/>
            </a:prstGeom>
            <a:solidFill>
              <a:srgbClr val="029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19675" y="3658753"/>
              <a:ext cx="969485" cy="45719"/>
            </a:xfrm>
            <a:prstGeom prst="rect">
              <a:avLst/>
            </a:prstGeom>
            <a:solidFill>
              <a:srgbClr val="473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611258" y="3658753"/>
              <a:ext cx="969485" cy="45719"/>
            </a:xfrm>
            <a:prstGeom prst="rect">
              <a:avLst/>
            </a:prstGeom>
            <a:solidFill>
              <a:srgbClr val="E18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702840" y="3658753"/>
              <a:ext cx="969485" cy="45719"/>
            </a:xfrm>
            <a:prstGeom prst="rect">
              <a:avLst/>
            </a:prstGeom>
            <a:solidFill>
              <a:srgbClr val="43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94422" y="3658753"/>
              <a:ext cx="969485" cy="45719"/>
            </a:xfrm>
            <a:prstGeom prst="rect">
              <a:avLst/>
            </a:prstGeom>
            <a:solidFill>
              <a:srgbClr val="EA4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任意多边形 23"/>
          <p:cNvSpPr/>
          <p:nvPr/>
        </p:nvSpPr>
        <p:spPr>
          <a:xfrm>
            <a:off x="1341120" y="-58994"/>
            <a:ext cx="1310640" cy="1493520"/>
          </a:xfrm>
          <a:custGeom>
            <a:avLst/>
            <a:gdLst>
              <a:gd name="connsiteX0" fmla="*/ 0 w 1310640"/>
              <a:gd name="connsiteY0" fmla="*/ 0 h 1493520"/>
              <a:gd name="connsiteX1" fmla="*/ 1310640 w 1310640"/>
              <a:gd name="connsiteY1" fmla="*/ 0 h 1493520"/>
              <a:gd name="connsiteX2" fmla="*/ 1310640 w 1310640"/>
              <a:gd name="connsiteY2" fmla="*/ 1493520 h 1493520"/>
              <a:gd name="connsiteX3" fmla="*/ 749454 w 1310640"/>
              <a:gd name="connsiteY3" fmla="*/ 1493520 h 1493520"/>
              <a:gd name="connsiteX4" fmla="*/ 655320 w 1310640"/>
              <a:gd name="connsiteY4" fmla="*/ 923280 h 1493520"/>
              <a:gd name="connsiteX5" fmla="*/ 561186 w 1310640"/>
              <a:gd name="connsiteY5" fmla="*/ 1493520 h 1493520"/>
              <a:gd name="connsiteX6" fmla="*/ 0 w 1310640"/>
              <a:gd name="connsiteY6" fmla="*/ 1493520 h 149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0640" h="1493520">
                <a:moveTo>
                  <a:pt x="0" y="0"/>
                </a:moveTo>
                <a:lnTo>
                  <a:pt x="1310640" y="0"/>
                </a:lnTo>
                <a:lnTo>
                  <a:pt x="1310640" y="1493520"/>
                </a:lnTo>
                <a:lnTo>
                  <a:pt x="749454" y="1493520"/>
                </a:lnTo>
                <a:lnTo>
                  <a:pt x="655320" y="923280"/>
                </a:lnTo>
                <a:lnTo>
                  <a:pt x="561186" y="1493520"/>
                </a:lnTo>
                <a:lnTo>
                  <a:pt x="0" y="1493520"/>
                </a:lnTo>
                <a:close/>
              </a:path>
            </a:pathLst>
          </a:custGeom>
          <a:solidFill>
            <a:srgbClr val="E18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403231" y="188228"/>
            <a:ext cx="1186418" cy="523220"/>
          </a:xfrm>
          <a:prstGeom prst="rect">
            <a:avLst/>
          </a:prstGeom>
          <a:noFill/>
        </p:spPr>
        <p:txBody>
          <a:bodyPr wrap="square" rtlCol="0">
            <a:spAutoFit/>
          </a:bodyPr>
          <a:lstStyle/>
          <a:p>
            <a:r>
              <a:rPr lang="en-US" altLang="zh-CN" sz="2800" dirty="0" smtClean="0">
                <a:solidFill>
                  <a:schemeClr val="bg1"/>
                </a:solidFill>
              </a:rPr>
              <a:t>LOGO</a:t>
            </a:r>
            <a:endParaRPr lang="zh-CN" altLang="en-US" sz="2800" dirty="0">
              <a:solidFill>
                <a:schemeClr val="bg1"/>
              </a:solidFill>
            </a:endParaRPr>
          </a:p>
        </p:txBody>
      </p:sp>
    </p:spTree>
    <p:extLst>
      <p:ext uri="{BB962C8B-B14F-4D97-AF65-F5344CB8AC3E}">
        <p14:creationId xmlns:p14="http://schemas.microsoft.com/office/powerpoint/2010/main" val="404791026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250"/>
                                        <p:tgtEl>
                                          <p:spTgt spid="8"/>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750"/>
                            </p:stCondLst>
                            <p:childTnLst>
                              <p:par>
                                <p:cTn id="13" presetID="10" presetClass="entr" presetSubtype="0" fill="hold"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1000"/>
                                        <p:tgtEl>
                                          <p:spTgt spid="22"/>
                                        </p:tgtEl>
                                      </p:cBhvr>
                                    </p:animEffect>
                                  </p:childTnLst>
                                </p:cTn>
                              </p:par>
                            </p:childTnLst>
                          </p:cTn>
                        </p:par>
                        <p:par>
                          <p:cTn id="20" fill="hold">
                            <p:stCondLst>
                              <p:cond delay="35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p:bldP spid="22" grpId="0"/>
      <p:bldP spid="24" grpId="0" animBg="1"/>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093767" y="2676415"/>
            <a:ext cx="5459084" cy="1470220"/>
            <a:chOff x="5093767" y="2676415"/>
            <a:chExt cx="5459084" cy="1470220"/>
          </a:xfrm>
        </p:grpSpPr>
        <p:sp>
          <p:nvSpPr>
            <p:cNvPr id="52" name="Oval 65"/>
            <p:cNvSpPr>
              <a:spLocks noChangeArrowheads="1"/>
            </p:cNvSpPr>
            <p:nvPr>
              <p:custDataLst>
                <p:tags r:id="rId16"/>
              </p:custDataLst>
            </p:nvPr>
          </p:nvSpPr>
          <p:spPr bwMode="auto">
            <a:xfrm rot="16200000" flipV="1">
              <a:off x="4639308" y="3499854"/>
              <a:ext cx="1209726"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grpSp>
          <p:nvGrpSpPr>
            <p:cNvPr id="7" name="组合 6"/>
            <p:cNvGrpSpPr/>
            <p:nvPr/>
          </p:nvGrpSpPr>
          <p:grpSpPr>
            <a:xfrm>
              <a:off x="5093767" y="2676415"/>
              <a:ext cx="5459084" cy="1100501"/>
              <a:chOff x="5093767" y="2676415"/>
              <a:chExt cx="5459084" cy="1100501"/>
            </a:xfrm>
          </p:grpSpPr>
          <p:sp>
            <p:nvSpPr>
              <p:cNvPr id="34" name="矩形 33"/>
              <p:cNvSpPr/>
              <p:nvPr>
                <p:custDataLst>
                  <p:tags r:id="rId17"/>
                </p:custDataLst>
              </p:nvPr>
            </p:nvSpPr>
            <p:spPr>
              <a:xfrm>
                <a:off x="5265229" y="3232522"/>
                <a:ext cx="5287622"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36" name="矩形 3"/>
              <p:cNvSpPr/>
              <p:nvPr>
                <p:custDataLst>
                  <p:tags r:id="rId18"/>
                </p:custDataLst>
              </p:nvPr>
            </p:nvSpPr>
            <p:spPr>
              <a:xfrm rot="20830111">
                <a:off x="5093767" y="2676415"/>
                <a:ext cx="5425319" cy="529255"/>
              </a:xfrm>
              <a:custGeom>
                <a:avLst/>
                <a:gdLst/>
                <a:ahLst/>
                <a:cxnLst/>
                <a:rect l="l" t="t" r="r" b="b"/>
                <a:pathLst>
                  <a:path w="5887046" h="720080">
                    <a:moveTo>
                      <a:pt x="5887046" y="0"/>
                    </a:moveTo>
                    <a:lnTo>
                      <a:pt x="5723032" y="720080"/>
                    </a:lnTo>
                    <a:lnTo>
                      <a:pt x="0" y="720080"/>
                    </a:lnTo>
                    <a:lnTo>
                      <a:pt x="164014" y="0"/>
                    </a:lnTo>
                    <a:close/>
                  </a:path>
                </a:pathLst>
              </a:custGeom>
              <a:solidFill>
                <a:srgbClr val="463857"/>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grpSp>
      <p:sp>
        <p:nvSpPr>
          <p:cNvPr id="22" name="文本框 21"/>
          <p:cNvSpPr txBox="1"/>
          <p:nvPr>
            <p:custDataLst>
              <p:tags r:id="rId2"/>
            </p:custDataLst>
          </p:nvPr>
        </p:nvSpPr>
        <p:spPr>
          <a:xfrm>
            <a:off x="746092" y="113585"/>
            <a:ext cx="2303917" cy="707886"/>
          </a:xfrm>
          <a:prstGeom prst="rect">
            <a:avLst/>
          </a:prstGeom>
          <a:noFill/>
        </p:spPr>
        <p:txBody>
          <a:bodyPr wrap="square" rtlCol="0">
            <a:spAutoFit/>
          </a:bodyPr>
          <a:lstStyle/>
          <a:p>
            <a:r>
              <a:rPr lang="zh-CN" altLang="en-US" sz="4000" dirty="0" smtClean="0">
                <a:solidFill>
                  <a:schemeClr val="bg2">
                    <a:lumMod val="25000"/>
                  </a:schemeClr>
                </a:solidFill>
                <a:latin typeface="方正正大黑简体" panose="02000000000000000000" pitchFamily="2" charset="-122"/>
                <a:ea typeface="方正正大黑简体" panose="02000000000000000000" pitchFamily="2" charset="-122"/>
              </a:rPr>
              <a:t>目录页</a:t>
            </a:r>
            <a:endParaRPr lang="zh-CN" altLang="en-US" sz="4000" dirty="0">
              <a:solidFill>
                <a:schemeClr val="bg2">
                  <a:lumMod val="25000"/>
                </a:schemeClr>
              </a:solidFill>
              <a:latin typeface="方正正大黑简体" panose="02000000000000000000" pitchFamily="2" charset="-122"/>
              <a:ea typeface="方正正大黑简体" panose="02000000000000000000" pitchFamily="2" charset="-122"/>
            </a:endParaRPr>
          </a:p>
        </p:txBody>
      </p:sp>
      <p:grpSp>
        <p:nvGrpSpPr>
          <p:cNvPr id="23" name="组合 22"/>
          <p:cNvGrpSpPr/>
          <p:nvPr/>
        </p:nvGrpSpPr>
        <p:grpSpPr>
          <a:xfrm>
            <a:off x="874713" y="774976"/>
            <a:ext cx="1337199" cy="92990"/>
            <a:chOff x="874713" y="774976"/>
            <a:chExt cx="1337199" cy="92990"/>
          </a:xfrm>
        </p:grpSpPr>
        <p:cxnSp>
          <p:nvCxnSpPr>
            <p:cNvPr id="24" name="直接连接符 23"/>
            <p:cNvCxnSpPr/>
            <p:nvPr/>
          </p:nvCxnSpPr>
          <p:spPr>
            <a:xfrm>
              <a:off x="874713" y="817375"/>
              <a:ext cx="1337199" cy="8193"/>
            </a:xfrm>
            <a:prstGeom prst="line">
              <a:avLst/>
            </a:prstGeom>
            <a:ln w="25400">
              <a:solidFill>
                <a:srgbClr val="453755"/>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74713" y="774976"/>
              <a:ext cx="402956" cy="92990"/>
            </a:xfrm>
            <a:prstGeom prst="rect">
              <a:avLst/>
            </a:prstGeom>
            <a:solidFill>
              <a:srgbClr val="029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093767" y="3984068"/>
            <a:ext cx="4541059" cy="1396452"/>
            <a:chOff x="5093767" y="3984068"/>
            <a:chExt cx="4541059" cy="1396452"/>
          </a:xfrm>
        </p:grpSpPr>
        <p:sp>
          <p:nvSpPr>
            <p:cNvPr id="53" name="Oval 65"/>
            <p:cNvSpPr>
              <a:spLocks noChangeArrowheads="1"/>
            </p:cNvSpPr>
            <p:nvPr>
              <p:custDataLst>
                <p:tags r:id="rId13"/>
              </p:custDataLst>
            </p:nvPr>
          </p:nvSpPr>
          <p:spPr bwMode="auto">
            <a:xfrm rot="16200000" flipV="1">
              <a:off x="4643371" y="4733739"/>
              <a:ext cx="1209726"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grpSp>
          <p:nvGrpSpPr>
            <p:cNvPr id="8" name="组合 7"/>
            <p:cNvGrpSpPr/>
            <p:nvPr/>
          </p:nvGrpSpPr>
          <p:grpSpPr>
            <a:xfrm>
              <a:off x="5093767" y="3984068"/>
              <a:ext cx="4541059" cy="1004682"/>
              <a:chOff x="5093767" y="3984068"/>
              <a:chExt cx="4541059" cy="1004682"/>
            </a:xfrm>
          </p:grpSpPr>
          <p:sp>
            <p:nvSpPr>
              <p:cNvPr id="30" name="矩形 29"/>
              <p:cNvSpPr/>
              <p:nvPr>
                <p:custDataLst>
                  <p:tags r:id="rId14"/>
                </p:custDataLst>
              </p:nvPr>
            </p:nvSpPr>
            <p:spPr>
              <a:xfrm>
                <a:off x="5271140" y="4444356"/>
                <a:ext cx="4268507"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37" name="矩形 5"/>
              <p:cNvSpPr/>
              <p:nvPr>
                <p:custDataLst>
                  <p:tags r:id="rId15"/>
                </p:custDataLst>
              </p:nvPr>
            </p:nvSpPr>
            <p:spPr>
              <a:xfrm rot="20830111">
                <a:off x="5093767" y="3984068"/>
                <a:ext cx="4541059" cy="529255"/>
              </a:xfrm>
              <a:custGeom>
                <a:avLst/>
                <a:gdLst/>
                <a:ahLst/>
                <a:cxnLst/>
                <a:rect l="l" t="t" r="r" b="b"/>
                <a:pathLst>
                  <a:path w="4926966" h="720080">
                    <a:moveTo>
                      <a:pt x="4926966" y="0"/>
                    </a:moveTo>
                    <a:lnTo>
                      <a:pt x="4762952" y="720080"/>
                    </a:lnTo>
                    <a:lnTo>
                      <a:pt x="0" y="720080"/>
                    </a:lnTo>
                    <a:lnTo>
                      <a:pt x="164014" y="0"/>
                    </a:lnTo>
                    <a:close/>
                  </a:path>
                </a:pathLst>
              </a:custGeom>
              <a:solidFill>
                <a:srgbClr val="E54A46"/>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grpSp>
      <p:grpSp>
        <p:nvGrpSpPr>
          <p:cNvPr id="12" name="组合 11"/>
          <p:cNvGrpSpPr/>
          <p:nvPr/>
        </p:nvGrpSpPr>
        <p:grpSpPr>
          <a:xfrm>
            <a:off x="5093767" y="5170328"/>
            <a:ext cx="3519072" cy="1257229"/>
            <a:chOff x="5093767" y="5170328"/>
            <a:chExt cx="3519072" cy="1257229"/>
          </a:xfrm>
        </p:grpSpPr>
        <p:sp>
          <p:nvSpPr>
            <p:cNvPr id="54" name="Oval 65"/>
            <p:cNvSpPr>
              <a:spLocks noChangeArrowheads="1"/>
            </p:cNvSpPr>
            <p:nvPr>
              <p:custDataLst>
                <p:tags r:id="rId10"/>
              </p:custDataLst>
            </p:nvPr>
          </p:nvSpPr>
          <p:spPr bwMode="auto">
            <a:xfrm rot="16200000" flipV="1">
              <a:off x="4623810" y="5780776"/>
              <a:ext cx="1209726"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grpSp>
          <p:nvGrpSpPr>
            <p:cNvPr id="9" name="组合 8"/>
            <p:cNvGrpSpPr/>
            <p:nvPr/>
          </p:nvGrpSpPr>
          <p:grpSpPr>
            <a:xfrm>
              <a:off x="5093767" y="5170328"/>
              <a:ext cx="3519072" cy="904768"/>
              <a:chOff x="5093767" y="5170328"/>
              <a:chExt cx="3519072" cy="904768"/>
            </a:xfrm>
          </p:grpSpPr>
          <p:sp>
            <p:nvSpPr>
              <p:cNvPr id="29" name="矩形 28"/>
              <p:cNvSpPr/>
              <p:nvPr>
                <p:custDataLst>
                  <p:tags r:id="rId11"/>
                </p:custDataLst>
              </p:nvPr>
            </p:nvSpPr>
            <p:spPr>
              <a:xfrm>
                <a:off x="5229325" y="5530702"/>
                <a:ext cx="3273810"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38" name="矩形 6"/>
              <p:cNvSpPr/>
              <p:nvPr>
                <p:custDataLst>
                  <p:tags r:id="rId12"/>
                </p:custDataLst>
              </p:nvPr>
            </p:nvSpPr>
            <p:spPr>
              <a:xfrm rot="20830111">
                <a:off x="5093767" y="5170328"/>
                <a:ext cx="3519072" cy="529256"/>
              </a:xfrm>
              <a:custGeom>
                <a:avLst/>
                <a:gdLst/>
                <a:ahLst/>
                <a:cxnLst/>
                <a:rect l="l" t="t" r="r" b="b"/>
                <a:pathLst>
                  <a:path w="3819182" h="720080">
                    <a:moveTo>
                      <a:pt x="3819182" y="0"/>
                    </a:moveTo>
                    <a:lnTo>
                      <a:pt x="3655168" y="720080"/>
                    </a:lnTo>
                    <a:lnTo>
                      <a:pt x="0" y="720080"/>
                    </a:lnTo>
                    <a:lnTo>
                      <a:pt x="164015" y="0"/>
                    </a:lnTo>
                    <a:close/>
                  </a:path>
                </a:pathLst>
              </a:custGeom>
              <a:solidFill>
                <a:srgbClr val="E08234"/>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grpSp>
      <p:grpSp>
        <p:nvGrpSpPr>
          <p:cNvPr id="13" name="组合 12"/>
          <p:cNvGrpSpPr/>
          <p:nvPr/>
        </p:nvGrpSpPr>
        <p:grpSpPr>
          <a:xfrm>
            <a:off x="5093767" y="1392033"/>
            <a:ext cx="6283629" cy="1532674"/>
            <a:chOff x="5093767" y="1392033"/>
            <a:chExt cx="6283629" cy="1532674"/>
          </a:xfrm>
        </p:grpSpPr>
        <p:sp>
          <p:nvSpPr>
            <p:cNvPr id="27" name="Oval 65"/>
            <p:cNvSpPr>
              <a:spLocks noChangeArrowheads="1"/>
            </p:cNvSpPr>
            <p:nvPr>
              <p:custDataLst>
                <p:tags r:id="rId7"/>
              </p:custDataLst>
            </p:nvPr>
          </p:nvSpPr>
          <p:spPr bwMode="auto">
            <a:xfrm rot="16200000" flipV="1">
              <a:off x="4651703" y="2277047"/>
              <a:ext cx="1211485"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grpSp>
          <p:nvGrpSpPr>
            <p:cNvPr id="6" name="组合 5"/>
            <p:cNvGrpSpPr/>
            <p:nvPr/>
          </p:nvGrpSpPr>
          <p:grpSpPr>
            <a:xfrm>
              <a:off x="5093767" y="1392033"/>
              <a:ext cx="6283629" cy="1185968"/>
              <a:chOff x="5093767" y="1392033"/>
              <a:chExt cx="6283629" cy="1185968"/>
            </a:xfrm>
          </p:grpSpPr>
          <p:sp>
            <p:nvSpPr>
              <p:cNvPr id="28" name="矩形 27"/>
              <p:cNvSpPr/>
              <p:nvPr>
                <p:custDataLst>
                  <p:tags r:id="rId8"/>
                </p:custDataLst>
              </p:nvPr>
            </p:nvSpPr>
            <p:spPr>
              <a:xfrm>
                <a:off x="5267047" y="2033607"/>
                <a:ext cx="5231078"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25" name="矩形 3"/>
              <p:cNvSpPr/>
              <p:nvPr>
                <p:custDataLst>
                  <p:tags r:id="rId9"/>
                </p:custDataLst>
              </p:nvPr>
            </p:nvSpPr>
            <p:spPr>
              <a:xfrm rot="20830111">
                <a:off x="5093767" y="1392033"/>
                <a:ext cx="6283629" cy="543321"/>
              </a:xfrm>
              <a:custGeom>
                <a:avLst/>
                <a:gdLst>
                  <a:gd name="connsiteX0" fmla="*/ 5836155 w 5836155"/>
                  <a:gd name="connsiteY0" fmla="*/ 0 h 738688"/>
                  <a:gd name="connsiteX1" fmla="*/ 5672141 w 5836155"/>
                  <a:gd name="connsiteY1" fmla="*/ 720080 h 738688"/>
                  <a:gd name="connsiteX2" fmla="*/ 0 w 5836155"/>
                  <a:gd name="connsiteY2" fmla="*/ 738687 h 738688"/>
                  <a:gd name="connsiteX3" fmla="*/ 113123 w 5836155"/>
                  <a:gd name="connsiteY3" fmla="*/ 0 h 738688"/>
                  <a:gd name="connsiteX4" fmla="*/ 5836155 w 5836155"/>
                  <a:gd name="connsiteY4" fmla="*/ 0 h 738688"/>
                  <a:gd name="connsiteX0" fmla="*/ 5836155 w 5836155"/>
                  <a:gd name="connsiteY0" fmla="*/ 0 h 738686"/>
                  <a:gd name="connsiteX1" fmla="*/ 5672141 w 5836155"/>
                  <a:gd name="connsiteY1" fmla="*/ 720080 h 738686"/>
                  <a:gd name="connsiteX2" fmla="*/ 0 w 5836155"/>
                  <a:gd name="connsiteY2" fmla="*/ 738687 h 738686"/>
                  <a:gd name="connsiteX3" fmla="*/ 138757 w 5836155"/>
                  <a:gd name="connsiteY3" fmla="*/ 172 h 738686"/>
                  <a:gd name="connsiteX4" fmla="*/ 5836155 w 5836155"/>
                  <a:gd name="connsiteY4" fmla="*/ 0 h 73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155" h="738686">
                    <a:moveTo>
                      <a:pt x="5836155" y="0"/>
                    </a:moveTo>
                    <a:lnTo>
                      <a:pt x="5672141" y="720080"/>
                    </a:lnTo>
                    <a:lnTo>
                      <a:pt x="0" y="738687"/>
                    </a:lnTo>
                    <a:lnTo>
                      <a:pt x="138757" y="172"/>
                    </a:lnTo>
                    <a:lnTo>
                      <a:pt x="5836155" y="0"/>
                    </a:lnTo>
                    <a:close/>
                  </a:path>
                </a:pathLst>
              </a:custGeom>
              <a:solidFill>
                <a:srgbClr val="029EA4"/>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grpSp>
      <p:pic>
        <p:nvPicPr>
          <p:cNvPr id="4" name="图片 3"/>
          <p:cNvPicPr>
            <a:picLocks noChangeAspect="1"/>
          </p:cNvPicPr>
          <p:nvPr/>
        </p:nvPicPr>
        <p:blipFill rotWithShape="1">
          <a:blip r:embed="rId21">
            <a:extLst>
              <a:ext uri="{BEBA8EAE-BF5A-486C-A8C5-ECC9F3942E4B}">
                <a14:imgProps xmlns:a14="http://schemas.microsoft.com/office/drawing/2010/main">
                  <a14:imgLayer r:embed="rId22">
                    <a14:imgEffect>
                      <a14:saturation sat="0"/>
                    </a14:imgEffect>
                  </a14:imgLayer>
                </a14:imgProps>
              </a:ext>
              <a:ext uri="{28A0092B-C50C-407E-A947-70E740481C1C}">
                <a14:useLocalDpi xmlns:a14="http://schemas.microsoft.com/office/drawing/2010/main" val="0"/>
              </a:ext>
            </a:extLst>
          </a:blip>
          <a:srcRect r="50613" b="4968"/>
          <a:stretch/>
        </p:blipFill>
        <p:spPr>
          <a:xfrm>
            <a:off x="988579" y="1170069"/>
            <a:ext cx="3867903" cy="49642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1" name="矩形 1"/>
          <p:cNvSpPr/>
          <p:nvPr>
            <p:custDataLst>
              <p:tags r:id="rId3"/>
            </p:custDataLst>
          </p:nvPr>
        </p:nvSpPr>
        <p:spPr>
          <a:xfrm>
            <a:off x="4145596" y="1983276"/>
            <a:ext cx="966298" cy="752340"/>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rgbClr val="029EA4"/>
          </a:solidFill>
          <a:ln w="19050" cap="flat" cmpd="sng" algn="ctr">
            <a:noFill/>
            <a:prstDash val="solid"/>
          </a:ln>
          <a:effectLst/>
        </p:spPr>
        <p:txBody>
          <a:bodyPr lIns="0" tIns="0" rIns="144000" bIns="0" anchor="ctr"/>
          <a:lstStyle/>
          <a:p>
            <a:pPr algn="ctr">
              <a:defRPr/>
            </a:pPr>
            <a:r>
              <a:rPr lang="zh-CN" altLang="en-US" sz="2000" kern="0" dirty="0">
                <a:solidFill>
                  <a:sysClr val="window" lastClr="FFFFFF"/>
                </a:solidFill>
                <a:latin typeface="+mn-ea"/>
              </a:rPr>
              <a:t>第一章</a:t>
            </a:r>
          </a:p>
        </p:txBody>
      </p:sp>
      <p:sp>
        <p:nvSpPr>
          <p:cNvPr id="35" name="矩形 1"/>
          <p:cNvSpPr/>
          <p:nvPr>
            <p:custDataLst>
              <p:tags r:id="rId4"/>
            </p:custDataLst>
          </p:nvPr>
        </p:nvSpPr>
        <p:spPr>
          <a:xfrm>
            <a:off x="4130723" y="3970314"/>
            <a:ext cx="966298" cy="751178"/>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rgbClr val="E54A46"/>
          </a:solidFill>
          <a:ln w="19050" cap="flat" cmpd="sng" algn="ctr">
            <a:noFill/>
            <a:prstDash val="solid"/>
          </a:ln>
          <a:effectLst/>
        </p:spPr>
        <p:txBody>
          <a:bodyPr lIns="0" tIns="0" rIns="144000" bIns="0" anchor="ctr"/>
          <a:lstStyle/>
          <a:p>
            <a:pPr algn="ctr">
              <a:defRPr/>
            </a:pPr>
            <a:r>
              <a:rPr lang="zh-CN" altLang="en-US" sz="2000" kern="0" dirty="0">
                <a:solidFill>
                  <a:sysClr val="window" lastClr="FFFFFF"/>
                </a:solidFill>
                <a:latin typeface="+mn-ea"/>
              </a:rPr>
              <a:t>第三章</a:t>
            </a:r>
          </a:p>
        </p:txBody>
      </p:sp>
      <p:sp>
        <p:nvSpPr>
          <p:cNvPr id="39" name="矩形 1"/>
          <p:cNvSpPr/>
          <p:nvPr>
            <p:custDataLst>
              <p:tags r:id="rId5"/>
            </p:custDataLst>
          </p:nvPr>
        </p:nvSpPr>
        <p:spPr>
          <a:xfrm>
            <a:off x="4128075" y="3023993"/>
            <a:ext cx="966298" cy="752340"/>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rgbClr val="463857"/>
          </a:solidFill>
          <a:ln w="19050" cap="flat" cmpd="sng" algn="ctr">
            <a:noFill/>
            <a:prstDash val="solid"/>
          </a:ln>
          <a:effectLst/>
        </p:spPr>
        <p:txBody>
          <a:bodyPr lIns="0" tIns="0" rIns="144000" bIns="0" anchor="ctr"/>
          <a:lstStyle/>
          <a:p>
            <a:pPr algn="ctr">
              <a:defRPr/>
            </a:pPr>
            <a:r>
              <a:rPr lang="zh-CN" altLang="en-US" sz="2000" kern="0" dirty="0" smtClean="0">
                <a:solidFill>
                  <a:sysClr val="window" lastClr="FFFFFF"/>
                </a:solidFill>
                <a:latin typeface="+mn-ea"/>
              </a:rPr>
              <a:t>第</a:t>
            </a:r>
            <a:r>
              <a:rPr lang="zh-CN" altLang="en-US" sz="2000" kern="0" dirty="0">
                <a:solidFill>
                  <a:sysClr val="window" lastClr="FFFFFF"/>
                </a:solidFill>
                <a:latin typeface="+mn-ea"/>
              </a:rPr>
              <a:t>二</a:t>
            </a:r>
            <a:r>
              <a:rPr lang="zh-CN" altLang="en-US" sz="2000" kern="0" dirty="0" smtClean="0">
                <a:solidFill>
                  <a:sysClr val="window" lastClr="FFFFFF"/>
                </a:solidFill>
                <a:latin typeface="+mn-ea"/>
              </a:rPr>
              <a:t>章</a:t>
            </a:r>
            <a:endParaRPr lang="zh-CN" altLang="en-US" sz="2000" kern="0" dirty="0">
              <a:solidFill>
                <a:sysClr val="window" lastClr="FFFFFF"/>
              </a:solidFill>
              <a:latin typeface="+mn-ea"/>
            </a:endParaRPr>
          </a:p>
        </p:txBody>
      </p:sp>
      <p:sp>
        <p:nvSpPr>
          <p:cNvPr id="40" name="矩形 1"/>
          <p:cNvSpPr/>
          <p:nvPr>
            <p:custDataLst>
              <p:tags r:id="rId6"/>
            </p:custDataLst>
          </p:nvPr>
        </p:nvSpPr>
        <p:spPr>
          <a:xfrm>
            <a:off x="4130723" y="5182558"/>
            <a:ext cx="966298" cy="752340"/>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rgbClr val="E08234"/>
          </a:solidFill>
          <a:ln w="19050" cap="flat" cmpd="sng" algn="ctr">
            <a:noFill/>
            <a:prstDash val="solid"/>
          </a:ln>
          <a:effectLst/>
        </p:spPr>
        <p:txBody>
          <a:bodyPr lIns="0" tIns="0" rIns="144000" bIns="0" anchor="ctr"/>
          <a:lstStyle/>
          <a:p>
            <a:pPr algn="ctr">
              <a:defRPr/>
            </a:pPr>
            <a:r>
              <a:rPr lang="zh-CN" altLang="en-US" sz="2000" kern="0" dirty="0" smtClean="0">
                <a:solidFill>
                  <a:sysClr val="window" lastClr="FFFFFF"/>
                </a:solidFill>
                <a:latin typeface="+mn-ea"/>
              </a:rPr>
              <a:t>第四章</a:t>
            </a:r>
            <a:endParaRPr lang="zh-CN" altLang="en-US" sz="2000" kern="0" dirty="0">
              <a:solidFill>
                <a:sysClr val="window" lastClr="FFFFFF"/>
              </a:solidFill>
              <a:latin typeface="+mn-ea"/>
            </a:endParaRPr>
          </a:p>
        </p:txBody>
      </p:sp>
      <p:sp>
        <p:nvSpPr>
          <p:cNvPr id="45" name="圆角矩形 44"/>
          <p:cNvSpPr/>
          <p:nvPr/>
        </p:nvSpPr>
        <p:spPr>
          <a:xfrm>
            <a:off x="11573261" y="6375939"/>
            <a:ext cx="375933" cy="375933"/>
          </a:xfrm>
          <a:prstGeom prst="roundRect">
            <a:avLst>
              <a:gd name="adj" fmla="val 9349"/>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Tree>
    <p:custDataLst>
      <p:tags r:id="rId1"/>
    </p:custDataLst>
    <p:extLst>
      <p:ext uri="{BB962C8B-B14F-4D97-AF65-F5344CB8AC3E}">
        <p14:creationId xmlns:p14="http://schemas.microsoft.com/office/powerpoint/2010/main" val="2299093993"/>
      </p:ext>
    </p:extLst>
  </p:cSld>
  <p:clrMapOvr>
    <a:masterClrMapping/>
  </p:clrMapOvr>
  <mc:AlternateContent xmlns:mc="http://schemas.openxmlformats.org/markup-compatibility/2006" xmlns:p14="http://schemas.microsoft.com/office/powerpoint/2010/main">
    <mc:Choice Requires="p14">
      <p:transition spd="slow" p14:dur="2000" advTm="11000"/>
    </mc:Choice>
    <mc:Fallback xmlns="">
      <p:transition spd="slow"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par>
                          <p:cTn id="11" fill="hold">
                            <p:stCondLst>
                              <p:cond delay="1000"/>
                            </p:stCondLst>
                            <p:childTnLst>
                              <p:par>
                                <p:cTn id="12" presetID="3" presetClass="entr" presetSubtype="5" fill="hold" nodeType="after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blinds(vertical)">
                                      <p:cBhvr>
                                        <p:cTn id="14" dur="500"/>
                                        <p:tgtEl>
                                          <p:spTgt spid="4"/>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2500"/>
                            </p:stCondLst>
                            <p:childTnLst>
                              <p:par>
                                <p:cTn id="20" presetID="22" presetClass="entr" presetSubtype="8" fill="hold" nodeType="after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par>
                          <p:cTn id="23" fill="hold">
                            <p:stCondLst>
                              <p:cond delay="3750"/>
                            </p:stCondLst>
                            <p:childTnLst>
                              <p:par>
                                <p:cTn id="24" presetID="10" presetClass="entr" presetSubtype="0" fill="hold" grpId="0" nodeType="afterEffect">
                                  <p:stCondLst>
                                    <p:cond delay="25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par>
                          <p:cTn id="27" fill="hold">
                            <p:stCondLst>
                              <p:cond delay="4500"/>
                            </p:stCondLst>
                            <p:childTnLst>
                              <p:par>
                                <p:cTn id="28" presetID="22" presetClass="entr" presetSubtype="8" fill="hold" nodeType="afterEffect">
                                  <p:stCondLst>
                                    <p:cond delay="25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1000"/>
                                        <p:tgtEl>
                                          <p:spTgt spid="10"/>
                                        </p:tgtEl>
                                      </p:cBhvr>
                                    </p:animEffect>
                                  </p:childTnLst>
                                </p:cTn>
                              </p:par>
                            </p:childTnLst>
                          </p:cTn>
                        </p:par>
                        <p:par>
                          <p:cTn id="31" fill="hold">
                            <p:stCondLst>
                              <p:cond delay="5750"/>
                            </p:stCondLst>
                            <p:childTnLst>
                              <p:par>
                                <p:cTn id="32" presetID="10" presetClass="entr" presetSubtype="0" fill="hold" grpId="0" nodeType="afterEffect">
                                  <p:stCondLst>
                                    <p:cond delay="25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par>
                          <p:cTn id="35" fill="hold">
                            <p:stCondLst>
                              <p:cond delay="6500"/>
                            </p:stCondLst>
                            <p:childTnLst>
                              <p:par>
                                <p:cTn id="36" presetID="22" presetClass="entr" presetSubtype="8" fill="hold" nodeType="afterEffect">
                                  <p:stCondLst>
                                    <p:cond delay="25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1000"/>
                                        <p:tgtEl>
                                          <p:spTgt spid="11"/>
                                        </p:tgtEl>
                                      </p:cBhvr>
                                    </p:animEffect>
                                  </p:childTnLst>
                                </p:cTn>
                              </p:par>
                            </p:childTnLst>
                          </p:cTn>
                        </p:par>
                        <p:par>
                          <p:cTn id="39" fill="hold">
                            <p:stCondLst>
                              <p:cond delay="7750"/>
                            </p:stCondLst>
                            <p:childTnLst>
                              <p:par>
                                <p:cTn id="40" presetID="10" presetClass="entr" presetSubtype="0" fill="hold" grpId="0" nodeType="after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8500"/>
                            </p:stCondLst>
                            <p:childTnLst>
                              <p:par>
                                <p:cTn id="44" presetID="22" presetClass="entr" presetSubtype="8" fill="hold" nodeType="afterEffect">
                                  <p:stCondLst>
                                    <p:cond delay="25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animBg="1"/>
      <p:bldP spid="35"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093767" y="2676415"/>
            <a:ext cx="5459084" cy="1470220"/>
            <a:chOff x="5093767" y="2676415"/>
            <a:chExt cx="5459084" cy="1470220"/>
          </a:xfrm>
        </p:grpSpPr>
        <p:sp>
          <p:nvSpPr>
            <p:cNvPr id="52" name="Oval 65"/>
            <p:cNvSpPr>
              <a:spLocks noChangeArrowheads="1"/>
            </p:cNvSpPr>
            <p:nvPr>
              <p:custDataLst>
                <p:tags r:id="rId16"/>
              </p:custDataLst>
            </p:nvPr>
          </p:nvSpPr>
          <p:spPr bwMode="auto">
            <a:xfrm rot="16200000" flipV="1">
              <a:off x="4639308" y="3499854"/>
              <a:ext cx="1209726"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sp>
          <p:nvSpPr>
            <p:cNvPr id="34" name="矩形 33"/>
            <p:cNvSpPr/>
            <p:nvPr>
              <p:custDataLst>
                <p:tags r:id="rId17"/>
              </p:custDataLst>
            </p:nvPr>
          </p:nvSpPr>
          <p:spPr>
            <a:xfrm>
              <a:off x="5265229" y="3232522"/>
              <a:ext cx="5287622"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36" name="矩形 3"/>
            <p:cNvSpPr/>
            <p:nvPr>
              <p:custDataLst>
                <p:tags r:id="rId18"/>
              </p:custDataLst>
            </p:nvPr>
          </p:nvSpPr>
          <p:spPr>
            <a:xfrm rot="20830111">
              <a:off x="5093767" y="2676415"/>
              <a:ext cx="5425319" cy="529255"/>
            </a:xfrm>
            <a:custGeom>
              <a:avLst/>
              <a:gdLst/>
              <a:ahLst/>
              <a:cxnLst/>
              <a:rect l="l" t="t" r="r" b="b"/>
              <a:pathLst>
                <a:path w="5887046" h="720080">
                  <a:moveTo>
                    <a:pt x="5887046" y="0"/>
                  </a:moveTo>
                  <a:lnTo>
                    <a:pt x="5723032" y="720080"/>
                  </a:lnTo>
                  <a:lnTo>
                    <a:pt x="0" y="720080"/>
                  </a:lnTo>
                  <a:lnTo>
                    <a:pt x="164014" y="0"/>
                  </a:lnTo>
                  <a:close/>
                </a:path>
              </a:pathLst>
            </a:custGeom>
            <a:solidFill>
              <a:schemeClr val="bg1">
                <a:lumMod val="65000"/>
              </a:schemeClr>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sp>
        <p:nvSpPr>
          <p:cNvPr id="22" name="文本框 21"/>
          <p:cNvSpPr txBox="1"/>
          <p:nvPr>
            <p:custDataLst>
              <p:tags r:id="rId2"/>
            </p:custDataLst>
          </p:nvPr>
        </p:nvSpPr>
        <p:spPr>
          <a:xfrm>
            <a:off x="746092" y="113585"/>
            <a:ext cx="2303917" cy="707886"/>
          </a:xfrm>
          <a:prstGeom prst="rect">
            <a:avLst/>
          </a:prstGeom>
          <a:noFill/>
        </p:spPr>
        <p:txBody>
          <a:bodyPr wrap="square" rtlCol="0">
            <a:spAutoFit/>
          </a:bodyPr>
          <a:lstStyle/>
          <a:p>
            <a:r>
              <a:rPr lang="zh-CN" altLang="en-US" sz="4000" dirty="0" smtClean="0">
                <a:solidFill>
                  <a:schemeClr val="bg2">
                    <a:lumMod val="25000"/>
                  </a:schemeClr>
                </a:solidFill>
                <a:latin typeface="方正正大黑简体" panose="02000000000000000000" pitchFamily="2" charset="-122"/>
                <a:ea typeface="方正正大黑简体" panose="02000000000000000000" pitchFamily="2" charset="-122"/>
              </a:rPr>
              <a:t>过渡页</a:t>
            </a:r>
            <a:endParaRPr lang="zh-CN" altLang="en-US" sz="4000" dirty="0">
              <a:solidFill>
                <a:schemeClr val="bg2">
                  <a:lumMod val="25000"/>
                </a:schemeClr>
              </a:solidFill>
              <a:latin typeface="方正正大黑简体" panose="02000000000000000000" pitchFamily="2" charset="-122"/>
              <a:ea typeface="方正正大黑简体" panose="02000000000000000000" pitchFamily="2" charset="-122"/>
            </a:endParaRPr>
          </a:p>
        </p:txBody>
      </p:sp>
      <p:grpSp>
        <p:nvGrpSpPr>
          <p:cNvPr id="23" name="组合 22"/>
          <p:cNvGrpSpPr/>
          <p:nvPr/>
        </p:nvGrpSpPr>
        <p:grpSpPr>
          <a:xfrm>
            <a:off x="874713" y="774976"/>
            <a:ext cx="1337199" cy="92990"/>
            <a:chOff x="874713" y="774976"/>
            <a:chExt cx="1337199" cy="92990"/>
          </a:xfrm>
        </p:grpSpPr>
        <p:cxnSp>
          <p:nvCxnSpPr>
            <p:cNvPr id="24" name="直接连接符 23"/>
            <p:cNvCxnSpPr/>
            <p:nvPr/>
          </p:nvCxnSpPr>
          <p:spPr>
            <a:xfrm>
              <a:off x="874713" y="817375"/>
              <a:ext cx="1337199" cy="8193"/>
            </a:xfrm>
            <a:prstGeom prst="line">
              <a:avLst/>
            </a:prstGeom>
            <a:ln w="25400">
              <a:solidFill>
                <a:srgbClr val="453755"/>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74713" y="774976"/>
              <a:ext cx="402956" cy="92990"/>
            </a:xfrm>
            <a:prstGeom prst="rect">
              <a:avLst/>
            </a:prstGeom>
            <a:solidFill>
              <a:srgbClr val="029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5093767" y="3984068"/>
            <a:ext cx="4541059" cy="1396452"/>
            <a:chOff x="5093767" y="3984068"/>
            <a:chExt cx="4541059" cy="1396452"/>
          </a:xfrm>
        </p:grpSpPr>
        <p:sp>
          <p:nvSpPr>
            <p:cNvPr id="53" name="Oval 65"/>
            <p:cNvSpPr>
              <a:spLocks noChangeArrowheads="1"/>
            </p:cNvSpPr>
            <p:nvPr>
              <p:custDataLst>
                <p:tags r:id="rId13"/>
              </p:custDataLst>
            </p:nvPr>
          </p:nvSpPr>
          <p:spPr bwMode="auto">
            <a:xfrm rot="16200000" flipV="1">
              <a:off x="4643371" y="4733739"/>
              <a:ext cx="1209726"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sp>
          <p:nvSpPr>
            <p:cNvPr id="30" name="矩形 29"/>
            <p:cNvSpPr/>
            <p:nvPr>
              <p:custDataLst>
                <p:tags r:id="rId14"/>
              </p:custDataLst>
            </p:nvPr>
          </p:nvSpPr>
          <p:spPr>
            <a:xfrm>
              <a:off x="5271140" y="4444356"/>
              <a:ext cx="4268507"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37" name="矩形 5"/>
            <p:cNvSpPr/>
            <p:nvPr>
              <p:custDataLst>
                <p:tags r:id="rId15"/>
              </p:custDataLst>
            </p:nvPr>
          </p:nvSpPr>
          <p:spPr>
            <a:xfrm rot="20830111">
              <a:off x="5093767" y="3984068"/>
              <a:ext cx="4541059" cy="529255"/>
            </a:xfrm>
            <a:custGeom>
              <a:avLst/>
              <a:gdLst/>
              <a:ahLst/>
              <a:cxnLst/>
              <a:rect l="l" t="t" r="r" b="b"/>
              <a:pathLst>
                <a:path w="4926966" h="720080">
                  <a:moveTo>
                    <a:pt x="4926966" y="0"/>
                  </a:moveTo>
                  <a:lnTo>
                    <a:pt x="4762952" y="720080"/>
                  </a:lnTo>
                  <a:lnTo>
                    <a:pt x="0" y="720080"/>
                  </a:lnTo>
                  <a:lnTo>
                    <a:pt x="164014" y="0"/>
                  </a:lnTo>
                  <a:close/>
                </a:path>
              </a:pathLst>
            </a:custGeom>
            <a:solidFill>
              <a:schemeClr val="bg1">
                <a:lumMod val="65000"/>
              </a:schemeClr>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grpSp>
        <p:nvGrpSpPr>
          <p:cNvPr id="7" name="组合 6"/>
          <p:cNvGrpSpPr/>
          <p:nvPr/>
        </p:nvGrpSpPr>
        <p:grpSpPr>
          <a:xfrm>
            <a:off x="5093767" y="5170328"/>
            <a:ext cx="3519072" cy="1257229"/>
            <a:chOff x="5093767" y="5170328"/>
            <a:chExt cx="3519072" cy="1257229"/>
          </a:xfrm>
        </p:grpSpPr>
        <p:sp>
          <p:nvSpPr>
            <p:cNvPr id="54" name="Oval 65"/>
            <p:cNvSpPr>
              <a:spLocks noChangeArrowheads="1"/>
            </p:cNvSpPr>
            <p:nvPr>
              <p:custDataLst>
                <p:tags r:id="rId10"/>
              </p:custDataLst>
            </p:nvPr>
          </p:nvSpPr>
          <p:spPr bwMode="auto">
            <a:xfrm rot="16200000" flipV="1">
              <a:off x="4623810" y="5780776"/>
              <a:ext cx="1209726"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sp>
          <p:nvSpPr>
            <p:cNvPr id="29" name="矩形 28"/>
            <p:cNvSpPr/>
            <p:nvPr>
              <p:custDataLst>
                <p:tags r:id="rId11"/>
              </p:custDataLst>
            </p:nvPr>
          </p:nvSpPr>
          <p:spPr>
            <a:xfrm>
              <a:off x="5229325" y="5530702"/>
              <a:ext cx="3273810"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38" name="矩形 6"/>
            <p:cNvSpPr/>
            <p:nvPr>
              <p:custDataLst>
                <p:tags r:id="rId12"/>
              </p:custDataLst>
            </p:nvPr>
          </p:nvSpPr>
          <p:spPr>
            <a:xfrm rot="20830111">
              <a:off x="5093767" y="5170328"/>
              <a:ext cx="3519072" cy="529256"/>
            </a:xfrm>
            <a:custGeom>
              <a:avLst/>
              <a:gdLst/>
              <a:ahLst/>
              <a:cxnLst/>
              <a:rect l="l" t="t" r="r" b="b"/>
              <a:pathLst>
                <a:path w="3819182" h="720080">
                  <a:moveTo>
                    <a:pt x="3819182" y="0"/>
                  </a:moveTo>
                  <a:lnTo>
                    <a:pt x="3655168" y="720080"/>
                  </a:lnTo>
                  <a:lnTo>
                    <a:pt x="0" y="720080"/>
                  </a:lnTo>
                  <a:lnTo>
                    <a:pt x="164015" y="0"/>
                  </a:lnTo>
                  <a:close/>
                </a:path>
              </a:pathLst>
            </a:custGeom>
            <a:solidFill>
              <a:schemeClr val="bg1">
                <a:lumMod val="65000"/>
              </a:schemeClr>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grpSp>
        <p:nvGrpSpPr>
          <p:cNvPr id="3" name="组合 2"/>
          <p:cNvGrpSpPr/>
          <p:nvPr/>
        </p:nvGrpSpPr>
        <p:grpSpPr>
          <a:xfrm>
            <a:off x="5093767" y="1392033"/>
            <a:ext cx="6283629" cy="1532674"/>
            <a:chOff x="5093767" y="1392033"/>
            <a:chExt cx="6283629" cy="1532674"/>
          </a:xfrm>
        </p:grpSpPr>
        <p:sp>
          <p:nvSpPr>
            <p:cNvPr id="27" name="Oval 65"/>
            <p:cNvSpPr>
              <a:spLocks noChangeArrowheads="1"/>
            </p:cNvSpPr>
            <p:nvPr>
              <p:custDataLst>
                <p:tags r:id="rId7"/>
              </p:custDataLst>
            </p:nvPr>
          </p:nvSpPr>
          <p:spPr bwMode="auto">
            <a:xfrm rot="16200000" flipV="1">
              <a:off x="4651703" y="2277047"/>
              <a:ext cx="1211485" cy="8383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grpSp>
          <p:nvGrpSpPr>
            <p:cNvPr id="2" name="组合 1"/>
            <p:cNvGrpSpPr/>
            <p:nvPr/>
          </p:nvGrpSpPr>
          <p:grpSpPr>
            <a:xfrm>
              <a:off x="5093767" y="1392033"/>
              <a:ext cx="6283629" cy="1185968"/>
              <a:chOff x="5093767" y="1392033"/>
              <a:chExt cx="6283629" cy="1185968"/>
            </a:xfrm>
          </p:grpSpPr>
          <p:sp>
            <p:nvSpPr>
              <p:cNvPr id="28" name="矩形 27"/>
              <p:cNvSpPr/>
              <p:nvPr>
                <p:custDataLst>
                  <p:tags r:id="rId8"/>
                </p:custDataLst>
              </p:nvPr>
            </p:nvSpPr>
            <p:spPr>
              <a:xfrm>
                <a:off x="5267047" y="2033607"/>
                <a:ext cx="5231078" cy="544394"/>
              </a:xfrm>
              <a:prstGeom prst="rect">
                <a:avLst/>
              </a:prstGeom>
              <a:gradFill flip="none" rotWithShape="1">
                <a:gsLst>
                  <a:gs pos="6000">
                    <a:srgbClr val="D9D9D9"/>
                  </a:gs>
                  <a:gs pos="100000">
                    <a:srgbClr val="BCBCBC">
                      <a:alpha val="0"/>
                    </a:srgbClr>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latin typeface="Calibri"/>
                </a:endParaRPr>
              </a:p>
            </p:txBody>
          </p:sp>
          <p:sp>
            <p:nvSpPr>
              <p:cNvPr id="25" name="矩形 3"/>
              <p:cNvSpPr/>
              <p:nvPr>
                <p:custDataLst>
                  <p:tags r:id="rId9"/>
                </p:custDataLst>
              </p:nvPr>
            </p:nvSpPr>
            <p:spPr>
              <a:xfrm rot="20830111">
                <a:off x="5093767" y="1392033"/>
                <a:ext cx="6283629" cy="543321"/>
              </a:xfrm>
              <a:custGeom>
                <a:avLst/>
                <a:gdLst>
                  <a:gd name="connsiteX0" fmla="*/ 5836155 w 5836155"/>
                  <a:gd name="connsiteY0" fmla="*/ 0 h 738688"/>
                  <a:gd name="connsiteX1" fmla="*/ 5672141 w 5836155"/>
                  <a:gd name="connsiteY1" fmla="*/ 720080 h 738688"/>
                  <a:gd name="connsiteX2" fmla="*/ 0 w 5836155"/>
                  <a:gd name="connsiteY2" fmla="*/ 738687 h 738688"/>
                  <a:gd name="connsiteX3" fmla="*/ 113123 w 5836155"/>
                  <a:gd name="connsiteY3" fmla="*/ 0 h 738688"/>
                  <a:gd name="connsiteX4" fmla="*/ 5836155 w 5836155"/>
                  <a:gd name="connsiteY4" fmla="*/ 0 h 738688"/>
                  <a:gd name="connsiteX0" fmla="*/ 5836155 w 5836155"/>
                  <a:gd name="connsiteY0" fmla="*/ 0 h 738686"/>
                  <a:gd name="connsiteX1" fmla="*/ 5672141 w 5836155"/>
                  <a:gd name="connsiteY1" fmla="*/ 720080 h 738686"/>
                  <a:gd name="connsiteX2" fmla="*/ 0 w 5836155"/>
                  <a:gd name="connsiteY2" fmla="*/ 738687 h 738686"/>
                  <a:gd name="connsiteX3" fmla="*/ 138757 w 5836155"/>
                  <a:gd name="connsiteY3" fmla="*/ 172 h 738686"/>
                  <a:gd name="connsiteX4" fmla="*/ 5836155 w 5836155"/>
                  <a:gd name="connsiteY4" fmla="*/ 0 h 73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155" h="738686">
                    <a:moveTo>
                      <a:pt x="5836155" y="0"/>
                    </a:moveTo>
                    <a:lnTo>
                      <a:pt x="5672141" y="720080"/>
                    </a:lnTo>
                    <a:lnTo>
                      <a:pt x="0" y="738687"/>
                    </a:lnTo>
                    <a:lnTo>
                      <a:pt x="138757" y="172"/>
                    </a:lnTo>
                    <a:lnTo>
                      <a:pt x="5836155" y="0"/>
                    </a:lnTo>
                    <a:close/>
                  </a:path>
                </a:pathLst>
              </a:custGeom>
              <a:solidFill>
                <a:srgbClr val="029EA4"/>
              </a:solidFill>
              <a:ln w="25400" cap="flat" cmpd="sng" algn="ctr">
                <a:noFill/>
                <a:prstDash val="solid"/>
              </a:ln>
              <a:effectLst/>
            </p:spPr>
            <p:txBody>
              <a:bodyPr lIns="68580" tIns="34290" rIns="68580" bIns="34290" anchor="ctr">
                <a:normAutofit/>
              </a:bodyPr>
              <a:lstStyle/>
              <a:p>
                <a:pPr algn="ctr">
                  <a:defRPr/>
                </a:pPr>
                <a:r>
                  <a:rPr lang="zh-CN" altLang="en-US" sz="2000" kern="0" dirty="0" smtClean="0">
                    <a:solidFill>
                      <a:srgbClr val="FFFFFF"/>
                    </a:solidFill>
                  </a:rPr>
                  <a:t>点击添加文字</a:t>
                </a:r>
                <a:endParaRPr lang="en-US" sz="2000" kern="0" dirty="0">
                  <a:solidFill>
                    <a:srgbClr val="FFFFFF"/>
                  </a:solidFill>
                </a:endParaRPr>
              </a:p>
            </p:txBody>
          </p:sp>
        </p:grpSp>
      </p:grpSp>
      <p:pic>
        <p:nvPicPr>
          <p:cNvPr id="4" name="图片 3"/>
          <p:cNvPicPr>
            <a:picLocks noChangeAspect="1"/>
          </p:cNvPicPr>
          <p:nvPr/>
        </p:nvPicPr>
        <p:blipFill rotWithShape="1">
          <a:blip r:embed="rId21">
            <a:extLst>
              <a:ext uri="{BEBA8EAE-BF5A-486C-A8C5-ECC9F3942E4B}">
                <a14:imgProps xmlns:a14="http://schemas.microsoft.com/office/drawing/2010/main">
                  <a14:imgLayer r:embed="rId22">
                    <a14:imgEffect>
                      <a14:saturation sat="0"/>
                    </a14:imgEffect>
                  </a14:imgLayer>
                </a14:imgProps>
              </a:ext>
              <a:ext uri="{28A0092B-C50C-407E-A947-70E740481C1C}">
                <a14:useLocalDpi xmlns:a14="http://schemas.microsoft.com/office/drawing/2010/main" val="0"/>
              </a:ext>
            </a:extLst>
          </a:blip>
          <a:srcRect r="50613" b="4968"/>
          <a:stretch/>
        </p:blipFill>
        <p:spPr>
          <a:xfrm>
            <a:off x="988579" y="1170069"/>
            <a:ext cx="3867903" cy="49642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1" name="矩形 1"/>
          <p:cNvSpPr/>
          <p:nvPr>
            <p:custDataLst>
              <p:tags r:id="rId3"/>
            </p:custDataLst>
          </p:nvPr>
        </p:nvSpPr>
        <p:spPr>
          <a:xfrm>
            <a:off x="4145596" y="1983276"/>
            <a:ext cx="966298" cy="752340"/>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rgbClr val="029EA4"/>
          </a:solidFill>
          <a:ln w="19050" cap="flat" cmpd="sng" algn="ctr">
            <a:noFill/>
            <a:prstDash val="solid"/>
          </a:ln>
          <a:effectLst/>
        </p:spPr>
        <p:txBody>
          <a:bodyPr lIns="0" tIns="0" rIns="144000" bIns="0" anchor="ctr"/>
          <a:lstStyle/>
          <a:p>
            <a:pPr algn="ctr">
              <a:defRPr/>
            </a:pPr>
            <a:r>
              <a:rPr lang="zh-CN" altLang="en-US" sz="2000" kern="0" dirty="0">
                <a:solidFill>
                  <a:sysClr val="window" lastClr="FFFFFF"/>
                </a:solidFill>
                <a:latin typeface="+mn-ea"/>
              </a:rPr>
              <a:t>第一章</a:t>
            </a:r>
          </a:p>
        </p:txBody>
      </p:sp>
      <p:sp>
        <p:nvSpPr>
          <p:cNvPr id="35" name="矩形 1"/>
          <p:cNvSpPr/>
          <p:nvPr>
            <p:custDataLst>
              <p:tags r:id="rId4"/>
            </p:custDataLst>
          </p:nvPr>
        </p:nvSpPr>
        <p:spPr>
          <a:xfrm>
            <a:off x="4130723" y="3970314"/>
            <a:ext cx="966298" cy="751178"/>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chemeClr val="bg1">
              <a:lumMod val="65000"/>
            </a:schemeClr>
          </a:solidFill>
          <a:ln w="19050" cap="flat" cmpd="sng" algn="ctr">
            <a:noFill/>
            <a:prstDash val="solid"/>
          </a:ln>
          <a:effectLst/>
        </p:spPr>
        <p:txBody>
          <a:bodyPr lIns="0" tIns="0" rIns="144000" bIns="0" anchor="ctr"/>
          <a:lstStyle/>
          <a:p>
            <a:pPr algn="ctr">
              <a:defRPr/>
            </a:pPr>
            <a:r>
              <a:rPr lang="zh-CN" altLang="en-US" sz="2000" kern="0" dirty="0">
                <a:solidFill>
                  <a:sysClr val="window" lastClr="FFFFFF"/>
                </a:solidFill>
                <a:latin typeface="+mn-ea"/>
              </a:rPr>
              <a:t>第三章</a:t>
            </a:r>
          </a:p>
        </p:txBody>
      </p:sp>
      <p:sp>
        <p:nvSpPr>
          <p:cNvPr id="39" name="矩形 1"/>
          <p:cNvSpPr/>
          <p:nvPr>
            <p:custDataLst>
              <p:tags r:id="rId5"/>
            </p:custDataLst>
          </p:nvPr>
        </p:nvSpPr>
        <p:spPr>
          <a:xfrm>
            <a:off x="4128075" y="3023993"/>
            <a:ext cx="966298" cy="752340"/>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chemeClr val="bg1">
              <a:lumMod val="65000"/>
            </a:schemeClr>
          </a:solidFill>
          <a:ln w="19050" cap="flat" cmpd="sng" algn="ctr">
            <a:noFill/>
            <a:prstDash val="solid"/>
          </a:ln>
          <a:effectLst/>
        </p:spPr>
        <p:txBody>
          <a:bodyPr lIns="0" tIns="0" rIns="144000" bIns="0" anchor="ctr"/>
          <a:lstStyle/>
          <a:p>
            <a:pPr algn="ctr">
              <a:defRPr/>
            </a:pPr>
            <a:r>
              <a:rPr lang="zh-CN" altLang="en-US" sz="2000" kern="0" dirty="0" smtClean="0">
                <a:solidFill>
                  <a:sysClr val="window" lastClr="FFFFFF"/>
                </a:solidFill>
                <a:latin typeface="+mn-ea"/>
              </a:rPr>
              <a:t>第</a:t>
            </a:r>
            <a:r>
              <a:rPr lang="zh-CN" altLang="en-US" sz="2000" kern="0" dirty="0">
                <a:solidFill>
                  <a:sysClr val="window" lastClr="FFFFFF"/>
                </a:solidFill>
                <a:latin typeface="+mn-ea"/>
              </a:rPr>
              <a:t>二</a:t>
            </a:r>
            <a:r>
              <a:rPr lang="zh-CN" altLang="en-US" sz="2000" kern="0" dirty="0" smtClean="0">
                <a:solidFill>
                  <a:sysClr val="window" lastClr="FFFFFF"/>
                </a:solidFill>
                <a:latin typeface="+mn-ea"/>
              </a:rPr>
              <a:t>章</a:t>
            </a:r>
            <a:endParaRPr lang="zh-CN" altLang="en-US" sz="2000" kern="0" dirty="0">
              <a:solidFill>
                <a:sysClr val="window" lastClr="FFFFFF"/>
              </a:solidFill>
              <a:latin typeface="+mn-ea"/>
            </a:endParaRPr>
          </a:p>
        </p:txBody>
      </p:sp>
      <p:sp>
        <p:nvSpPr>
          <p:cNvPr id="40" name="矩形 1"/>
          <p:cNvSpPr/>
          <p:nvPr>
            <p:custDataLst>
              <p:tags r:id="rId6"/>
            </p:custDataLst>
          </p:nvPr>
        </p:nvSpPr>
        <p:spPr>
          <a:xfrm>
            <a:off x="4130723" y="5182558"/>
            <a:ext cx="966298" cy="752340"/>
          </a:xfrm>
          <a:custGeom>
            <a:avLst/>
            <a:gdLst/>
            <a:ahLst/>
            <a:cxnLst/>
            <a:rect l="l" t="t" r="r" b="b"/>
            <a:pathLst>
              <a:path w="1759256" h="1368152">
                <a:moveTo>
                  <a:pt x="0" y="0"/>
                </a:moveTo>
                <a:lnTo>
                  <a:pt x="1512168" y="0"/>
                </a:lnTo>
                <a:lnTo>
                  <a:pt x="1512168" y="255262"/>
                </a:lnTo>
                <a:lnTo>
                  <a:pt x="1759256" y="409692"/>
                </a:lnTo>
                <a:lnTo>
                  <a:pt x="1512168" y="564122"/>
                </a:lnTo>
                <a:lnTo>
                  <a:pt x="1512168" y="1368152"/>
                </a:lnTo>
                <a:lnTo>
                  <a:pt x="0" y="1368152"/>
                </a:lnTo>
                <a:close/>
              </a:path>
            </a:pathLst>
          </a:custGeom>
          <a:solidFill>
            <a:schemeClr val="bg1">
              <a:lumMod val="65000"/>
            </a:schemeClr>
          </a:solidFill>
          <a:ln w="19050" cap="flat" cmpd="sng" algn="ctr">
            <a:noFill/>
            <a:prstDash val="solid"/>
          </a:ln>
          <a:effectLst/>
        </p:spPr>
        <p:txBody>
          <a:bodyPr lIns="0" tIns="0" rIns="144000" bIns="0" anchor="ctr"/>
          <a:lstStyle/>
          <a:p>
            <a:pPr algn="ctr">
              <a:defRPr/>
            </a:pPr>
            <a:r>
              <a:rPr lang="zh-CN" altLang="en-US" sz="2000" kern="0" dirty="0" smtClean="0">
                <a:solidFill>
                  <a:sysClr val="window" lastClr="FFFFFF"/>
                </a:solidFill>
                <a:latin typeface="+mn-ea"/>
              </a:rPr>
              <a:t>第四章</a:t>
            </a:r>
            <a:endParaRPr lang="zh-CN" altLang="en-US" sz="2000" kern="0" dirty="0">
              <a:solidFill>
                <a:sysClr val="window" lastClr="FFFFFF"/>
              </a:solidFill>
              <a:latin typeface="+mn-ea"/>
            </a:endParaRPr>
          </a:p>
        </p:txBody>
      </p:sp>
      <p:sp>
        <p:nvSpPr>
          <p:cNvPr id="32" name="圆角矩形 31"/>
          <p:cNvSpPr/>
          <p:nvPr/>
        </p:nvSpPr>
        <p:spPr>
          <a:xfrm>
            <a:off x="11573261" y="6375939"/>
            <a:ext cx="375933" cy="375933"/>
          </a:xfrm>
          <a:prstGeom prst="roundRect">
            <a:avLst>
              <a:gd name="adj" fmla="val 9349"/>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3</a:t>
            </a:r>
            <a:endParaRPr lang="zh-CN" altLang="en-US" sz="2400" dirty="0"/>
          </a:p>
        </p:txBody>
      </p:sp>
    </p:spTree>
    <p:custDataLst>
      <p:tags r:id="rId1"/>
    </p:custDataLst>
    <p:extLst>
      <p:ext uri="{BB962C8B-B14F-4D97-AF65-F5344CB8AC3E}">
        <p14:creationId xmlns:p14="http://schemas.microsoft.com/office/powerpoint/2010/main" val="3706459883"/>
      </p:ext>
    </p:extLst>
  </p:cSld>
  <p:clrMapOvr>
    <a:masterClrMapping/>
  </p:clrMapOvr>
  <mc:AlternateContent xmlns:mc="http://schemas.openxmlformats.org/markup-compatibility/2006" xmlns:p14="http://schemas.microsoft.com/office/powerpoint/2010/main">
    <mc:Choice Requires="p14">
      <p:transition spd="slow" p14:dur="2000" advTm="11000"/>
    </mc:Choice>
    <mc:Fallback xmlns="">
      <p:transition spd="slow"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3" presetClass="entr" presetSubtype="1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1000"/>
                                        <p:tgtEl>
                                          <p:spTgt spid="4"/>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1000"/>
                                        <p:tgtEl>
                                          <p:spTgt spid="3"/>
                                        </p:tgtEl>
                                      </p:cBhvr>
                                    </p:animEffect>
                                  </p:childTnLst>
                                </p:cTn>
                              </p:par>
                            </p:childTnLst>
                          </p:cTn>
                        </p:par>
                        <p:par>
                          <p:cTn id="24" fill="hold">
                            <p:stCondLst>
                              <p:cond delay="4000"/>
                            </p:stCondLst>
                            <p:childTnLst>
                              <p:par>
                                <p:cTn id="25" presetID="10" presetClass="entr" presetSubtype="0" fill="hold" grpId="0" nodeType="afterEffect">
                                  <p:stCondLst>
                                    <p:cond delay="25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475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25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6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p:stCondLst>
                              <p:cond delay="6500"/>
                            </p:stCondLst>
                            <p:childTnLst>
                              <p:par>
                                <p:cTn id="41" presetID="10" presetClass="entr" presetSubtype="0" fill="hold" grpId="0" nodeType="after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7250"/>
                            </p:stCondLst>
                            <p:childTnLst>
                              <p:par>
                                <p:cTn id="45" presetID="22" presetClass="entr" presetSubtype="8" fill="hold" nodeType="afterEffect">
                                  <p:stCondLst>
                                    <p:cond delay="25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8000"/>
                            </p:stCondLst>
                            <p:childTnLst>
                              <p:par>
                                <p:cTn id="49" presetID="35" presetClass="emph" presetSubtype="0" fill="hold" grpId="1" nodeType="afterEffect">
                                  <p:stCondLst>
                                    <p:cond delay="0"/>
                                  </p:stCondLst>
                                  <p:childTnLst>
                                    <p:anim calcmode="discrete" valueType="str">
                                      <p:cBhvr>
                                        <p:cTn id="50"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51" fill="hold">
                            <p:stCondLst>
                              <p:cond delay="9000"/>
                            </p:stCondLst>
                            <p:childTnLst>
                              <p:par>
                                <p:cTn id="52" presetID="35" presetClass="emph" presetSubtype="0" fill="hold" nodeType="afterEffect">
                                  <p:stCondLst>
                                    <p:cond delay="0"/>
                                  </p:stCondLst>
                                  <p:childTnLst>
                                    <p:anim calcmode="discrete" valueType="str">
                                      <p:cBhvr>
                                        <p:cTn id="53"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animBg="1"/>
      <p:bldP spid="31" grpId="1" animBg="1"/>
      <p:bldP spid="35"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1424377" y="1297830"/>
            <a:ext cx="4370652" cy="4370652"/>
          </a:xfrm>
          <a:prstGeom prst="ellipse">
            <a:avLst/>
          </a:prstGeom>
          <a:noFill/>
          <a:ln w="12700">
            <a:solidFill>
              <a:schemeClr val="bg2">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899667" y="2814498"/>
            <a:ext cx="1325759" cy="1325759"/>
            <a:chOff x="899667" y="2814498"/>
            <a:chExt cx="1325759" cy="1325759"/>
          </a:xfrm>
          <a:effectLst>
            <a:outerShdw blurRad="533400" dist="127000" dir="2700000" algn="tl" rotWithShape="0">
              <a:schemeClr val="bg1">
                <a:alpha val="30000"/>
              </a:schemeClr>
            </a:outerShdw>
          </a:effectLst>
        </p:grpSpPr>
        <p:sp>
          <p:nvSpPr>
            <p:cNvPr id="84" name="椭圆 83"/>
            <p:cNvSpPr/>
            <p:nvPr/>
          </p:nvSpPr>
          <p:spPr>
            <a:xfrm>
              <a:off x="899667" y="2814498"/>
              <a:ext cx="1325759" cy="1325759"/>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43"/>
            <p:cNvSpPr>
              <a:spLocks noEditPoints="1"/>
            </p:cNvSpPr>
            <p:nvPr/>
          </p:nvSpPr>
          <p:spPr bwMode="auto">
            <a:xfrm>
              <a:off x="1295700" y="3210531"/>
              <a:ext cx="533692" cy="533692"/>
            </a:xfrm>
            <a:custGeom>
              <a:avLst/>
              <a:gdLst>
                <a:gd name="T0" fmla="*/ 312 w 384"/>
                <a:gd name="T1" fmla="*/ 120 h 384"/>
                <a:gd name="T2" fmla="*/ 333 w 384"/>
                <a:gd name="T3" fmla="*/ 133 h 384"/>
                <a:gd name="T4" fmla="*/ 333 w 384"/>
                <a:gd name="T5" fmla="*/ 156 h 384"/>
                <a:gd name="T6" fmla="*/ 312 w 384"/>
                <a:gd name="T7" fmla="*/ 169 h 384"/>
                <a:gd name="T8" fmla="*/ 289 w 384"/>
                <a:gd name="T9" fmla="*/ 144 h 384"/>
                <a:gd name="T10" fmla="*/ 120 w 384"/>
                <a:gd name="T11" fmla="*/ 97 h 384"/>
                <a:gd name="T12" fmla="*/ 145 w 384"/>
                <a:gd name="T13" fmla="*/ 144 h 384"/>
                <a:gd name="T14" fmla="*/ 120 w 384"/>
                <a:gd name="T15" fmla="*/ 97 h 384"/>
                <a:gd name="T16" fmla="*/ 72 w 384"/>
                <a:gd name="T17" fmla="*/ 144 h 384"/>
                <a:gd name="T18" fmla="*/ 97 w 384"/>
                <a:gd name="T19" fmla="*/ 97 h 384"/>
                <a:gd name="T20" fmla="*/ 312 w 384"/>
                <a:gd name="T21" fmla="*/ 48 h 384"/>
                <a:gd name="T22" fmla="*/ 289 w 384"/>
                <a:gd name="T23" fmla="*/ 61 h 384"/>
                <a:gd name="T24" fmla="*/ 272 w 384"/>
                <a:gd name="T25" fmla="*/ 96 h 384"/>
                <a:gd name="T26" fmla="*/ 264 w 384"/>
                <a:gd name="T27" fmla="*/ 144 h 384"/>
                <a:gd name="T28" fmla="*/ 272 w 384"/>
                <a:gd name="T29" fmla="*/ 192 h 384"/>
                <a:gd name="T30" fmla="*/ 289 w 384"/>
                <a:gd name="T31" fmla="*/ 227 h 384"/>
                <a:gd name="T32" fmla="*/ 312 w 384"/>
                <a:gd name="T33" fmla="*/ 240 h 384"/>
                <a:gd name="T34" fmla="*/ 337 w 384"/>
                <a:gd name="T35" fmla="*/ 227 h 384"/>
                <a:gd name="T36" fmla="*/ 354 w 384"/>
                <a:gd name="T37" fmla="*/ 192 h 384"/>
                <a:gd name="T38" fmla="*/ 361 w 384"/>
                <a:gd name="T39" fmla="*/ 144 h 384"/>
                <a:gd name="T40" fmla="*/ 354 w 384"/>
                <a:gd name="T41" fmla="*/ 96 h 384"/>
                <a:gd name="T42" fmla="*/ 337 w 384"/>
                <a:gd name="T43" fmla="*/ 61 h 384"/>
                <a:gd name="T44" fmla="*/ 312 w 384"/>
                <a:gd name="T45" fmla="*/ 48 h 384"/>
                <a:gd name="T46" fmla="*/ 328 w 384"/>
                <a:gd name="T47" fmla="*/ 4 h 384"/>
                <a:gd name="T48" fmla="*/ 357 w 384"/>
                <a:gd name="T49" fmla="*/ 32 h 384"/>
                <a:gd name="T50" fmla="*/ 377 w 384"/>
                <a:gd name="T51" fmla="*/ 81 h 384"/>
                <a:gd name="T52" fmla="*/ 384 w 384"/>
                <a:gd name="T53" fmla="*/ 144 h 384"/>
                <a:gd name="T54" fmla="*/ 377 w 384"/>
                <a:gd name="T55" fmla="*/ 207 h 384"/>
                <a:gd name="T56" fmla="*/ 357 w 384"/>
                <a:gd name="T57" fmla="*/ 256 h 384"/>
                <a:gd name="T58" fmla="*/ 328 w 384"/>
                <a:gd name="T59" fmla="*/ 284 h 384"/>
                <a:gd name="T60" fmla="*/ 169 w 384"/>
                <a:gd name="T61" fmla="*/ 240 h 384"/>
                <a:gd name="T62" fmla="*/ 145 w 384"/>
                <a:gd name="T63" fmla="*/ 361 h 384"/>
                <a:gd name="T64" fmla="*/ 133 w 384"/>
                <a:gd name="T65" fmla="*/ 380 h 384"/>
                <a:gd name="T66" fmla="*/ 72 w 384"/>
                <a:gd name="T67" fmla="*/ 384 h 384"/>
                <a:gd name="T68" fmla="*/ 52 w 384"/>
                <a:gd name="T69" fmla="*/ 372 h 384"/>
                <a:gd name="T70" fmla="*/ 68 w 384"/>
                <a:gd name="T71" fmla="*/ 234 h 384"/>
                <a:gd name="T72" fmla="*/ 36 w 384"/>
                <a:gd name="T73" fmla="*/ 208 h 384"/>
                <a:gd name="T74" fmla="*/ 25 w 384"/>
                <a:gd name="T75" fmla="*/ 169 h 384"/>
                <a:gd name="T76" fmla="*/ 4 w 384"/>
                <a:gd name="T77" fmla="*/ 156 h 384"/>
                <a:gd name="T78" fmla="*/ 4 w 384"/>
                <a:gd name="T79" fmla="*/ 133 h 384"/>
                <a:gd name="T80" fmla="*/ 25 w 384"/>
                <a:gd name="T81" fmla="*/ 120 h 384"/>
                <a:gd name="T82" fmla="*/ 39 w 384"/>
                <a:gd name="T83" fmla="*/ 78 h 384"/>
                <a:gd name="T84" fmla="*/ 73 w 384"/>
                <a:gd name="T85" fmla="*/ 52 h 384"/>
                <a:gd name="T86" fmla="*/ 169 w 384"/>
                <a:gd name="T87" fmla="*/ 4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84">
                  <a:moveTo>
                    <a:pt x="291" y="120"/>
                  </a:moveTo>
                  <a:lnTo>
                    <a:pt x="312" y="120"/>
                  </a:lnTo>
                  <a:lnTo>
                    <a:pt x="325" y="124"/>
                  </a:lnTo>
                  <a:lnTo>
                    <a:pt x="333" y="133"/>
                  </a:lnTo>
                  <a:lnTo>
                    <a:pt x="337" y="144"/>
                  </a:lnTo>
                  <a:lnTo>
                    <a:pt x="333" y="156"/>
                  </a:lnTo>
                  <a:lnTo>
                    <a:pt x="325" y="165"/>
                  </a:lnTo>
                  <a:lnTo>
                    <a:pt x="312" y="169"/>
                  </a:lnTo>
                  <a:lnTo>
                    <a:pt x="291" y="169"/>
                  </a:lnTo>
                  <a:lnTo>
                    <a:pt x="289" y="144"/>
                  </a:lnTo>
                  <a:lnTo>
                    <a:pt x="291" y="120"/>
                  </a:lnTo>
                  <a:close/>
                  <a:moveTo>
                    <a:pt x="120" y="97"/>
                  </a:moveTo>
                  <a:lnTo>
                    <a:pt x="120" y="144"/>
                  </a:lnTo>
                  <a:lnTo>
                    <a:pt x="145" y="144"/>
                  </a:lnTo>
                  <a:lnTo>
                    <a:pt x="145" y="97"/>
                  </a:lnTo>
                  <a:lnTo>
                    <a:pt x="120" y="97"/>
                  </a:lnTo>
                  <a:close/>
                  <a:moveTo>
                    <a:pt x="72" y="97"/>
                  </a:moveTo>
                  <a:lnTo>
                    <a:pt x="72" y="144"/>
                  </a:lnTo>
                  <a:lnTo>
                    <a:pt x="97" y="144"/>
                  </a:lnTo>
                  <a:lnTo>
                    <a:pt x="97" y="97"/>
                  </a:lnTo>
                  <a:lnTo>
                    <a:pt x="72" y="97"/>
                  </a:lnTo>
                  <a:close/>
                  <a:moveTo>
                    <a:pt x="312" y="48"/>
                  </a:moveTo>
                  <a:lnTo>
                    <a:pt x="300" y="52"/>
                  </a:lnTo>
                  <a:lnTo>
                    <a:pt x="289" y="61"/>
                  </a:lnTo>
                  <a:lnTo>
                    <a:pt x="279" y="76"/>
                  </a:lnTo>
                  <a:lnTo>
                    <a:pt x="272" y="96"/>
                  </a:lnTo>
                  <a:lnTo>
                    <a:pt x="267" y="119"/>
                  </a:lnTo>
                  <a:lnTo>
                    <a:pt x="264" y="144"/>
                  </a:lnTo>
                  <a:lnTo>
                    <a:pt x="267" y="170"/>
                  </a:lnTo>
                  <a:lnTo>
                    <a:pt x="272" y="192"/>
                  </a:lnTo>
                  <a:lnTo>
                    <a:pt x="279" y="212"/>
                  </a:lnTo>
                  <a:lnTo>
                    <a:pt x="289" y="227"/>
                  </a:lnTo>
                  <a:lnTo>
                    <a:pt x="300" y="237"/>
                  </a:lnTo>
                  <a:lnTo>
                    <a:pt x="312" y="240"/>
                  </a:lnTo>
                  <a:lnTo>
                    <a:pt x="325" y="237"/>
                  </a:lnTo>
                  <a:lnTo>
                    <a:pt x="337" y="227"/>
                  </a:lnTo>
                  <a:lnTo>
                    <a:pt x="347" y="212"/>
                  </a:lnTo>
                  <a:lnTo>
                    <a:pt x="354" y="192"/>
                  </a:lnTo>
                  <a:lnTo>
                    <a:pt x="359" y="170"/>
                  </a:lnTo>
                  <a:lnTo>
                    <a:pt x="361" y="144"/>
                  </a:lnTo>
                  <a:lnTo>
                    <a:pt x="359" y="119"/>
                  </a:lnTo>
                  <a:lnTo>
                    <a:pt x="354" y="96"/>
                  </a:lnTo>
                  <a:lnTo>
                    <a:pt x="347" y="76"/>
                  </a:lnTo>
                  <a:lnTo>
                    <a:pt x="337" y="61"/>
                  </a:lnTo>
                  <a:lnTo>
                    <a:pt x="325" y="52"/>
                  </a:lnTo>
                  <a:lnTo>
                    <a:pt x="312" y="48"/>
                  </a:lnTo>
                  <a:close/>
                  <a:moveTo>
                    <a:pt x="312" y="0"/>
                  </a:moveTo>
                  <a:lnTo>
                    <a:pt x="328" y="4"/>
                  </a:lnTo>
                  <a:lnTo>
                    <a:pt x="345" y="15"/>
                  </a:lnTo>
                  <a:lnTo>
                    <a:pt x="357" y="32"/>
                  </a:lnTo>
                  <a:lnTo>
                    <a:pt x="368" y="55"/>
                  </a:lnTo>
                  <a:lnTo>
                    <a:pt x="377" y="81"/>
                  </a:lnTo>
                  <a:lnTo>
                    <a:pt x="383" y="112"/>
                  </a:lnTo>
                  <a:lnTo>
                    <a:pt x="384" y="144"/>
                  </a:lnTo>
                  <a:lnTo>
                    <a:pt x="383" y="177"/>
                  </a:lnTo>
                  <a:lnTo>
                    <a:pt x="377" y="207"/>
                  </a:lnTo>
                  <a:lnTo>
                    <a:pt x="368" y="234"/>
                  </a:lnTo>
                  <a:lnTo>
                    <a:pt x="357" y="256"/>
                  </a:lnTo>
                  <a:lnTo>
                    <a:pt x="345" y="274"/>
                  </a:lnTo>
                  <a:lnTo>
                    <a:pt x="328" y="284"/>
                  </a:lnTo>
                  <a:lnTo>
                    <a:pt x="312" y="289"/>
                  </a:lnTo>
                  <a:lnTo>
                    <a:pt x="169" y="240"/>
                  </a:lnTo>
                  <a:lnTo>
                    <a:pt x="163" y="240"/>
                  </a:lnTo>
                  <a:lnTo>
                    <a:pt x="145" y="361"/>
                  </a:lnTo>
                  <a:lnTo>
                    <a:pt x="141" y="372"/>
                  </a:lnTo>
                  <a:lnTo>
                    <a:pt x="133" y="380"/>
                  </a:lnTo>
                  <a:lnTo>
                    <a:pt x="120" y="384"/>
                  </a:lnTo>
                  <a:lnTo>
                    <a:pt x="72" y="384"/>
                  </a:lnTo>
                  <a:lnTo>
                    <a:pt x="61" y="380"/>
                  </a:lnTo>
                  <a:lnTo>
                    <a:pt x="52" y="372"/>
                  </a:lnTo>
                  <a:lnTo>
                    <a:pt x="49" y="361"/>
                  </a:lnTo>
                  <a:lnTo>
                    <a:pt x="68" y="234"/>
                  </a:lnTo>
                  <a:lnTo>
                    <a:pt x="51" y="223"/>
                  </a:lnTo>
                  <a:lnTo>
                    <a:pt x="36" y="208"/>
                  </a:lnTo>
                  <a:lnTo>
                    <a:pt x="28" y="190"/>
                  </a:lnTo>
                  <a:lnTo>
                    <a:pt x="25" y="169"/>
                  </a:lnTo>
                  <a:lnTo>
                    <a:pt x="13" y="165"/>
                  </a:lnTo>
                  <a:lnTo>
                    <a:pt x="4" y="156"/>
                  </a:lnTo>
                  <a:lnTo>
                    <a:pt x="0" y="144"/>
                  </a:lnTo>
                  <a:lnTo>
                    <a:pt x="4" y="133"/>
                  </a:lnTo>
                  <a:lnTo>
                    <a:pt x="13" y="124"/>
                  </a:lnTo>
                  <a:lnTo>
                    <a:pt x="25" y="120"/>
                  </a:lnTo>
                  <a:lnTo>
                    <a:pt x="29" y="98"/>
                  </a:lnTo>
                  <a:lnTo>
                    <a:pt x="39" y="78"/>
                  </a:lnTo>
                  <a:lnTo>
                    <a:pt x="54" y="62"/>
                  </a:lnTo>
                  <a:lnTo>
                    <a:pt x="73" y="52"/>
                  </a:lnTo>
                  <a:lnTo>
                    <a:pt x="97" y="48"/>
                  </a:lnTo>
                  <a:lnTo>
                    <a:pt x="169" y="48"/>
                  </a:lnTo>
                  <a:lnTo>
                    <a:pt x="312" y="0"/>
                  </a:lnTo>
                  <a:close/>
                </a:path>
              </a:pathLst>
            </a:custGeom>
            <a:solidFill>
              <a:srgbClr val="E24946"/>
            </a:solidFill>
            <a:ln w="0">
              <a:noFill/>
              <a:prstDash val="solid"/>
              <a:round/>
              <a:headEnd/>
              <a:tailEnd/>
            </a:ln>
            <a:effectLst>
              <a:outerShdw blurRad="1270000" dir="10800000" algn="r" rotWithShape="0">
                <a:schemeClr val="bg1">
                  <a:lumMod val="95000"/>
                  <a:alpha val="40000"/>
                </a:scheme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2946824" y="773139"/>
            <a:ext cx="1325759" cy="1325759"/>
            <a:chOff x="2946824" y="773139"/>
            <a:chExt cx="1325759" cy="1325759"/>
          </a:xfrm>
        </p:grpSpPr>
        <p:sp>
          <p:nvSpPr>
            <p:cNvPr id="17" name="椭圆 16"/>
            <p:cNvSpPr/>
            <p:nvPr/>
          </p:nvSpPr>
          <p:spPr>
            <a:xfrm>
              <a:off x="2946824" y="773139"/>
              <a:ext cx="1325759" cy="1325759"/>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44"/>
            <p:cNvSpPr>
              <a:spLocks noEditPoints="1"/>
            </p:cNvSpPr>
            <p:nvPr/>
          </p:nvSpPr>
          <p:spPr bwMode="auto">
            <a:xfrm>
              <a:off x="3342857" y="1169172"/>
              <a:ext cx="533692" cy="533692"/>
            </a:xfrm>
            <a:custGeom>
              <a:avLst/>
              <a:gdLst>
                <a:gd name="T0" fmla="*/ 289 w 384"/>
                <a:gd name="T1" fmla="*/ 240 h 384"/>
                <a:gd name="T2" fmla="*/ 240 w 384"/>
                <a:gd name="T3" fmla="*/ 289 h 384"/>
                <a:gd name="T4" fmla="*/ 169 w 384"/>
                <a:gd name="T5" fmla="*/ 240 h 384"/>
                <a:gd name="T6" fmla="*/ 217 w 384"/>
                <a:gd name="T7" fmla="*/ 289 h 384"/>
                <a:gd name="T8" fmla="*/ 169 w 384"/>
                <a:gd name="T9" fmla="*/ 240 h 384"/>
                <a:gd name="T10" fmla="*/ 145 w 384"/>
                <a:gd name="T11" fmla="*/ 240 h 384"/>
                <a:gd name="T12" fmla="*/ 97 w 384"/>
                <a:gd name="T13" fmla="*/ 289 h 384"/>
                <a:gd name="T14" fmla="*/ 240 w 384"/>
                <a:gd name="T15" fmla="*/ 169 h 384"/>
                <a:gd name="T16" fmla="*/ 289 w 384"/>
                <a:gd name="T17" fmla="*/ 216 h 384"/>
                <a:gd name="T18" fmla="*/ 240 w 384"/>
                <a:gd name="T19" fmla="*/ 169 h 384"/>
                <a:gd name="T20" fmla="*/ 217 w 384"/>
                <a:gd name="T21" fmla="*/ 169 h 384"/>
                <a:gd name="T22" fmla="*/ 169 w 384"/>
                <a:gd name="T23" fmla="*/ 216 h 384"/>
                <a:gd name="T24" fmla="*/ 97 w 384"/>
                <a:gd name="T25" fmla="*/ 169 h 384"/>
                <a:gd name="T26" fmla="*/ 145 w 384"/>
                <a:gd name="T27" fmla="*/ 216 h 384"/>
                <a:gd name="T28" fmla="*/ 97 w 384"/>
                <a:gd name="T29" fmla="*/ 169 h 384"/>
                <a:gd name="T30" fmla="*/ 49 w 384"/>
                <a:gd name="T31" fmla="*/ 312 h 384"/>
                <a:gd name="T32" fmla="*/ 61 w 384"/>
                <a:gd name="T33" fmla="*/ 333 h 384"/>
                <a:gd name="T34" fmla="*/ 312 w 384"/>
                <a:gd name="T35" fmla="*/ 336 h 384"/>
                <a:gd name="T36" fmla="*/ 333 w 384"/>
                <a:gd name="T37" fmla="*/ 325 h 384"/>
                <a:gd name="T38" fmla="*/ 337 w 384"/>
                <a:gd name="T39" fmla="*/ 120 h 384"/>
                <a:gd name="T40" fmla="*/ 289 w 384"/>
                <a:gd name="T41" fmla="*/ 0 h 384"/>
                <a:gd name="T42" fmla="*/ 312 w 384"/>
                <a:gd name="T43" fmla="*/ 36 h 384"/>
                <a:gd name="T44" fmla="*/ 310 w 384"/>
                <a:gd name="T45" fmla="*/ 44 h 384"/>
                <a:gd name="T46" fmla="*/ 305 w 384"/>
                <a:gd name="T47" fmla="*/ 47 h 384"/>
                <a:gd name="T48" fmla="*/ 296 w 384"/>
                <a:gd name="T49" fmla="*/ 47 h 384"/>
                <a:gd name="T50" fmla="*/ 291 w 384"/>
                <a:gd name="T51" fmla="*/ 44 h 384"/>
                <a:gd name="T52" fmla="*/ 289 w 384"/>
                <a:gd name="T53" fmla="*/ 36 h 384"/>
                <a:gd name="T54" fmla="*/ 120 w 384"/>
                <a:gd name="T55" fmla="*/ 0 h 384"/>
                <a:gd name="T56" fmla="*/ 264 w 384"/>
                <a:gd name="T57" fmla="*/ 36 h 384"/>
                <a:gd name="T58" fmla="*/ 275 w 384"/>
                <a:gd name="T59" fmla="*/ 62 h 384"/>
                <a:gd name="T60" fmla="*/ 301 w 384"/>
                <a:gd name="T61" fmla="*/ 72 h 384"/>
                <a:gd name="T62" fmla="*/ 326 w 384"/>
                <a:gd name="T63" fmla="*/ 62 h 384"/>
                <a:gd name="T64" fmla="*/ 337 w 384"/>
                <a:gd name="T65" fmla="*/ 36 h 384"/>
                <a:gd name="T66" fmla="*/ 356 w 384"/>
                <a:gd name="T67" fmla="*/ 15 h 384"/>
                <a:gd name="T68" fmla="*/ 380 w 384"/>
                <a:gd name="T69" fmla="*/ 50 h 384"/>
                <a:gd name="T70" fmla="*/ 384 w 384"/>
                <a:gd name="T71" fmla="*/ 312 h 384"/>
                <a:gd name="T72" fmla="*/ 371 w 384"/>
                <a:gd name="T73" fmla="*/ 354 h 384"/>
                <a:gd name="T74" fmla="*/ 336 w 384"/>
                <a:gd name="T75" fmla="*/ 380 h 384"/>
                <a:gd name="T76" fmla="*/ 72 w 384"/>
                <a:gd name="T77" fmla="*/ 384 h 384"/>
                <a:gd name="T78" fmla="*/ 30 w 384"/>
                <a:gd name="T79" fmla="*/ 370 h 384"/>
                <a:gd name="T80" fmla="*/ 4 w 384"/>
                <a:gd name="T81" fmla="*/ 335 h 384"/>
                <a:gd name="T82" fmla="*/ 0 w 384"/>
                <a:gd name="T83" fmla="*/ 72 h 384"/>
                <a:gd name="T84" fmla="*/ 14 w 384"/>
                <a:gd name="T85" fmla="*/ 30 h 384"/>
                <a:gd name="T86" fmla="*/ 49 w 384"/>
                <a:gd name="T87" fmla="*/ 5 h 384"/>
                <a:gd name="T88" fmla="*/ 51 w 384"/>
                <a:gd name="T89" fmla="*/ 50 h 384"/>
                <a:gd name="T90" fmla="*/ 71 w 384"/>
                <a:gd name="T91" fmla="*/ 70 h 384"/>
                <a:gd name="T92" fmla="*/ 98 w 384"/>
                <a:gd name="T93" fmla="*/ 70 h 384"/>
                <a:gd name="T94" fmla="*/ 118 w 384"/>
                <a:gd name="T95" fmla="*/ 50 h 384"/>
                <a:gd name="T96" fmla="*/ 120 w 384"/>
                <a:gd name="T97" fmla="*/ 0 h 384"/>
                <a:gd name="T98" fmla="*/ 97 w 384"/>
                <a:gd name="T99" fmla="*/ 0 h 384"/>
                <a:gd name="T100" fmla="*/ 96 w 384"/>
                <a:gd name="T101" fmla="*/ 40 h 384"/>
                <a:gd name="T102" fmla="*/ 92 w 384"/>
                <a:gd name="T103" fmla="*/ 46 h 384"/>
                <a:gd name="T104" fmla="*/ 84 w 384"/>
                <a:gd name="T105" fmla="*/ 48 h 384"/>
                <a:gd name="T106" fmla="*/ 77 w 384"/>
                <a:gd name="T107" fmla="*/ 46 h 384"/>
                <a:gd name="T108" fmla="*/ 73 w 384"/>
                <a:gd name="T109" fmla="*/ 40 h 384"/>
                <a:gd name="T110" fmla="*/ 72 w 384"/>
                <a:gd name="T111"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4" h="384">
                  <a:moveTo>
                    <a:pt x="240" y="240"/>
                  </a:moveTo>
                  <a:lnTo>
                    <a:pt x="289" y="240"/>
                  </a:lnTo>
                  <a:lnTo>
                    <a:pt x="289" y="289"/>
                  </a:lnTo>
                  <a:lnTo>
                    <a:pt x="240" y="289"/>
                  </a:lnTo>
                  <a:lnTo>
                    <a:pt x="240" y="240"/>
                  </a:lnTo>
                  <a:close/>
                  <a:moveTo>
                    <a:pt x="169" y="240"/>
                  </a:moveTo>
                  <a:lnTo>
                    <a:pt x="217" y="240"/>
                  </a:lnTo>
                  <a:lnTo>
                    <a:pt x="217" y="289"/>
                  </a:lnTo>
                  <a:lnTo>
                    <a:pt x="169" y="289"/>
                  </a:lnTo>
                  <a:lnTo>
                    <a:pt x="169" y="240"/>
                  </a:lnTo>
                  <a:close/>
                  <a:moveTo>
                    <a:pt x="97" y="240"/>
                  </a:moveTo>
                  <a:lnTo>
                    <a:pt x="145" y="240"/>
                  </a:lnTo>
                  <a:lnTo>
                    <a:pt x="145" y="289"/>
                  </a:lnTo>
                  <a:lnTo>
                    <a:pt x="97" y="289"/>
                  </a:lnTo>
                  <a:lnTo>
                    <a:pt x="97" y="240"/>
                  </a:lnTo>
                  <a:close/>
                  <a:moveTo>
                    <a:pt x="240" y="169"/>
                  </a:moveTo>
                  <a:lnTo>
                    <a:pt x="289" y="169"/>
                  </a:lnTo>
                  <a:lnTo>
                    <a:pt x="289" y="216"/>
                  </a:lnTo>
                  <a:lnTo>
                    <a:pt x="240" y="216"/>
                  </a:lnTo>
                  <a:lnTo>
                    <a:pt x="240" y="169"/>
                  </a:lnTo>
                  <a:close/>
                  <a:moveTo>
                    <a:pt x="169" y="169"/>
                  </a:moveTo>
                  <a:lnTo>
                    <a:pt x="217" y="169"/>
                  </a:lnTo>
                  <a:lnTo>
                    <a:pt x="217" y="216"/>
                  </a:lnTo>
                  <a:lnTo>
                    <a:pt x="169" y="216"/>
                  </a:lnTo>
                  <a:lnTo>
                    <a:pt x="169" y="169"/>
                  </a:lnTo>
                  <a:close/>
                  <a:moveTo>
                    <a:pt x="97" y="169"/>
                  </a:moveTo>
                  <a:lnTo>
                    <a:pt x="145" y="169"/>
                  </a:lnTo>
                  <a:lnTo>
                    <a:pt x="145" y="216"/>
                  </a:lnTo>
                  <a:lnTo>
                    <a:pt x="97" y="216"/>
                  </a:lnTo>
                  <a:lnTo>
                    <a:pt x="97" y="169"/>
                  </a:lnTo>
                  <a:close/>
                  <a:moveTo>
                    <a:pt x="49" y="120"/>
                  </a:moveTo>
                  <a:lnTo>
                    <a:pt x="49" y="312"/>
                  </a:lnTo>
                  <a:lnTo>
                    <a:pt x="52" y="325"/>
                  </a:lnTo>
                  <a:lnTo>
                    <a:pt x="61" y="333"/>
                  </a:lnTo>
                  <a:lnTo>
                    <a:pt x="72" y="336"/>
                  </a:lnTo>
                  <a:lnTo>
                    <a:pt x="312" y="336"/>
                  </a:lnTo>
                  <a:lnTo>
                    <a:pt x="325" y="333"/>
                  </a:lnTo>
                  <a:lnTo>
                    <a:pt x="333" y="325"/>
                  </a:lnTo>
                  <a:lnTo>
                    <a:pt x="337" y="312"/>
                  </a:lnTo>
                  <a:lnTo>
                    <a:pt x="337" y="120"/>
                  </a:lnTo>
                  <a:lnTo>
                    <a:pt x="49" y="120"/>
                  </a:lnTo>
                  <a:close/>
                  <a:moveTo>
                    <a:pt x="289" y="0"/>
                  </a:moveTo>
                  <a:lnTo>
                    <a:pt x="312" y="0"/>
                  </a:lnTo>
                  <a:lnTo>
                    <a:pt x="312" y="36"/>
                  </a:lnTo>
                  <a:lnTo>
                    <a:pt x="312" y="40"/>
                  </a:lnTo>
                  <a:lnTo>
                    <a:pt x="310" y="44"/>
                  </a:lnTo>
                  <a:lnTo>
                    <a:pt x="307" y="46"/>
                  </a:lnTo>
                  <a:lnTo>
                    <a:pt x="305" y="47"/>
                  </a:lnTo>
                  <a:lnTo>
                    <a:pt x="301" y="48"/>
                  </a:lnTo>
                  <a:lnTo>
                    <a:pt x="296" y="47"/>
                  </a:lnTo>
                  <a:lnTo>
                    <a:pt x="294" y="46"/>
                  </a:lnTo>
                  <a:lnTo>
                    <a:pt x="291" y="44"/>
                  </a:lnTo>
                  <a:lnTo>
                    <a:pt x="289" y="40"/>
                  </a:lnTo>
                  <a:lnTo>
                    <a:pt x="289" y="36"/>
                  </a:lnTo>
                  <a:lnTo>
                    <a:pt x="289" y="0"/>
                  </a:lnTo>
                  <a:close/>
                  <a:moveTo>
                    <a:pt x="120" y="0"/>
                  </a:moveTo>
                  <a:lnTo>
                    <a:pt x="264" y="0"/>
                  </a:lnTo>
                  <a:lnTo>
                    <a:pt x="264" y="36"/>
                  </a:lnTo>
                  <a:lnTo>
                    <a:pt x="268" y="50"/>
                  </a:lnTo>
                  <a:lnTo>
                    <a:pt x="275" y="62"/>
                  </a:lnTo>
                  <a:lnTo>
                    <a:pt x="286" y="70"/>
                  </a:lnTo>
                  <a:lnTo>
                    <a:pt x="301" y="72"/>
                  </a:lnTo>
                  <a:lnTo>
                    <a:pt x="315" y="70"/>
                  </a:lnTo>
                  <a:lnTo>
                    <a:pt x="326" y="62"/>
                  </a:lnTo>
                  <a:lnTo>
                    <a:pt x="333" y="50"/>
                  </a:lnTo>
                  <a:lnTo>
                    <a:pt x="337" y="36"/>
                  </a:lnTo>
                  <a:lnTo>
                    <a:pt x="337" y="5"/>
                  </a:lnTo>
                  <a:lnTo>
                    <a:pt x="356" y="15"/>
                  </a:lnTo>
                  <a:lnTo>
                    <a:pt x="371" y="30"/>
                  </a:lnTo>
                  <a:lnTo>
                    <a:pt x="380" y="50"/>
                  </a:lnTo>
                  <a:lnTo>
                    <a:pt x="384" y="72"/>
                  </a:lnTo>
                  <a:lnTo>
                    <a:pt x="384" y="312"/>
                  </a:lnTo>
                  <a:lnTo>
                    <a:pt x="380" y="335"/>
                  </a:lnTo>
                  <a:lnTo>
                    <a:pt x="371" y="354"/>
                  </a:lnTo>
                  <a:lnTo>
                    <a:pt x="356" y="370"/>
                  </a:lnTo>
                  <a:lnTo>
                    <a:pt x="336" y="380"/>
                  </a:lnTo>
                  <a:lnTo>
                    <a:pt x="312" y="384"/>
                  </a:lnTo>
                  <a:lnTo>
                    <a:pt x="72" y="384"/>
                  </a:lnTo>
                  <a:lnTo>
                    <a:pt x="50" y="380"/>
                  </a:lnTo>
                  <a:lnTo>
                    <a:pt x="30" y="370"/>
                  </a:lnTo>
                  <a:lnTo>
                    <a:pt x="15" y="354"/>
                  </a:lnTo>
                  <a:lnTo>
                    <a:pt x="4" y="335"/>
                  </a:lnTo>
                  <a:lnTo>
                    <a:pt x="0" y="312"/>
                  </a:lnTo>
                  <a:lnTo>
                    <a:pt x="0" y="72"/>
                  </a:lnTo>
                  <a:lnTo>
                    <a:pt x="4" y="50"/>
                  </a:lnTo>
                  <a:lnTo>
                    <a:pt x="14" y="30"/>
                  </a:lnTo>
                  <a:lnTo>
                    <a:pt x="30" y="15"/>
                  </a:lnTo>
                  <a:lnTo>
                    <a:pt x="49" y="5"/>
                  </a:lnTo>
                  <a:lnTo>
                    <a:pt x="49" y="36"/>
                  </a:lnTo>
                  <a:lnTo>
                    <a:pt x="51" y="50"/>
                  </a:lnTo>
                  <a:lnTo>
                    <a:pt x="60" y="62"/>
                  </a:lnTo>
                  <a:lnTo>
                    <a:pt x="71" y="70"/>
                  </a:lnTo>
                  <a:lnTo>
                    <a:pt x="84" y="72"/>
                  </a:lnTo>
                  <a:lnTo>
                    <a:pt x="98" y="70"/>
                  </a:lnTo>
                  <a:lnTo>
                    <a:pt x="110" y="62"/>
                  </a:lnTo>
                  <a:lnTo>
                    <a:pt x="118" y="50"/>
                  </a:lnTo>
                  <a:lnTo>
                    <a:pt x="120" y="36"/>
                  </a:lnTo>
                  <a:lnTo>
                    <a:pt x="120" y="0"/>
                  </a:lnTo>
                  <a:close/>
                  <a:moveTo>
                    <a:pt x="72" y="0"/>
                  </a:moveTo>
                  <a:lnTo>
                    <a:pt x="97" y="0"/>
                  </a:lnTo>
                  <a:lnTo>
                    <a:pt x="97" y="36"/>
                  </a:lnTo>
                  <a:lnTo>
                    <a:pt x="96" y="40"/>
                  </a:lnTo>
                  <a:lnTo>
                    <a:pt x="94" y="44"/>
                  </a:lnTo>
                  <a:lnTo>
                    <a:pt x="92" y="46"/>
                  </a:lnTo>
                  <a:lnTo>
                    <a:pt x="88" y="47"/>
                  </a:lnTo>
                  <a:lnTo>
                    <a:pt x="84" y="48"/>
                  </a:lnTo>
                  <a:lnTo>
                    <a:pt x="81" y="47"/>
                  </a:lnTo>
                  <a:lnTo>
                    <a:pt x="77" y="46"/>
                  </a:lnTo>
                  <a:lnTo>
                    <a:pt x="75" y="44"/>
                  </a:lnTo>
                  <a:lnTo>
                    <a:pt x="73" y="40"/>
                  </a:lnTo>
                  <a:lnTo>
                    <a:pt x="72" y="36"/>
                  </a:lnTo>
                  <a:lnTo>
                    <a:pt x="72" y="0"/>
                  </a:lnTo>
                  <a:close/>
                </a:path>
              </a:pathLst>
            </a:custGeom>
            <a:solidFill>
              <a:srgbClr val="029CA2"/>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4924597" y="2814498"/>
            <a:ext cx="1325759" cy="1325759"/>
            <a:chOff x="4924597" y="2814498"/>
            <a:chExt cx="1325759" cy="1325759"/>
          </a:xfrm>
          <a:effectLst>
            <a:outerShdw blurRad="279400" dist="127000" dir="2700000" algn="tl" rotWithShape="0">
              <a:srgbClr val="262626">
                <a:alpha val="30000"/>
              </a:srgbClr>
            </a:outerShdw>
          </a:effectLst>
        </p:grpSpPr>
        <p:sp>
          <p:nvSpPr>
            <p:cNvPr id="83" name="椭圆 82"/>
            <p:cNvSpPr/>
            <p:nvPr/>
          </p:nvSpPr>
          <p:spPr>
            <a:xfrm>
              <a:off x="4924597" y="2814498"/>
              <a:ext cx="1325759" cy="1325759"/>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chemeClr val="bg1">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45"/>
            <p:cNvSpPr>
              <a:spLocks noEditPoints="1"/>
            </p:cNvSpPr>
            <p:nvPr/>
          </p:nvSpPr>
          <p:spPr bwMode="auto">
            <a:xfrm>
              <a:off x="5320630" y="3243192"/>
              <a:ext cx="533692" cy="468371"/>
            </a:xfrm>
            <a:custGeom>
              <a:avLst/>
              <a:gdLst>
                <a:gd name="T0" fmla="*/ 214 w 384"/>
                <a:gd name="T1" fmla="*/ 100 h 337"/>
                <a:gd name="T2" fmla="*/ 250 w 384"/>
                <a:gd name="T3" fmla="*/ 126 h 337"/>
                <a:gd name="T4" fmla="*/ 264 w 384"/>
                <a:gd name="T5" fmla="*/ 168 h 337"/>
                <a:gd name="T6" fmla="*/ 250 w 384"/>
                <a:gd name="T7" fmla="*/ 210 h 337"/>
                <a:gd name="T8" fmla="*/ 214 w 384"/>
                <a:gd name="T9" fmla="*/ 236 h 337"/>
                <a:gd name="T10" fmla="*/ 170 w 384"/>
                <a:gd name="T11" fmla="*/ 236 h 337"/>
                <a:gd name="T12" fmla="*/ 134 w 384"/>
                <a:gd name="T13" fmla="*/ 210 h 337"/>
                <a:gd name="T14" fmla="*/ 120 w 384"/>
                <a:gd name="T15" fmla="*/ 168 h 337"/>
                <a:gd name="T16" fmla="*/ 134 w 384"/>
                <a:gd name="T17" fmla="*/ 126 h 337"/>
                <a:gd name="T18" fmla="*/ 170 w 384"/>
                <a:gd name="T19" fmla="*/ 100 h 337"/>
                <a:gd name="T20" fmla="*/ 192 w 384"/>
                <a:gd name="T21" fmla="*/ 48 h 337"/>
                <a:gd name="T22" fmla="*/ 139 w 384"/>
                <a:gd name="T23" fmla="*/ 60 h 337"/>
                <a:gd name="T24" fmla="*/ 98 w 384"/>
                <a:gd name="T25" fmla="*/ 93 h 337"/>
                <a:gd name="T26" fmla="*/ 76 w 384"/>
                <a:gd name="T27" fmla="*/ 141 h 337"/>
                <a:gd name="T28" fmla="*/ 76 w 384"/>
                <a:gd name="T29" fmla="*/ 195 h 337"/>
                <a:gd name="T30" fmla="*/ 98 w 384"/>
                <a:gd name="T31" fmla="*/ 244 h 337"/>
                <a:gd name="T32" fmla="*/ 139 w 384"/>
                <a:gd name="T33" fmla="*/ 276 h 337"/>
                <a:gd name="T34" fmla="*/ 192 w 384"/>
                <a:gd name="T35" fmla="*/ 288 h 337"/>
                <a:gd name="T36" fmla="*/ 245 w 384"/>
                <a:gd name="T37" fmla="*/ 276 h 337"/>
                <a:gd name="T38" fmla="*/ 286 w 384"/>
                <a:gd name="T39" fmla="*/ 244 h 337"/>
                <a:gd name="T40" fmla="*/ 308 w 384"/>
                <a:gd name="T41" fmla="*/ 195 h 337"/>
                <a:gd name="T42" fmla="*/ 308 w 384"/>
                <a:gd name="T43" fmla="*/ 141 h 337"/>
                <a:gd name="T44" fmla="*/ 286 w 384"/>
                <a:gd name="T45" fmla="*/ 93 h 337"/>
                <a:gd name="T46" fmla="*/ 245 w 384"/>
                <a:gd name="T47" fmla="*/ 60 h 337"/>
                <a:gd name="T48" fmla="*/ 192 w 384"/>
                <a:gd name="T49" fmla="*/ 48 h 337"/>
                <a:gd name="T50" fmla="*/ 264 w 384"/>
                <a:gd name="T51" fmla="*/ 0 h 337"/>
                <a:gd name="T52" fmla="*/ 285 w 384"/>
                <a:gd name="T53" fmla="*/ 12 h 337"/>
                <a:gd name="T54" fmla="*/ 291 w 384"/>
                <a:gd name="T55" fmla="*/ 37 h 337"/>
                <a:gd name="T56" fmla="*/ 312 w 384"/>
                <a:gd name="T57" fmla="*/ 48 h 337"/>
                <a:gd name="T58" fmla="*/ 372 w 384"/>
                <a:gd name="T59" fmla="*/ 52 h 337"/>
                <a:gd name="T60" fmla="*/ 384 w 384"/>
                <a:gd name="T61" fmla="*/ 73 h 337"/>
                <a:gd name="T62" fmla="*/ 380 w 384"/>
                <a:gd name="T63" fmla="*/ 324 h 337"/>
                <a:gd name="T64" fmla="*/ 360 w 384"/>
                <a:gd name="T65" fmla="*/ 337 h 337"/>
                <a:gd name="T66" fmla="*/ 12 w 384"/>
                <a:gd name="T67" fmla="*/ 333 h 337"/>
                <a:gd name="T68" fmla="*/ 0 w 384"/>
                <a:gd name="T69" fmla="*/ 312 h 337"/>
                <a:gd name="T70" fmla="*/ 4 w 384"/>
                <a:gd name="T71" fmla="*/ 60 h 337"/>
                <a:gd name="T72" fmla="*/ 24 w 384"/>
                <a:gd name="T73" fmla="*/ 48 h 337"/>
                <a:gd name="T74" fmla="*/ 84 w 384"/>
                <a:gd name="T75" fmla="*/ 46 h 337"/>
                <a:gd name="T76" fmla="*/ 95 w 384"/>
                <a:gd name="T77" fmla="*/ 24 h 337"/>
                <a:gd name="T78" fmla="*/ 108 w 384"/>
                <a:gd name="T79"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4" h="337">
                  <a:moveTo>
                    <a:pt x="192" y="96"/>
                  </a:moveTo>
                  <a:lnTo>
                    <a:pt x="214" y="100"/>
                  </a:lnTo>
                  <a:lnTo>
                    <a:pt x="234" y="110"/>
                  </a:lnTo>
                  <a:lnTo>
                    <a:pt x="250" y="126"/>
                  </a:lnTo>
                  <a:lnTo>
                    <a:pt x="260" y="146"/>
                  </a:lnTo>
                  <a:lnTo>
                    <a:pt x="264" y="168"/>
                  </a:lnTo>
                  <a:lnTo>
                    <a:pt x="260" y="190"/>
                  </a:lnTo>
                  <a:lnTo>
                    <a:pt x="250" y="210"/>
                  </a:lnTo>
                  <a:lnTo>
                    <a:pt x="234" y="226"/>
                  </a:lnTo>
                  <a:lnTo>
                    <a:pt x="214" y="236"/>
                  </a:lnTo>
                  <a:lnTo>
                    <a:pt x="192" y="240"/>
                  </a:lnTo>
                  <a:lnTo>
                    <a:pt x="170" y="236"/>
                  </a:lnTo>
                  <a:lnTo>
                    <a:pt x="150" y="226"/>
                  </a:lnTo>
                  <a:lnTo>
                    <a:pt x="134" y="210"/>
                  </a:lnTo>
                  <a:lnTo>
                    <a:pt x="124" y="190"/>
                  </a:lnTo>
                  <a:lnTo>
                    <a:pt x="120" y="168"/>
                  </a:lnTo>
                  <a:lnTo>
                    <a:pt x="124" y="146"/>
                  </a:lnTo>
                  <a:lnTo>
                    <a:pt x="134" y="126"/>
                  </a:lnTo>
                  <a:lnTo>
                    <a:pt x="150" y="110"/>
                  </a:lnTo>
                  <a:lnTo>
                    <a:pt x="170" y="100"/>
                  </a:lnTo>
                  <a:lnTo>
                    <a:pt x="192" y="96"/>
                  </a:lnTo>
                  <a:close/>
                  <a:moveTo>
                    <a:pt x="192" y="48"/>
                  </a:moveTo>
                  <a:lnTo>
                    <a:pt x="165" y="52"/>
                  </a:lnTo>
                  <a:lnTo>
                    <a:pt x="139" y="60"/>
                  </a:lnTo>
                  <a:lnTo>
                    <a:pt x="116" y="74"/>
                  </a:lnTo>
                  <a:lnTo>
                    <a:pt x="98" y="93"/>
                  </a:lnTo>
                  <a:lnTo>
                    <a:pt x="84" y="115"/>
                  </a:lnTo>
                  <a:lnTo>
                    <a:pt x="76" y="141"/>
                  </a:lnTo>
                  <a:lnTo>
                    <a:pt x="72" y="168"/>
                  </a:lnTo>
                  <a:lnTo>
                    <a:pt x="76" y="195"/>
                  </a:lnTo>
                  <a:lnTo>
                    <a:pt x="84" y="221"/>
                  </a:lnTo>
                  <a:lnTo>
                    <a:pt x="98" y="244"/>
                  </a:lnTo>
                  <a:lnTo>
                    <a:pt x="116" y="262"/>
                  </a:lnTo>
                  <a:lnTo>
                    <a:pt x="139" y="276"/>
                  </a:lnTo>
                  <a:lnTo>
                    <a:pt x="165" y="284"/>
                  </a:lnTo>
                  <a:lnTo>
                    <a:pt x="192" y="288"/>
                  </a:lnTo>
                  <a:lnTo>
                    <a:pt x="219" y="284"/>
                  </a:lnTo>
                  <a:lnTo>
                    <a:pt x="245" y="276"/>
                  </a:lnTo>
                  <a:lnTo>
                    <a:pt x="268" y="262"/>
                  </a:lnTo>
                  <a:lnTo>
                    <a:pt x="286" y="244"/>
                  </a:lnTo>
                  <a:lnTo>
                    <a:pt x="300" y="221"/>
                  </a:lnTo>
                  <a:lnTo>
                    <a:pt x="308" y="195"/>
                  </a:lnTo>
                  <a:lnTo>
                    <a:pt x="312" y="168"/>
                  </a:lnTo>
                  <a:lnTo>
                    <a:pt x="308" y="141"/>
                  </a:lnTo>
                  <a:lnTo>
                    <a:pt x="300" y="115"/>
                  </a:lnTo>
                  <a:lnTo>
                    <a:pt x="286" y="93"/>
                  </a:lnTo>
                  <a:lnTo>
                    <a:pt x="268" y="74"/>
                  </a:lnTo>
                  <a:lnTo>
                    <a:pt x="245" y="60"/>
                  </a:lnTo>
                  <a:lnTo>
                    <a:pt x="219" y="52"/>
                  </a:lnTo>
                  <a:lnTo>
                    <a:pt x="192" y="48"/>
                  </a:lnTo>
                  <a:close/>
                  <a:moveTo>
                    <a:pt x="120" y="0"/>
                  </a:moveTo>
                  <a:lnTo>
                    <a:pt x="264" y="0"/>
                  </a:lnTo>
                  <a:lnTo>
                    <a:pt x="276" y="3"/>
                  </a:lnTo>
                  <a:lnTo>
                    <a:pt x="285" y="12"/>
                  </a:lnTo>
                  <a:lnTo>
                    <a:pt x="287" y="24"/>
                  </a:lnTo>
                  <a:lnTo>
                    <a:pt x="291" y="37"/>
                  </a:lnTo>
                  <a:lnTo>
                    <a:pt x="300" y="46"/>
                  </a:lnTo>
                  <a:lnTo>
                    <a:pt x="312" y="48"/>
                  </a:lnTo>
                  <a:lnTo>
                    <a:pt x="360" y="48"/>
                  </a:lnTo>
                  <a:lnTo>
                    <a:pt x="372" y="52"/>
                  </a:lnTo>
                  <a:lnTo>
                    <a:pt x="380" y="60"/>
                  </a:lnTo>
                  <a:lnTo>
                    <a:pt x="384" y="73"/>
                  </a:lnTo>
                  <a:lnTo>
                    <a:pt x="384" y="312"/>
                  </a:lnTo>
                  <a:lnTo>
                    <a:pt x="380" y="324"/>
                  </a:lnTo>
                  <a:lnTo>
                    <a:pt x="372" y="333"/>
                  </a:lnTo>
                  <a:lnTo>
                    <a:pt x="360" y="337"/>
                  </a:lnTo>
                  <a:lnTo>
                    <a:pt x="24" y="337"/>
                  </a:lnTo>
                  <a:lnTo>
                    <a:pt x="12" y="333"/>
                  </a:lnTo>
                  <a:lnTo>
                    <a:pt x="4" y="324"/>
                  </a:lnTo>
                  <a:lnTo>
                    <a:pt x="0" y="312"/>
                  </a:lnTo>
                  <a:lnTo>
                    <a:pt x="0" y="73"/>
                  </a:lnTo>
                  <a:lnTo>
                    <a:pt x="4" y="60"/>
                  </a:lnTo>
                  <a:lnTo>
                    <a:pt x="12" y="52"/>
                  </a:lnTo>
                  <a:lnTo>
                    <a:pt x="24" y="48"/>
                  </a:lnTo>
                  <a:lnTo>
                    <a:pt x="72" y="48"/>
                  </a:lnTo>
                  <a:lnTo>
                    <a:pt x="84" y="46"/>
                  </a:lnTo>
                  <a:lnTo>
                    <a:pt x="93" y="37"/>
                  </a:lnTo>
                  <a:lnTo>
                    <a:pt x="95" y="24"/>
                  </a:lnTo>
                  <a:lnTo>
                    <a:pt x="99" y="12"/>
                  </a:lnTo>
                  <a:lnTo>
                    <a:pt x="108" y="3"/>
                  </a:lnTo>
                  <a:lnTo>
                    <a:pt x="120" y="0"/>
                  </a:lnTo>
                  <a:close/>
                </a:path>
              </a:pathLst>
            </a:custGeom>
            <a:solidFill>
              <a:srgbClr val="473958"/>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p:cNvGrpSpPr/>
          <p:nvPr/>
        </p:nvGrpSpPr>
        <p:grpSpPr>
          <a:xfrm>
            <a:off x="4055308" y="4674317"/>
            <a:ext cx="1325759" cy="1325759"/>
            <a:chOff x="4055308" y="4674317"/>
            <a:chExt cx="1325759" cy="1325759"/>
          </a:xfrm>
          <a:effectLst>
            <a:outerShdw blurRad="279400" dist="127000" dir="2700000" algn="tl" rotWithShape="0">
              <a:schemeClr val="bg1">
                <a:lumMod val="75000"/>
                <a:alpha val="30000"/>
              </a:schemeClr>
            </a:outerShdw>
          </a:effectLst>
        </p:grpSpPr>
        <p:sp>
          <p:nvSpPr>
            <p:cNvPr id="88" name="椭圆 87"/>
            <p:cNvSpPr/>
            <p:nvPr/>
          </p:nvSpPr>
          <p:spPr>
            <a:xfrm>
              <a:off x="4055308" y="4674317"/>
              <a:ext cx="1325759" cy="1325759"/>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48"/>
            <p:cNvSpPr>
              <a:spLocks noEditPoints="1"/>
            </p:cNvSpPr>
            <p:nvPr/>
          </p:nvSpPr>
          <p:spPr bwMode="auto">
            <a:xfrm>
              <a:off x="4451341" y="5137062"/>
              <a:ext cx="533692" cy="400269"/>
            </a:xfrm>
            <a:custGeom>
              <a:avLst/>
              <a:gdLst>
                <a:gd name="T0" fmla="*/ 228 w 384"/>
                <a:gd name="T1" fmla="*/ 264 h 288"/>
                <a:gd name="T2" fmla="*/ 254 w 384"/>
                <a:gd name="T3" fmla="*/ 275 h 288"/>
                <a:gd name="T4" fmla="*/ 122 w 384"/>
                <a:gd name="T5" fmla="*/ 288 h 288"/>
                <a:gd name="T6" fmla="*/ 142 w 384"/>
                <a:gd name="T7" fmla="*/ 267 h 288"/>
                <a:gd name="T8" fmla="*/ 311 w 384"/>
                <a:gd name="T9" fmla="*/ 241 h 288"/>
                <a:gd name="T10" fmla="*/ 336 w 384"/>
                <a:gd name="T11" fmla="*/ 264 h 288"/>
                <a:gd name="T12" fmla="*/ 311 w 384"/>
                <a:gd name="T13" fmla="*/ 241 h 288"/>
                <a:gd name="T14" fmla="*/ 47 w 384"/>
                <a:gd name="T15" fmla="*/ 264 h 288"/>
                <a:gd name="T16" fmla="*/ 72 w 384"/>
                <a:gd name="T17" fmla="*/ 241 h 288"/>
                <a:gd name="T18" fmla="*/ 168 w 384"/>
                <a:gd name="T19" fmla="*/ 144 h 288"/>
                <a:gd name="T20" fmla="*/ 216 w 384"/>
                <a:gd name="T21" fmla="*/ 168 h 288"/>
                <a:gd name="T22" fmla="*/ 168 w 384"/>
                <a:gd name="T23" fmla="*/ 144 h 288"/>
                <a:gd name="T24" fmla="*/ 290 w 384"/>
                <a:gd name="T25" fmla="*/ 123 h 288"/>
                <a:gd name="T26" fmla="*/ 309 w 384"/>
                <a:gd name="T27" fmla="*/ 142 h 288"/>
                <a:gd name="T28" fmla="*/ 309 w 384"/>
                <a:gd name="T29" fmla="*/ 170 h 288"/>
                <a:gd name="T30" fmla="*/ 290 w 384"/>
                <a:gd name="T31" fmla="*/ 189 h 288"/>
                <a:gd name="T32" fmla="*/ 262 w 384"/>
                <a:gd name="T33" fmla="*/ 189 h 288"/>
                <a:gd name="T34" fmla="*/ 243 w 384"/>
                <a:gd name="T35" fmla="*/ 170 h 288"/>
                <a:gd name="T36" fmla="*/ 243 w 384"/>
                <a:gd name="T37" fmla="*/ 142 h 288"/>
                <a:gd name="T38" fmla="*/ 262 w 384"/>
                <a:gd name="T39" fmla="*/ 123 h 288"/>
                <a:gd name="T40" fmla="*/ 108 w 384"/>
                <a:gd name="T41" fmla="*/ 121 h 288"/>
                <a:gd name="T42" fmla="*/ 133 w 384"/>
                <a:gd name="T43" fmla="*/ 131 h 288"/>
                <a:gd name="T44" fmla="*/ 144 w 384"/>
                <a:gd name="T45" fmla="*/ 157 h 288"/>
                <a:gd name="T46" fmla="*/ 133 w 384"/>
                <a:gd name="T47" fmla="*/ 181 h 288"/>
                <a:gd name="T48" fmla="*/ 108 w 384"/>
                <a:gd name="T49" fmla="*/ 192 h 288"/>
                <a:gd name="T50" fmla="*/ 82 w 384"/>
                <a:gd name="T51" fmla="*/ 181 h 288"/>
                <a:gd name="T52" fmla="*/ 72 w 384"/>
                <a:gd name="T53" fmla="*/ 157 h 288"/>
                <a:gd name="T54" fmla="*/ 82 w 384"/>
                <a:gd name="T55" fmla="*/ 131 h 288"/>
                <a:gd name="T56" fmla="*/ 108 w 384"/>
                <a:gd name="T57" fmla="*/ 121 h 288"/>
                <a:gd name="T58" fmla="*/ 311 w 384"/>
                <a:gd name="T59" fmla="*/ 72 h 288"/>
                <a:gd name="T60" fmla="*/ 72 w 384"/>
                <a:gd name="T61" fmla="*/ 96 h 288"/>
                <a:gd name="T62" fmla="*/ 72 w 384"/>
                <a:gd name="T63" fmla="*/ 49 h 288"/>
                <a:gd name="T64" fmla="*/ 51 w 384"/>
                <a:gd name="T65" fmla="*/ 60 h 288"/>
                <a:gd name="T66" fmla="*/ 47 w 384"/>
                <a:gd name="T67" fmla="*/ 192 h 288"/>
                <a:gd name="T68" fmla="*/ 60 w 384"/>
                <a:gd name="T69" fmla="*/ 212 h 288"/>
                <a:gd name="T70" fmla="*/ 311 w 384"/>
                <a:gd name="T71" fmla="*/ 216 h 288"/>
                <a:gd name="T72" fmla="*/ 332 w 384"/>
                <a:gd name="T73" fmla="*/ 205 h 288"/>
                <a:gd name="T74" fmla="*/ 336 w 384"/>
                <a:gd name="T75" fmla="*/ 72 h 288"/>
                <a:gd name="T76" fmla="*/ 324 w 384"/>
                <a:gd name="T77" fmla="*/ 51 h 288"/>
                <a:gd name="T78" fmla="*/ 72 w 384"/>
                <a:gd name="T79" fmla="*/ 49 h 288"/>
                <a:gd name="T80" fmla="*/ 311 w 384"/>
                <a:gd name="T81" fmla="*/ 0 h 288"/>
                <a:gd name="T82" fmla="*/ 355 w 384"/>
                <a:gd name="T83" fmla="*/ 14 h 288"/>
                <a:gd name="T84" fmla="*/ 381 w 384"/>
                <a:gd name="T85" fmla="*/ 50 h 288"/>
                <a:gd name="T86" fmla="*/ 384 w 384"/>
                <a:gd name="T87" fmla="*/ 216 h 288"/>
                <a:gd name="T88" fmla="*/ 369 w 384"/>
                <a:gd name="T89" fmla="*/ 258 h 288"/>
                <a:gd name="T90" fmla="*/ 335 w 384"/>
                <a:gd name="T91" fmla="*/ 284 h 288"/>
                <a:gd name="T92" fmla="*/ 288 w 384"/>
                <a:gd name="T93" fmla="*/ 288 h 288"/>
                <a:gd name="T94" fmla="*/ 279 w 384"/>
                <a:gd name="T95" fmla="*/ 259 h 288"/>
                <a:gd name="T96" fmla="*/ 256 w 384"/>
                <a:gd name="T97" fmla="*/ 242 h 288"/>
                <a:gd name="T98" fmla="*/ 144 w 384"/>
                <a:gd name="T99" fmla="*/ 241 h 288"/>
                <a:gd name="T100" fmla="*/ 116 w 384"/>
                <a:gd name="T101" fmla="*/ 249 h 288"/>
                <a:gd name="T102" fmla="*/ 98 w 384"/>
                <a:gd name="T103" fmla="*/ 273 h 288"/>
                <a:gd name="T104" fmla="*/ 72 w 384"/>
                <a:gd name="T105" fmla="*/ 288 h 288"/>
                <a:gd name="T106" fmla="*/ 29 w 384"/>
                <a:gd name="T107" fmla="*/ 274 h 288"/>
                <a:gd name="T108" fmla="*/ 4 w 384"/>
                <a:gd name="T109" fmla="*/ 238 h 288"/>
                <a:gd name="T110" fmla="*/ 0 w 384"/>
                <a:gd name="T111" fmla="*/ 72 h 288"/>
                <a:gd name="T112" fmla="*/ 14 w 384"/>
                <a:gd name="T113" fmla="*/ 30 h 288"/>
                <a:gd name="T114" fmla="*/ 49 w 384"/>
                <a:gd name="T115" fmla="*/ 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4" h="288">
                  <a:moveTo>
                    <a:pt x="156" y="264"/>
                  </a:moveTo>
                  <a:lnTo>
                    <a:pt x="228" y="264"/>
                  </a:lnTo>
                  <a:lnTo>
                    <a:pt x="242" y="267"/>
                  </a:lnTo>
                  <a:lnTo>
                    <a:pt x="254" y="275"/>
                  </a:lnTo>
                  <a:lnTo>
                    <a:pt x="262" y="288"/>
                  </a:lnTo>
                  <a:lnTo>
                    <a:pt x="122" y="288"/>
                  </a:lnTo>
                  <a:lnTo>
                    <a:pt x="129" y="275"/>
                  </a:lnTo>
                  <a:lnTo>
                    <a:pt x="142" y="267"/>
                  </a:lnTo>
                  <a:lnTo>
                    <a:pt x="156" y="264"/>
                  </a:lnTo>
                  <a:close/>
                  <a:moveTo>
                    <a:pt x="311" y="241"/>
                  </a:moveTo>
                  <a:lnTo>
                    <a:pt x="311" y="264"/>
                  </a:lnTo>
                  <a:lnTo>
                    <a:pt x="336" y="264"/>
                  </a:lnTo>
                  <a:lnTo>
                    <a:pt x="336" y="241"/>
                  </a:lnTo>
                  <a:lnTo>
                    <a:pt x="311" y="241"/>
                  </a:lnTo>
                  <a:close/>
                  <a:moveTo>
                    <a:pt x="47" y="241"/>
                  </a:moveTo>
                  <a:lnTo>
                    <a:pt x="47" y="264"/>
                  </a:lnTo>
                  <a:lnTo>
                    <a:pt x="72" y="264"/>
                  </a:lnTo>
                  <a:lnTo>
                    <a:pt x="72" y="241"/>
                  </a:lnTo>
                  <a:lnTo>
                    <a:pt x="47" y="241"/>
                  </a:lnTo>
                  <a:close/>
                  <a:moveTo>
                    <a:pt x="168" y="144"/>
                  </a:moveTo>
                  <a:lnTo>
                    <a:pt x="216" y="144"/>
                  </a:lnTo>
                  <a:lnTo>
                    <a:pt x="216" y="168"/>
                  </a:lnTo>
                  <a:lnTo>
                    <a:pt x="168" y="168"/>
                  </a:lnTo>
                  <a:lnTo>
                    <a:pt x="168" y="144"/>
                  </a:lnTo>
                  <a:close/>
                  <a:moveTo>
                    <a:pt x="275" y="121"/>
                  </a:moveTo>
                  <a:lnTo>
                    <a:pt x="290" y="123"/>
                  </a:lnTo>
                  <a:lnTo>
                    <a:pt x="301" y="131"/>
                  </a:lnTo>
                  <a:lnTo>
                    <a:pt x="309" y="142"/>
                  </a:lnTo>
                  <a:lnTo>
                    <a:pt x="311" y="157"/>
                  </a:lnTo>
                  <a:lnTo>
                    <a:pt x="309" y="170"/>
                  </a:lnTo>
                  <a:lnTo>
                    <a:pt x="301" y="181"/>
                  </a:lnTo>
                  <a:lnTo>
                    <a:pt x="290" y="189"/>
                  </a:lnTo>
                  <a:lnTo>
                    <a:pt x="275" y="192"/>
                  </a:lnTo>
                  <a:lnTo>
                    <a:pt x="262" y="189"/>
                  </a:lnTo>
                  <a:lnTo>
                    <a:pt x="251" y="181"/>
                  </a:lnTo>
                  <a:lnTo>
                    <a:pt x="243" y="170"/>
                  </a:lnTo>
                  <a:lnTo>
                    <a:pt x="239" y="157"/>
                  </a:lnTo>
                  <a:lnTo>
                    <a:pt x="243" y="142"/>
                  </a:lnTo>
                  <a:lnTo>
                    <a:pt x="251" y="131"/>
                  </a:lnTo>
                  <a:lnTo>
                    <a:pt x="262" y="123"/>
                  </a:lnTo>
                  <a:lnTo>
                    <a:pt x="275" y="121"/>
                  </a:lnTo>
                  <a:close/>
                  <a:moveTo>
                    <a:pt x="108" y="121"/>
                  </a:moveTo>
                  <a:lnTo>
                    <a:pt x="122" y="123"/>
                  </a:lnTo>
                  <a:lnTo>
                    <a:pt x="133" y="131"/>
                  </a:lnTo>
                  <a:lnTo>
                    <a:pt x="142" y="142"/>
                  </a:lnTo>
                  <a:lnTo>
                    <a:pt x="144" y="157"/>
                  </a:lnTo>
                  <a:lnTo>
                    <a:pt x="142" y="170"/>
                  </a:lnTo>
                  <a:lnTo>
                    <a:pt x="133" y="181"/>
                  </a:lnTo>
                  <a:lnTo>
                    <a:pt x="122" y="189"/>
                  </a:lnTo>
                  <a:lnTo>
                    <a:pt x="108" y="192"/>
                  </a:lnTo>
                  <a:lnTo>
                    <a:pt x="93" y="189"/>
                  </a:lnTo>
                  <a:lnTo>
                    <a:pt x="82" y="181"/>
                  </a:lnTo>
                  <a:lnTo>
                    <a:pt x="75" y="170"/>
                  </a:lnTo>
                  <a:lnTo>
                    <a:pt x="72" y="157"/>
                  </a:lnTo>
                  <a:lnTo>
                    <a:pt x="75" y="142"/>
                  </a:lnTo>
                  <a:lnTo>
                    <a:pt x="82" y="131"/>
                  </a:lnTo>
                  <a:lnTo>
                    <a:pt x="93" y="123"/>
                  </a:lnTo>
                  <a:lnTo>
                    <a:pt x="108" y="121"/>
                  </a:lnTo>
                  <a:close/>
                  <a:moveTo>
                    <a:pt x="72" y="72"/>
                  </a:moveTo>
                  <a:lnTo>
                    <a:pt x="311" y="72"/>
                  </a:lnTo>
                  <a:lnTo>
                    <a:pt x="311" y="96"/>
                  </a:lnTo>
                  <a:lnTo>
                    <a:pt x="72" y="96"/>
                  </a:lnTo>
                  <a:lnTo>
                    <a:pt x="72" y="72"/>
                  </a:lnTo>
                  <a:close/>
                  <a:moveTo>
                    <a:pt x="72" y="49"/>
                  </a:moveTo>
                  <a:lnTo>
                    <a:pt x="60" y="51"/>
                  </a:lnTo>
                  <a:lnTo>
                    <a:pt x="51" y="60"/>
                  </a:lnTo>
                  <a:lnTo>
                    <a:pt x="47" y="72"/>
                  </a:lnTo>
                  <a:lnTo>
                    <a:pt x="47" y="192"/>
                  </a:lnTo>
                  <a:lnTo>
                    <a:pt x="51" y="205"/>
                  </a:lnTo>
                  <a:lnTo>
                    <a:pt x="60" y="212"/>
                  </a:lnTo>
                  <a:lnTo>
                    <a:pt x="72" y="216"/>
                  </a:lnTo>
                  <a:lnTo>
                    <a:pt x="311" y="216"/>
                  </a:lnTo>
                  <a:lnTo>
                    <a:pt x="324" y="212"/>
                  </a:lnTo>
                  <a:lnTo>
                    <a:pt x="332" y="205"/>
                  </a:lnTo>
                  <a:lnTo>
                    <a:pt x="336" y="192"/>
                  </a:lnTo>
                  <a:lnTo>
                    <a:pt x="336" y="72"/>
                  </a:lnTo>
                  <a:lnTo>
                    <a:pt x="332" y="60"/>
                  </a:lnTo>
                  <a:lnTo>
                    <a:pt x="324" y="51"/>
                  </a:lnTo>
                  <a:lnTo>
                    <a:pt x="311" y="49"/>
                  </a:lnTo>
                  <a:lnTo>
                    <a:pt x="72" y="49"/>
                  </a:lnTo>
                  <a:close/>
                  <a:moveTo>
                    <a:pt x="72" y="0"/>
                  </a:moveTo>
                  <a:lnTo>
                    <a:pt x="311" y="0"/>
                  </a:lnTo>
                  <a:lnTo>
                    <a:pt x="335" y="4"/>
                  </a:lnTo>
                  <a:lnTo>
                    <a:pt x="355" y="14"/>
                  </a:lnTo>
                  <a:lnTo>
                    <a:pt x="369" y="30"/>
                  </a:lnTo>
                  <a:lnTo>
                    <a:pt x="381" y="50"/>
                  </a:lnTo>
                  <a:lnTo>
                    <a:pt x="384" y="72"/>
                  </a:lnTo>
                  <a:lnTo>
                    <a:pt x="384" y="216"/>
                  </a:lnTo>
                  <a:lnTo>
                    <a:pt x="381" y="238"/>
                  </a:lnTo>
                  <a:lnTo>
                    <a:pt x="369" y="258"/>
                  </a:lnTo>
                  <a:lnTo>
                    <a:pt x="355" y="274"/>
                  </a:lnTo>
                  <a:lnTo>
                    <a:pt x="335" y="284"/>
                  </a:lnTo>
                  <a:lnTo>
                    <a:pt x="311" y="288"/>
                  </a:lnTo>
                  <a:lnTo>
                    <a:pt x="288" y="288"/>
                  </a:lnTo>
                  <a:lnTo>
                    <a:pt x="285" y="273"/>
                  </a:lnTo>
                  <a:lnTo>
                    <a:pt x="279" y="259"/>
                  </a:lnTo>
                  <a:lnTo>
                    <a:pt x="268" y="249"/>
                  </a:lnTo>
                  <a:lnTo>
                    <a:pt x="256" y="242"/>
                  </a:lnTo>
                  <a:lnTo>
                    <a:pt x="239" y="241"/>
                  </a:lnTo>
                  <a:lnTo>
                    <a:pt x="144" y="241"/>
                  </a:lnTo>
                  <a:lnTo>
                    <a:pt x="129" y="242"/>
                  </a:lnTo>
                  <a:lnTo>
                    <a:pt x="116" y="249"/>
                  </a:lnTo>
                  <a:lnTo>
                    <a:pt x="106" y="259"/>
                  </a:lnTo>
                  <a:lnTo>
                    <a:pt x="98" y="273"/>
                  </a:lnTo>
                  <a:lnTo>
                    <a:pt x="96" y="288"/>
                  </a:lnTo>
                  <a:lnTo>
                    <a:pt x="72" y="288"/>
                  </a:lnTo>
                  <a:lnTo>
                    <a:pt x="49" y="284"/>
                  </a:lnTo>
                  <a:lnTo>
                    <a:pt x="29" y="274"/>
                  </a:lnTo>
                  <a:lnTo>
                    <a:pt x="14" y="258"/>
                  </a:lnTo>
                  <a:lnTo>
                    <a:pt x="4" y="238"/>
                  </a:lnTo>
                  <a:lnTo>
                    <a:pt x="0" y="216"/>
                  </a:lnTo>
                  <a:lnTo>
                    <a:pt x="0" y="72"/>
                  </a:lnTo>
                  <a:lnTo>
                    <a:pt x="4" y="50"/>
                  </a:lnTo>
                  <a:lnTo>
                    <a:pt x="14" y="30"/>
                  </a:lnTo>
                  <a:lnTo>
                    <a:pt x="29" y="14"/>
                  </a:lnTo>
                  <a:lnTo>
                    <a:pt x="49" y="4"/>
                  </a:lnTo>
                  <a:lnTo>
                    <a:pt x="72" y="0"/>
                  </a:lnTo>
                  <a:close/>
                </a:path>
              </a:pathLst>
            </a:custGeom>
            <a:solidFill>
              <a:srgbClr val="D47B32"/>
            </a:solid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1828824" y="4676422"/>
            <a:ext cx="1325759" cy="1325759"/>
            <a:chOff x="1828824" y="4676422"/>
            <a:chExt cx="1325759" cy="1325759"/>
          </a:xfrm>
          <a:effectLst>
            <a:outerShdw blurRad="279400" dist="127000" dir="2700000" algn="tl" rotWithShape="0">
              <a:schemeClr val="bg1">
                <a:lumMod val="75000"/>
                <a:alpha val="30000"/>
              </a:schemeClr>
            </a:outerShdw>
          </a:effectLst>
        </p:grpSpPr>
        <p:sp>
          <p:nvSpPr>
            <p:cNvPr id="85" name="椭圆 84"/>
            <p:cNvSpPr/>
            <p:nvPr/>
          </p:nvSpPr>
          <p:spPr>
            <a:xfrm>
              <a:off x="1828824" y="4676422"/>
              <a:ext cx="1325759" cy="1325759"/>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76"/>
            <p:cNvSpPr>
              <a:spLocks noEditPoints="1"/>
            </p:cNvSpPr>
            <p:nvPr/>
          </p:nvSpPr>
          <p:spPr bwMode="auto">
            <a:xfrm>
              <a:off x="2224857" y="5072455"/>
              <a:ext cx="533692" cy="533692"/>
            </a:xfrm>
            <a:custGeom>
              <a:avLst/>
              <a:gdLst>
                <a:gd name="T0" fmla="*/ 212 w 384"/>
                <a:gd name="T1" fmla="*/ 132 h 384"/>
                <a:gd name="T2" fmla="*/ 239 w 384"/>
                <a:gd name="T3" fmla="*/ 168 h 384"/>
                <a:gd name="T4" fmla="*/ 264 w 384"/>
                <a:gd name="T5" fmla="*/ 192 h 384"/>
                <a:gd name="T6" fmla="*/ 239 w 384"/>
                <a:gd name="T7" fmla="*/ 217 h 384"/>
                <a:gd name="T8" fmla="*/ 171 w 384"/>
                <a:gd name="T9" fmla="*/ 204 h 384"/>
                <a:gd name="T10" fmla="*/ 171 w 384"/>
                <a:gd name="T11" fmla="*/ 132 h 384"/>
                <a:gd name="T12" fmla="*/ 192 w 384"/>
                <a:gd name="T13" fmla="*/ 72 h 384"/>
                <a:gd name="T14" fmla="*/ 117 w 384"/>
                <a:gd name="T15" fmla="*/ 99 h 384"/>
                <a:gd name="T16" fmla="*/ 76 w 384"/>
                <a:gd name="T17" fmla="*/ 164 h 384"/>
                <a:gd name="T18" fmla="*/ 84 w 384"/>
                <a:gd name="T19" fmla="*/ 245 h 384"/>
                <a:gd name="T20" fmla="*/ 139 w 384"/>
                <a:gd name="T21" fmla="*/ 300 h 384"/>
                <a:gd name="T22" fmla="*/ 220 w 384"/>
                <a:gd name="T23" fmla="*/ 310 h 384"/>
                <a:gd name="T24" fmla="*/ 285 w 384"/>
                <a:gd name="T25" fmla="*/ 267 h 384"/>
                <a:gd name="T26" fmla="*/ 312 w 384"/>
                <a:gd name="T27" fmla="*/ 192 h 384"/>
                <a:gd name="T28" fmla="*/ 285 w 384"/>
                <a:gd name="T29" fmla="*/ 117 h 384"/>
                <a:gd name="T30" fmla="*/ 220 w 384"/>
                <a:gd name="T31" fmla="*/ 75 h 384"/>
                <a:gd name="T32" fmla="*/ 226 w 384"/>
                <a:gd name="T33" fmla="*/ 28 h 384"/>
                <a:gd name="T34" fmla="*/ 310 w 384"/>
                <a:gd name="T35" fmla="*/ 74 h 384"/>
                <a:gd name="T36" fmla="*/ 356 w 384"/>
                <a:gd name="T37" fmla="*/ 158 h 384"/>
                <a:gd name="T38" fmla="*/ 348 w 384"/>
                <a:gd name="T39" fmla="*/ 256 h 384"/>
                <a:gd name="T40" fmla="*/ 312 w 384"/>
                <a:gd name="T41" fmla="*/ 361 h 384"/>
                <a:gd name="T42" fmla="*/ 288 w 384"/>
                <a:gd name="T43" fmla="*/ 384 h 384"/>
                <a:gd name="T44" fmla="*/ 264 w 384"/>
                <a:gd name="T45" fmla="*/ 361 h 384"/>
                <a:gd name="T46" fmla="*/ 217 w 384"/>
                <a:gd name="T47" fmla="*/ 358 h 384"/>
                <a:gd name="T48" fmla="*/ 143 w 384"/>
                <a:gd name="T49" fmla="*/ 352 h 384"/>
                <a:gd name="T50" fmla="*/ 117 w 384"/>
                <a:gd name="T51" fmla="*/ 373 h 384"/>
                <a:gd name="T52" fmla="*/ 84 w 384"/>
                <a:gd name="T53" fmla="*/ 380 h 384"/>
                <a:gd name="T54" fmla="*/ 72 w 384"/>
                <a:gd name="T55" fmla="*/ 310 h 384"/>
                <a:gd name="T56" fmla="*/ 27 w 384"/>
                <a:gd name="T57" fmla="*/ 225 h 384"/>
                <a:gd name="T58" fmla="*/ 37 w 384"/>
                <a:gd name="T59" fmla="*/ 127 h 384"/>
                <a:gd name="T60" fmla="*/ 98 w 384"/>
                <a:gd name="T61" fmla="*/ 53 h 384"/>
                <a:gd name="T62" fmla="*/ 192 w 384"/>
                <a:gd name="T63" fmla="*/ 24 h 384"/>
                <a:gd name="T64" fmla="*/ 343 w 384"/>
                <a:gd name="T65" fmla="*/ 12 h 384"/>
                <a:gd name="T66" fmla="*/ 381 w 384"/>
                <a:gd name="T67" fmla="*/ 61 h 384"/>
                <a:gd name="T68" fmla="*/ 372 w 384"/>
                <a:gd name="T69" fmla="*/ 126 h 384"/>
                <a:gd name="T70" fmla="*/ 315 w 384"/>
                <a:gd name="T71" fmla="*/ 45 h 384"/>
                <a:gd name="T72" fmla="*/ 278 w 384"/>
                <a:gd name="T73" fmla="*/ 3 h 384"/>
                <a:gd name="T74" fmla="*/ 107 w 384"/>
                <a:gd name="T75" fmla="*/ 3 h 384"/>
                <a:gd name="T76" fmla="*/ 68 w 384"/>
                <a:gd name="T77" fmla="*/ 45 h 384"/>
                <a:gd name="T78" fmla="*/ 11 w 384"/>
                <a:gd name="T79" fmla="*/ 126 h 384"/>
                <a:gd name="T80" fmla="*/ 2 w 384"/>
                <a:gd name="T81" fmla="*/ 61 h 384"/>
                <a:gd name="T82" fmla="*/ 42 w 384"/>
                <a:gd name="T83" fmla="*/ 1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120"/>
                  </a:moveTo>
                  <a:lnTo>
                    <a:pt x="203" y="123"/>
                  </a:lnTo>
                  <a:lnTo>
                    <a:pt x="212" y="132"/>
                  </a:lnTo>
                  <a:lnTo>
                    <a:pt x="216" y="145"/>
                  </a:lnTo>
                  <a:lnTo>
                    <a:pt x="216" y="168"/>
                  </a:lnTo>
                  <a:lnTo>
                    <a:pt x="239" y="168"/>
                  </a:lnTo>
                  <a:lnTo>
                    <a:pt x="252" y="172"/>
                  </a:lnTo>
                  <a:lnTo>
                    <a:pt x="261" y="181"/>
                  </a:lnTo>
                  <a:lnTo>
                    <a:pt x="264" y="192"/>
                  </a:lnTo>
                  <a:lnTo>
                    <a:pt x="261" y="204"/>
                  </a:lnTo>
                  <a:lnTo>
                    <a:pt x="252" y="213"/>
                  </a:lnTo>
                  <a:lnTo>
                    <a:pt x="239" y="217"/>
                  </a:lnTo>
                  <a:lnTo>
                    <a:pt x="192" y="217"/>
                  </a:lnTo>
                  <a:lnTo>
                    <a:pt x="180" y="213"/>
                  </a:lnTo>
                  <a:lnTo>
                    <a:pt x="171" y="204"/>
                  </a:lnTo>
                  <a:lnTo>
                    <a:pt x="167" y="192"/>
                  </a:lnTo>
                  <a:lnTo>
                    <a:pt x="167" y="145"/>
                  </a:lnTo>
                  <a:lnTo>
                    <a:pt x="171" y="132"/>
                  </a:lnTo>
                  <a:lnTo>
                    <a:pt x="180" y="123"/>
                  </a:lnTo>
                  <a:lnTo>
                    <a:pt x="192" y="120"/>
                  </a:lnTo>
                  <a:close/>
                  <a:moveTo>
                    <a:pt x="192" y="72"/>
                  </a:moveTo>
                  <a:lnTo>
                    <a:pt x="165" y="75"/>
                  </a:lnTo>
                  <a:lnTo>
                    <a:pt x="139" y="85"/>
                  </a:lnTo>
                  <a:lnTo>
                    <a:pt x="117" y="99"/>
                  </a:lnTo>
                  <a:lnTo>
                    <a:pt x="98" y="117"/>
                  </a:lnTo>
                  <a:lnTo>
                    <a:pt x="84" y="140"/>
                  </a:lnTo>
                  <a:lnTo>
                    <a:pt x="76" y="164"/>
                  </a:lnTo>
                  <a:lnTo>
                    <a:pt x="72" y="192"/>
                  </a:lnTo>
                  <a:lnTo>
                    <a:pt x="76" y="220"/>
                  </a:lnTo>
                  <a:lnTo>
                    <a:pt x="84" y="245"/>
                  </a:lnTo>
                  <a:lnTo>
                    <a:pt x="98" y="267"/>
                  </a:lnTo>
                  <a:lnTo>
                    <a:pt x="117" y="286"/>
                  </a:lnTo>
                  <a:lnTo>
                    <a:pt x="139" y="300"/>
                  </a:lnTo>
                  <a:lnTo>
                    <a:pt x="165" y="310"/>
                  </a:lnTo>
                  <a:lnTo>
                    <a:pt x="192" y="312"/>
                  </a:lnTo>
                  <a:lnTo>
                    <a:pt x="220" y="310"/>
                  </a:lnTo>
                  <a:lnTo>
                    <a:pt x="244" y="300"/>
                  </a:lnTo>
                  <a:lnTo>
                    <a:pt x="267" y="286"/>
                  </a:lnTo>
                  <a:lnTo>
                    <a:pt x="285" y="267"/>
                  </a:lnTo>
                  <a:lnTo>
                    <a:pt x="300" y="245"/>
                  </a:lnTo>
                  <a:lnTo>
                    <a:pt x="309" y="220"/>
                  </a:lnTo>
                  <a:lnTo>
                    <a:pt x="312" y="192"/>
                  </a:lnTo>
                  <a:lnTo>
                    <a:pt x="309" y="164"/>
                  </a:lnTo>
                  <a:lnTo>
                    <a:pt x="300" y="140"/>
                  </a:lnTo>
                  <a:lnTo>
                    <a:pt x="285" y="117"/>
                  </a:lnTo>
                  <a:lnTo>
                    <a:pt x="267" y="99"/>
                  </a:lnTo>
                  <a:lnTo>
                    <a:pt x="244" y="85"/>
                  </a:lnTo>
                  <a:lnTo>
                    <a:pt x="220" y="75"/>
                  </a:lnTo>
                  <a:lnTo>
                    <a:pt x="192" y="72"/>
                  </a:lnTo>
                  <a:close/>
                  <a:moveTo>
                    <a:pt x="192" y="24"/>
                  </a:moveTo>
                  <a:lnTo>
                    <a:pt x="226" y="28"/>
                  </a:lnTo>
                  <a:lnTo>
                    <a:pt x="257" y="38"/>
                  </a:lnTo>
                  <a:lnTo>
                    <a:pt x="285" y="53"/>
                  </a:lnTo>
                  <a:lnTo>
                    <a:pt x="310" y="74"/>
                  </a:lnTo>
                  <a:lnTo>
                    <a:pt x="331" y="99"/>
                  </a:lnTo>
                  <a:lnTo>
                    <a:pt x="346" y="127"/>
                  </a:lnTo>
                  <a:lnTo>
                    <a:pt x="356" y="158"/>
                  </a:lnTo>
                  <a:lnTo>
                    <a:pt x="360" y="192"/>
                  </a:lnTo>
                  <a:lnTo>
                    <a:pt x="356" y="225"/>
                  </a:lnTo>
                  <a:lnTo>
                    <a:pt x="348" y="256"/>
                  </a:lnTo>
                  <a:lnTo>
                    <a:pt x="331" y="285"/>
                  </a:lnTo>
                  <a:lnTo>
                    <a:pt x="312" y="310"/>
                  </a:lnTo>
                  <a:lnTo>
                    <a:pt x="312" y="361"/>
                  </a:lnTo>
                  <a:lnTo>
                    <a:pt x="309" y="373"/>
                  </a:lnTo>
                  <a:lnTo>
                    <a:pt x="300" y="380"/>
                  </a:lnTo>
                  <a:lnTo>
                    <a:pt x="288" y="384"/>
                  </a:lnTo>
                  <a:lnTo>
                    <a:pt x="276" y="380"/>
                  </a:lnTo>
                  <a:lnTo>
                    <a:pt x="267" y="373"/>
                  </a:lnTo>
                  <a:lnTo>
                    <a:pt x="264" y="361"/>
                  </a:lnTo>
                  <a:lnTo>
                    <a:pt x="264" y="343"/>
                  </a:lnTo>
                  <a:lnTo>
                    <a:pt x="241" y="352"/>
                  </a:lnTo>
                  <a:lnTo>
                    <a:pt x="217" y="358"/>
                  </a:lnTo>
                  <a:lnTo>
                    <a:pt x="192" y="361"/>
                  </a:lnTo>
                  <a:lnTo>
                    <a:pt x="166" y="358"/>
                  </a:lnTo>
                  <a:lnTo>
                    <a:pt x="143" y="352"/>
                  </a:lnTo>
                  <a:lnTo>
                    <a:pt x="120" y="343"/>
                  </a:lnTo>
                  <a:lnTo>
                    <a:pt x="120" y="361"/>
                  </a:lnTo>
                  <a:lnTo>
                    <a:pt x="117" y="373"/>
                  </a:lnTo>
                  <a:lnTo>
                    <a:pt x="108" y="380"/>
                  </a:lnTo>
                  <a:lnTo>
                    <a:pt x="95" y="384"/>
                  </a:lnTo>
                  <a:lnTo>
                    <a:pt x="84" y="380"/>
                  </a:lnTo>
                  <a:lnTo>
                    <a:pt x="76" y="373"/>
                  </a:lnTo>
                  <a:lnTo>
                    <a:pt x="72" y="361"/>
                  </a:lnTo>
                  <a:lnTo>
                    <a:pt x="72" y="310"/>
                  </a:lnTo>
                  <a:lnTo>
                    <a:pt x="52" y="285"/>
                  </a:lnTo>
                  <a:lnTo>
                    <a:pt x="37" y="256"/>
                  </a:lnTo>
                  <a:lnTo>
                    <a:pt x="27" y="225"/>
                  </a:lnTo>
                  <a:lnTo>
                    <a:pt x="23" y="192"/>
                  </a:lnTo>
                  <a:lnTo>
                    <a:pt x="27" y="158"/>
                  </a:lnTo>
                  <a:lnTo>
                    <a:pt x="37" y="127"/>
                  </a:lnTo>
                  <a:lnTo>
                    <a:pt x="52" y="99"/>
                  </a:lnTo>
                  <a:lnTo>
                    <a:pt x="73" y="74"/>
                  </a:lnTo>
                  <a:lnTo>
                    <a:pt x="98" y="53"/>
                  </a:lnTo>
                  <a:lnTo>
                    <a:pt x="126" y="38"/>
                  </a:lnTo>
                  <a:lnTo>
                    <a:pt x="158" y="28"/>
                  </a:lnTo>
                  <a:lnTo>
                    <a:pt x="192" y="24"/>
                  </a:lnTo>
                  <a:close/>
                  <a:moveTo>
                    <a:pt x="300" y="0"/>
                  </a:moveTo>
                  <a:lnTo>
                    <a:pt x="323" y="3"/>
                  </a:lnTo>
                  <a:lnTo>
                    <a:pt x="343" y="12"/>
                  </a:lnTo>
                  <a:lnTo>
                    <a:pt x="360" y="25"/>
                  </a:lnTo>
                  <a:lnTo>
                    <a:pt x="372" y="41"/>
                  </a:lnTo>
                  <a:lnTo>
                    <a:pt x="381" y="61"/>
                  </a:lnTo>
                  <a:lnTo>
                    <a:pt x="384" y="84"/>
                  </a:lnTo>
                  <a:lnTo>
                    <a:pt x="381" y="106"/>
                  </a:lnTo>
                  <a:lnTo>
                    <a:pt x="372" y="126"/>
                  </a:lnTo>
                  <a:lnTo>
                    <a:pt x="357" y="96"/>
                  </a:lnTo>
                  <a:lnTo>
                    <a:pt x="339" y="69"/>
                  </a:lnTo>
                  <a:lnTo>
                    <a:pt x="315" y="45"/>
                  </a:lnTo>
                  <a:lnTo>
                    <a:pt x="288" y="27"/>
                  </a:lnTo>
                  <a:lnTo>
                    <a:pt x="258" y="12"/>
                  </a:lnTo>
                  <a:lnTo>
                    <a:pt x="278" y="3"/>
                  </a:lnTo>
                  <a:lnTo>
                    <a:pt x="300" y="0"/>
                  </a:lnTo>
                  <a:close/>
                  <a:moveTo>
                    <a:pt x="84" y="0"/>
                  </a:moveTo>
                  <a:lnTo>
                    <a:pt x="107" y="3"/>
                  </a:lnTo>
                  <a:lnTo>
                    <a:pt x="126" y="12"/>
                  </a:lnTo>
                  <a:lnTo>
                    <a:pt x="95" y="27"/>
                  </a:lnTo>
                  <a:lnTo>
                    <a:pt x="68" y="45"/>
                  </a:lnTo>
                  <a:lnTo>
                    <a:pt x="45" y="69"/>
                  </a:lnTo>
                  <a:lnTo>
                    <a:pt x="26" y="96"/>
                  </a:lnTo>
                  <a:lnTo>
                    <a:pt x="11" y="126"/>
                  </a:lnTo>
                  <a:lnTo>
                    <a:pt x="4" y="106"/>
                  </a:lnTo>
                  <a:lnTo>
                    <a:pt x="0" y="84"/>
                  </a:lnTo>
                  <a:lnTo>
                    <a:pt x="2" y="61"/>
                  </a:lnTo>
                  <a:lnTo>
                    <a:pt x="11" y="41"/>
                  </a:lnTo>
                  <a:lnTo>
                    <a:pt x="25" y="25"/>
                  </a:lnTo>
                  <a:lnTo>
                    <a:pt x="42" y="12"/>
                  </a:lnTo>
                  <a:lnTo>
                    <a:pt x="62" y="3"/>
                  </a:lnTo>
                  <a:lnTo>
                    <a:pt x="84" y="0"/>
                  </a:lnTo>
                  <a:close/>
                </a:path>
              </a:pathLst>
            </a:custGeom>
            <a:solidFill>
              <a:srgbClr val="4472C3"/>
            </a:solidFill>
            <a:ln w="0">
              <a:noFill/>
              <a:prstDash val="solid"/>
              <a:round/>
              <a:headEnd/>
              <a:tailEnd/>
            </a:ln>
            <a:effectLst>
              <a:outerShdw blurRad="1270000" dist="76200" dir="10800000" algn="r" rotWithShape="0">
                <a:schemeClr val="bg2">
                  <a:lumMod val="90000"/>
                  <a:alpha val="40000"/>
                </a:scheme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nvGrpSpPr>
        <p:grpSpPr>
          <a:xfrm>
            <a:off x="8737591" y="5264806"/>
            <a:ext cx="2786743" cy="959884"/>
            <a:chOff x="8737591" y="5202814"/>
            <a:chExt cx="2786743" cy="959884"/>
          </a:xfrm>
        </p:grpSpPr>
        <p:sp>
          <p:nvSpPr>
            <p:cNvPr id="89" name="文本框 88"/>
            <p:cNvSpPr txBox="1"/>
            <p:nvPr/>
          </p:nvSpPr>
          <p:spPr>
            <a:xfrm>
              <a:off x="8737591" y="5202814"/>
              <a:ext cx="1165826" cy="461665"/>
            </a:xfrm>
            <a:prstGeom prst="rect">
              <a:avLst/>
            </a:prstGeom>
            <a:noFill/>
          </p:spPr>
          <p:txBody>
            <a:bodyPr wrap="square" rtlCol="0">
              <a:spAutoFit/>
            </a:bodyPr>
            <a:lstStyle/>
            <a:p>
              <a:r>
                <a:rPr lang="zh-CN" altLang="en-US" sz="2400" dirty="0" smtClean="0">
                  <a:solidFill>
                    <a:srgbClr val="E24946"/>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E24946"/>
                  </a:solidFill>
                  <a:latin typeface="方正正大黑简体" panose="02000000000000000000" pitchFamily="2" charset="-122"/>
                  <a:ea typeface="方正正大黑简体" panose="02000000000000000000" pitchFamily="2" charset="-122"/>
                </a:rPr>
                <a:t>5</a:t>
              </a:r>
              <a:endParaRPr lang="zh-CN" altLang="en-US" sz="2400" dirty="0">
                <a:solidFill>
                  <a:srgbClr val="E24946"/>
                </a:solidFill>
                <a:latin typeface="方正正大黑简体" panose="02000000000000000000" pitchFamily="2" charset="-122"/>
                <a:ea typeface="方正正大黑简体" panose="02000000000000000000" pitchFamily="2" charset="-122"/>
              </a:endParaRPr>
            </a:p>
          </p:txBody>
        </p:sp>
        <p:sp>
          <p:nvSpPr>
            <p:cNvPr id="90" name="文本框 89"/>
            <p:cNvSpPr txBox="1"/>
            <p:nvPr/>
          </p:nvSpPr>
          <p:spPr>
            <a:xfrm>
              <a:off x="8737591" y="5577923"/>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8" name="组合 7"/>
          <p:cNvGrpSpPr/>
          <p:nvPr/>
        </p:nvGrpSpPr>
        <p:grpSpPr>
          <a:xfrm>
            <a:off x="8752107" y="692437"/>
            <a:ext cx="2786743" cy="959884"/>
            <a:chOff x="8752106" y="1052124"/>
            <a:chExt cx="2786743" cy="959884"/>
          </a:xfrm>
        </p:grpSpPr>
        <p:sp>
          <p:nvSpPr>
            <p:cNvPr id="67" name="文本框 66"/>
            <p:cNvSpPr txBox="1"/>
            <p:nvPr/>
          </p:nvSpPr>
          <p:spPr>
            <a:xfrm>
              <a:off x="8752106" y="1052124"/>
              <a:ext cx="986977" cy="461665"/>
            </a:xfrm>
            <a:prstGeom prst="rect">
              <a:avLst/>
            </a:prstGeom>
            <a:noFill/>
          </p:spPr>
          <p:txBody>
            <a:bodyPr wrap="square" rtlCol="0">
              <a:spAutoFit/>
            </a:bodyPr>
            <a:lstStyle/>
            <a:p>
              <a:r>
                <a:rPr lang="zh-CN" altLang="en-US" sz="2400" dirty="0" smtClean="0">
                  <a:solidFill>
                    <a:srgbClr val="009BA2"/>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009BA2"/>
                  </a:solidFill>
                  <a:latin typeface="方正正大黑简体" panose="02000000000000000000" pitchFamily="2" charset="-122"/>
                  <a:ea typeface="方正正大黑简体" panose="02000000000000000000" pitchFamily="2" charset="-122"/>
                </a:rPr>
                <a:t>1</a:t>
              </a:r>
              <a:endParaRPr lang="zh-CN" altLang="en-US" sz="2400" dirty="0">
                <a:solidFill>
                  <a:srgbClr val="009BA2"/>
                </a:solidFill>
                <a:latin typeface="方正正大黑简体" panose="02000000000000000000" pitchFamily="2" charset="-122"/>
                <a:ea typeface="方正正大黑简体" panose="02000000000000000000" pitchFamily="2" charset="-122"/>
              </a:endParaRPr>
            </a:p>
          </p:txBody>
        </p:sp>
        <p:sp>
          <p:nvSpPr>
            <p:cNvPr id="68" name="文本框 67"/>
            <p:cNvSpPr txBox="1"/>
            <p:nvPr/>
          </p:nvSpPr>
          <p:spPr>
            <a:xfrm>
              <a:off x="8752106" y="1427233"/>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6" name="组合 5"/>
          <p:cNvGrpSpPr/>
          <p:nvPr/>
        </p:nvGrpSpPr>
        <p:grpSpPr>
          <a:xfrm>
            <a:off x="7744718" y="865004"/>
            <a:ext cx="755918" cy="614751"/>
            <a:chOff x="7744718" y="865004"/>
            <a:chExt cx="755918" cy="614751"/>
          </a:xfrm>
        </p:grpSpPr>
        <p:grpSp>
          <p:nvGrpSpPr>
            <p:cNvPr id="32" name="组合 31"/>
            <p:cNvGrpSpPr/>
            <p:nvPr/>
          </p:nvGrpSpPr>
          <p:grpSpPr>
            <a:xfrm>
              <a:off x="7744718" y="865004"/>
              <a:ext cx="755918" cy="614751"/>
              <a:chOff x="8068912" y="1603865"/>
              <a:chExt cx="893804" cy="726886"/>
            </a:xfrm>
            <a:solidFill>
              <a:srgbClr val="029CA2"/>
            </a:solidFill>
          </p:grpSpPr>
          <p:sp>
            <p:nvSpPr>
              <p:cNvPr id="29" name="矩形 28"/>
              <p:cNvSpPr/>
              <p:nvPr/>
            </p:nvSpPr>
            <p:spPr>
              <a:xfrm>
                <a:off x="8068912" y="1603865"/>
                <a:ext cx="726886" cy="726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8538215" y="1770780"/>
                <a:ext cx="455946" cy="39305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7771408" y="941547"/>
              <a:ext cx="70253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8752108" y="1835529"/>
            <a:ext cx="2786743" cy="959884"/>
            <a:chOff x="8752108" y="2092326"/>
            <a:chExt cx="2786743" cy="959884"/>
          </a:xfrm>
        </p:grpSpPr>
        <p:sp>
          <p:nvSpPr>
            <p:cNvPr id="77" name="文本框 76"/>
            <p:cNvSpPr txBox="1"/>
            <p:nvPr/>
          </p:nvSpPr>
          <p:spPr>
            <a:xfrm>
              <a:off x="8752108" y="2092326"/>
              <a:ext cx="1151309" cy="461665"/>
            </a:xfrm>
            <a:prstGeom prst="rect">
              <a:avLst/>
            </a:prstGeom>
            <a:noFill/>
          </p:spPr>
          <p:txBody>
            <a:bodyPr wrap="square" rtlCol="0">
              <a:spAutoFit/>
            </a:bodyPr>
            <a:lstStyle/>
            <a:p>
              <a:r>
                <a:rPr lang="zh-CN" altLang="en-US" sz="2400" dirty="0" smtClean="0">
                  <a:solidFill>
                    <a:srgbClr val="473958"/>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473958"/>
                  </a:solidFill>
                  <a:latin typeface="方正正大黑简体" panose="02000000000000000000" pitchFamily="2" charset="-122"/>
                  <a:ea typeface="方正正大黑简体" panose="02000000000000000000" pitchFamily="2" charset="-122"/>
                </a:rPr>
                <a:t>2</a:t>
              </a:r>
              <a:endParaRPr lang="zh-CN" altLang="en-US" sz="2400" dirty="0">
                <a:solidFill>
                  <a:srgbClr val="473958"/>
                </a:solidFill>
                <a:latin typeface="方正正大黑简体" panose="02000000000000000000" pitchFamily="2" charset="-122"/>
                <a:ea typeface="方正正大黑简体" panose="02000000000000000000" pitchFamily="2" charset="-122"/>
              </a:endParaRPr>
            </a:p>
          </p:txBody>
        </p:sp>
        <p:sp>
          <p:nvSpPr>
            <p:cNvPr id="78" name="文本框 77"/>
            <p:cNvSpPr txBox="1"/>
            <p:nvPr/>
          </p:nvSpPr>
          <p:spPr>
            <a:xfrm>
              <a:off x="8752108" y="2467435"/>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7" name="组合 6"/>
          <p:cNvGrpSpPr/>
          <p:nvPr/>
        </p:nvGrpSpPr>
        <p:grpSpPr>
          <a:xfrm>
            <a:off x="7744717" y="2008096"/>
            <a:ext cx="755915" cy="614751"/>
            <a:chOff x="7744717" y="2008096"/>
            <a:chExt cx="755915" cy="614751"/>
          </a:xfrm>
        </p:grpSpPr>
        <p:grpSp>
          <p:nvGrpSpPr>
            <p:cNvPr id="58" name="组合 57"/>
            <p:cNvGrpSpPr/>
            <p:nvPr/>
          </p:nvGrpSpPr>
          <p:grpSpPr>
            <a:xfrm>
              <a:off x="7744717" y="2008096"/>
              <a:ext cx="755915" cy="614751"/>
              <a:chOff x="8068912" y="1603865"/>
              <a:chExt cx="893800" cy="726886"/>
            </a:xfrm>
            <a:solidFill>
              <a:srgbClr val="473958"/>
            </a:solidFill>
          </p:grpSpPr>
          <p:sp>
            <p:nvSpPr>
              <p:cNvPr id="59" name="矩形 58"/>
              <p:cNvSpPr/>
              <p:nvPr/>
            </p:nvSpPr>
            <p:spPr>
              <a:xfrm>
                <a:off x="8068912" y="1603865"/>
                <a:ext cx="726886" cy="726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8538211" y="1770780"/>
                <a:ext cx="455946" cy="39305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文本框 91"/>
            <p:cNvSpPr txBox="1"/>
            <p:nvPr/>
          </p:nvSpPr>
          <p:spPr>
            <a:xfrm>
              <a:off x="7771405" y="2084639"/>
              <a:ext cx="70253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93" name="文本框 92" hidden="1"/>
          <p:cNvSpPr txBox="1"/>
          <p:nvPr/>
        </p:nvSpPr>
        <p:spPr>
          <a:xfrm>
            <a:off x="7353640" y="3381638"/>
            <a:ext cx="70253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8752107" y="2978621"/>
            <a:ext cx="2786743" cy="959884"/>
            <a:chOff x="8752107" y="3132528"/>
            <a:chExt cx="2786743" cy="959884"/>
          </a:xfrm>
        </p:grpSpPr>
        <p:sp>
          <p:nvSpPr>
            <p:cNvPr id="80" name="文本框 79"/>
            <p:cNvSpPr txBox="1"/>
            <p:nvPr/>
          </p:nvSpPr>
          <p:spPr>
            <a:xfrm>
              <a:off x="8752107" y="3132528"/>
              <a:ext cx="1151310" cy="461665"/>
            </a:xfrm>
            <a:prstGeom prst="rect">
              <a:avLst/>
            </a:prstGeom>
            <a:noFill/>
          </p:spPr>
          <p:txBody>
            <a:bodyPr wrap="square" rtlCol="0">
              <a:spAutoFit/>
            </a:bodyPr>
            <a:lstStyle/>
            <a:p>
              <a:r>
                <a:rPr lang="zh-CN" altLang="en-US" sz="2400" dirty="0" smtClean="0">
                  <a:solidFill>
                    <a:srgbClr val="D47B32"/>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D47B32"/>
                  </a:solidFill>
                  <a:latin typeface="方正正大黑简体" panose="02000000000000000000" pitchFamily="2" charset="-122"/>
                  <a:ea typeface="方正正大黑简体" panose="02000000000000000000" pitchFamily="2" charset="-122"/>
                </a:rPr>
                <a:t>3</a:t>
              </a:r>
              <a:endParaRPr lang="zh-CN" altLang="en-US" sz="2400" dirty="0">
                <a:solidFill>
                  <a:srgbClr val="D47B32"/>
                </a:solidFill>
                <a:latin typeface="方正正大黑简体" panose="02000000000000000000" pitchFamily="2" charset="-122"/>
                <a:ea typeface="方正正大黑简体" panose="02000000000000000000" pitchFamily="2" charset="-122"/>
              </a:endParaRPr>
            </a:p>
          </p:txBody>
        </p:sp>
        <p:sp>
          <p:nvSpPr>
            <p:cNvPr id="81" name="文本框 80"/>
            <p:cNvSpPr txBox="1"/>
            <p:nvPr/>
          </p:nvSpPr>
          <p:spPr>
            <a:xfrm>
              <a:off x="8752107" y="3507637"/>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3" name="组合 2"/>
          <p:cNvGrpSpPr/>
          <p:nvPr/>
        </p:nvGrpSpPr>
        <p:grpSpPr>
          <a:xfrm>
            <a:off x="7744718" y="3151188"/>
            <a:ext cx="755915" cy="614751"/>
            <a:chOff x="7744718" y="3151188"/>
            <a:chExt cx="755915" cy="614751"/>
          </a:xfrm>
        </p:grpSpPr>
        <p:grpSp>
          <p:nvGrpSpPr>
            <p:cNvPr id="61" name="组合 60"/>
            <p:cNvGrpSpPr/>
            <p:nvPr/>
          </p:nvGrpSpPr>
          <p:grpSpPr>
            <a:xfrm>
              <a:off x="7744718" y="3151188"/>
              <a:ext cx="755915" cy="614751"/>
              <a:chOff x="8068912" y="1603865"/>
              <a:chExt cx="893800" cy="726886"/>
            </a:xfrm>
            <a:solidFill>
              <a:srgbClr val="D47B32"/>
            </a:solidFill>
          </p:grpSpPr>
          <p:sp>
            <p:nvSpPr>
              <p:cNvPr id="62" name="矩形 61"/>
              <p:cNvSpPr/>
              <p:nvPr/>
            </p:nvSpPr>
            <p:spPr>
              <a:xfrm>
                <a:off x="8068912" y="1603865"/>
                <a:ext cx="726886" cy="726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5400000">
                <a:off x="8538211" y="1770780"/>
                <a:ext cx="455946" cy="39305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7771406" y="3227731"/>
              <a:ext cx="70253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749375" y="5437373"/>
            <a:ext cx="755915" cy="614751"/>
            <a:chOff x="7749375" y="5437373"/>
            <a:chExt cx="755915" cy="614751"/>
          </a:xfrm>
        </p:grpSpPr>
        <p:grpSp>
          <p:nvGrpSpPr>
            <p:cNvPr id="64" name="组合 63"/>
            <p:cNvGrpSpPr/>
            <p:nvPr/>
          </p:nvGrpSpPr>
          <p:grpSpPr>
            <a:xfrm>
              <a:off x="7749375" y="5437373"/>
              <a:ext cx="755915" cy="614751"/>
              <a:chOff x="8068912" y="1603865"/>
              <a:chExt cx="893800" cy="726886"/>
            </a:xfrm>
            <a:solidFill>
              <a:srgbClr val="E24946"/>
            </a:solidFill>
          </p:grpSpPr>
          <p:sp>
            <p:nvSpPr>
              <p:cNvPr id="65" name="矩形 64"/>
              <p:cNvSpPr/>
              <p:nvPr/>
            </p:nvSpPr>
            <p:spPr>
              <a:xfrm>
                <a:off x="8068912" y="1603865"/>
                <a:ext cx="726886" cy="726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8538211" y="1770780"/>
                <a:ext cx="455946" cy="39305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p:cNvSpPr txBox="1"/>
            <p:nvPr/>
          </p:nvSpPr>
          <p:spPr>
            <a:xfrm>
              <a:off x="7776063" y="5513916"/>
              <a:ext cx="70253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05</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752107" y="4121713"/>
            <a:ext cx="2786743" cy="959884"/>
            <a:chOff x="8752107" y="4172730"/>
            <a:chExt cx="2786743" cy="959884"/>
          </a:xfrm>
        </p:grpSpPr>
        <p:sp>
          <p:nvSpPr>
            <p:cNvPr id="86" name="文本框 85"/>
            <p:cNvSpPr txBox="1"/>
            <p:nvPr/>
          </p:nvSpPr>
          <p:spPr>
            <a:xfrm>
              <a:off x="8752107" y="4172730"/>
              <a:ext cx="1151310" cy="461665"/>
            </a:xfrm>
            <a:prstGeom prst="rect">
              <a:avLst/>
            </a:prstGeom>
            <a:noFill/>
          </p:spPr>
          <p:txBody>
            <a:bodyPr wrap="square" rtlCol="0">
              <a:spAutoFit/>
            </a:bodyPr>
            <a:lstStyle/>
            <a:p>
              <a:r>
                <a:rPr lang="zh-CN" altLang="en-US" sz="2400" dirty="0" smtClean="0">
                  <a:solidFill>
                    <a:srgbClr val="4472C3"/>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4472C3"/>
                  </a:solidFill>
                  <a:latin typeface="方正正大黑简体" panose="02000000000000000000" pitchFamily="2" charset="-122"/>
                  <a:ea typeface="方正正大黑简体" panose="02000000000000000000" pitchFamily="2" charset="-122"/>
                </a:rPr>
                <a:t>4</a:t>
              </a:r>
              <a:endParaRPr lang="zh-CN" altLang="en-US" sz="2400" dirty="0">
                <a:solidFill>
                  <a:srgbClr val="4472C3"/>
                </a:solidFill>
                <a:latin typeface="方正正大黑简体" panose="02000000000000000000" pitchFamily="2" charset="-122"/>
                <a:ea typeface="方正正大黑简体" panose="02000000000000000000" pitchFamily="2" charset="-122"/>
              </a:endParaRPr>
            </a:p>
          </p:txBody>
        </p:sp>
        <p:sp>
          <p:nvSpPr>
            <p:cNvPr id="87" name="文本框 86"/>
            <p:cNvSpPr txBox="1"/>
            <p:nvPr/>
          </p:nvSpPr>
          <p:spPr>
            <a:xfrm>
              <a:off x="8752107" y="4547839"/>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4" name="组合 3"/>
          <p:cNvGrpSpPr/>
          <p:nvPr/>
        </p:nvGrpSpPr>
        <p:grpSpPr>
          <a:xfrm>
            <a:off x="7744717" y="4286690"/>
            <a:ext cx="755915" cy="614751"/>
            <a:chOff x="7744717" y="4286690"/>
            <a:chExt cx="755915" cy="614751"/>
          </a:xfrm>
        </p:grpSpPr>
        <p:grpSp>
          <p:nvGrpSpPr>
            <p:cNvPr id="52" name="组合 51"/>
            <p:cNvGrpSpPr/>
            <p:nvPr/>
          </p:nvGrpSpPr>
          <p:grpSpPr>
            <a:xfrm>
              <a:off x="7744717" y="4286690"/>
              <a:ext cx="755915" cy="614751"/>
              <a:chOff x="8068912" y="1603865"/>
              <a:chExt cx="893800" cy="726886"/>
            </a:xfrm>
            <a:solidFill>
              <a:srgbClr val="4472C3"/>
            </a:solidFill>
          </p:grpSpPr>
          <p:sp>
            <p:nvSpPr>
              <p:cNvPr id="53" name="矩形 52"/>
              <p:cNvSpPr/>
              <p:nvPr/>
            </p:nvSpPr>
            <p:spPr>
              <a:xfrm>
                <a:off x="8068912" y="1603865"/>
                <a:ext cx="726886" cy="7268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8538211" y="1770780"/>
                <a:ext cx="455946" cy="39305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文本框 73"/>
            <p:cNvSpPr txBox="1"/>
            <p:nvPr/>
          </p:nvSpPr>
          <p:spPr>
            <a:xfrm>
              <a:off x="7771405" y="4363233"/>
              <a:ext cx="70253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69" name="文本框 68"/>
          <p:cNvSpPr txBox="1"/>
          <p:nvPr>
            <p:custDataLst>
              <p:tags r:id="rId1"/>
            </p:custDataLst>
          </p:nvPr>
        </p:nvSpPr>
        <p:spPr>
          <a:xfrm>
            <a:off x="746092" y="113585"/>
            <a:ext cx="2303917" cy="707886"/>
          </a:xfrm>
          <a:prstGeom prst="rect">
            <a:avLst/>
          </a:prstGeom>
          <a:noFill/>
        </p:spPr>
        <p:txBody>
          <a:bodyPr wrap="square" rtlCol="0">
            <a:spAutoFit/>
          </a:bodyPr>
          <a:lstStyle/>
          <a:p>
            <a:r>
              <a:rPr lang="zh-CN" altLang="en-US" sz="4000" dirty="0" smtClean="0">
                <a:solidFill>
                  <a:schemeClr val="bg2">
                    <a:lumMod val="25000"/>
                  </a:schemeClr>
                </a:solidFill>
                <a:latin typeface="方正正大黑简体" panose="02000000000000000000" pitchFamily="2" charset="-122"/>
                <a:ea typeface="方正正大黑简体" panose="02000000000000000000" pitchFamily="2" charset="-122"/>
              </a:rPr>
              <a:t>添加标题</a:t>
            </a:r>
            <a:endParaRPr lang="zh-CN" altLang="en-US" sz="4000" dirty="0">
              <a:solidFill>
                <a:schemeClr val="bg2">
                  <a:lumMod val="25000"/>
                </a:schemeClr>
              </a:solidFill>
              <a:latin typeface="方正正大黑简体" panose="02000000000000000000" pitchFamily="2" charset="-122"/>
              <a:ea typeface="方正正大黑简体" panose="02000000000000000000" pitchFamily="2" charset="-122"/>
            </a:endParaRPr>
          </a:p>
        </p:txBody>
      </p:sp>
      <p:sp>
        <p:nvSpPr>
          <p:cNvPr id="96" name="圆角矩形 95"/>
          <p:cNvSpPr/>
          <p:nvPr/>
        </p:nvSpPr>
        <p:spPr>
          <a:xfrm>
            <a:off x="11573261" y="6375939"/>
            <a:ext cx="375933" cy="375933"/>
          </a:xfrm>
          <a:prstGeom prst="roundRect">
            <a:avLst>
              <a:gd name="adj" fmla="val 9349"/>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3</a:t>
            </a:r>
            <a:endParaRPr lang="zh-CN" altLang="en-US" sz="2400" dirty="0"/>
          </a:p>
        </p:txBody>
      </p:sp>
      <p:grpSp>
        <p:nvGrpSpPr>
          <p:cNvPr id="98" name="组合 97"/>
          <p:cNvGrpSpPr/>
          <p:nvPr/>
        </p:nvGrpSpPr>
        <p:grpSpPr>
          <a:xfrm>
            <a:off x="874713" y="774976"/>
            <a:ext cx="1337199" cy="92990"/>
            <a:chOff x="874713" y="774976"/>
            <a:chExt cx="1337199" cy="92990"/>
          </a:xfrm>
        </p:grpSpPr>
        <p:cxnSp>
          <p:nvCxnSpPr>
            <p:cNvPr id="99" name="直接连接符 98"/>
            <p:cNvCxnSpPr/>
            <p:nvPr/>
          </p:nvCxnSpPr>
          <p:spPr>
            <a:xfrm>
              <a:off x="874713" y="817375"/>
              <a:ext cx="1337199" cy="8193"/>
            </a:xfrm>
            <a:prstGeom prst="line">
              <a:avLst/>
            </a:prstGeom>
            <a:ln w="25400">
              <a:solidFill>
                <a:srgbClr val="453755"/>
              </a:solidFill>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874713" y="774976"/>
              <a:ext cx="402956" cy="92990"/>
            </a:xfrm>
            <a:prstGeom prst="rect">
              <a:avLst/>
            </a:prstGeom>
            <a:solidFill>
              <a:srgbClr val="029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15491599"/>
      </p:ext>
    </p:extLst>
  </p:cSld>
  <p:clrMapOvr>
    <a:masterClrMapping/>
  </p:clrMapOvr>
  <mc:AlternateContent xmlns:mc="http://schemas.openxmlformats.org/markup-compatibility/2006" xmlns:p14="http://schemas.microsoft.com/office/powerpoint/2010/main">
    <mc:Choice Requires="p14">
      <p:transition spd="slow" p14:dur="2000" advTm="18000"/>
    </mc:Choice>
    <mc:Fallback xmlns="">
      <p:transition spd="slow" advTm="1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8" presetClass="emph" presetSubtype="0" fill="hold" grpId="1" nodeType="withEffect">
                                  <p:stCondLst>
                                    <p:cond delay="0"/>
                                  </p:stCondLst>
                                  <p:childTnLst>
                                    <p:animRot by="10800000">
                                      <p:cBhvr>
                                        <p:cTn id="17" dur="1000" fill="hold"/>
                                        <p:tgtEl>
                                          <p:spTgt spid="14"/>
                                        </p:tgtEl>
                                        <p:attrNameLst>
                                          <p:attrName>r</p:attrName>
                                        </p:attrNameLst>
                                      </p:cBhvr>
                                    </p:animRo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childTnLst>
                          </p:cTn>
                        </p:par>
                        <p:par>
                          <p:cTn id="22" fill="hold">
                            <p:stCondLst>
                              <p:cond delay="3250"/>
                            </p:stCondLst>
                            <p:childTnLst>
                              <p:par>
                                <p:cTn id="23" presetID="10"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childTnLst>
                                </p:cTn>
                              </p:par>
                            </p:childTnLst>
                          </p:cTn>
                        </p:par>
                        <p:par>
                          <p:cTn id="26" fill="hold">
                            <p:stCondLst>
                              <p:cond delay="4250"/>
                            </p:stCondLst>
                            <p:childTnLst>
                              <p:par>
                                <p:cTn id="27" presetID="10"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1000"/>
                                        <p:tgtEl>
                                          <p:spTgt spid="42"/>
                                        </p:tgtEl>
                                      </p:cBhvr>
                                    </p:animEffect>
                                  </p:childTnLst>
                                </p:cTn>
                              </p:par>
                            </p:childTnLst>
                          </p:cTn>
                        </p:par>
                        <p:par>
                          <p:cTn id="30" fill="hold">
                            <p:stCondLst>
                              <p:cond delay="525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6250"/>
                            </p:stCondLst>
                            <p:childTnLst>
                              <p:par>
                                <p:cTn id="35" presetID="10"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childTnLst>
                                </p:cTn>
                              </p:par>
                            </p:childTnLst>
                          </p:cTn>
                        </p:par>
                        <p:par>
                          <p:cTn id="42" fill="hold">
                            <p:stCondLst>
                              <p:cond delay="8250"/>
                            </p:stCondLst>
                            <p:childTnLst>
                              <p:par>
                                <p:cTn id="43" presetID="2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1000"/>
                                        <p:tgtEl>
                                          <p:spTgt spid="8"/>
                                        </p:tgtEl>
                                      </p:cBhvr>
                                    </p:animEffect>
                                  </p:childTnLst>
                                </p:cTn>
                              </p:par>
                            </p:childTnLst>
                          </p:cTn>
                        </p:par>
                        <p:par>
                          <p:cTn id="46" fill="hold">
                            <p:stCondLst>
                              <p:cond delay="9250"/>
                            </p:stCondLst>
                            <p:childTnLst>
                              <p:par>
                                <p:cTn id="47" presetID="10" presetClass="entr" presetSubtype="0"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childTnLst>
                                </p:cTn>
                              </p:par>
                            </p:childTnLst>
                          </p:cTn>
                        </p:par>
                        <p:par>
                          <p:cTn id="50" fill="hold">
                            <p:stCondLst>
                              <p:cond delay="10250"/>
                            </p:stCondLst>
                            <p:childTnLst>
                              <p:par>
                                <p:cTn id="51" presetID="22" presetClass="entr" presetSubtype="8"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1000"/>
                                        <p:tgtEl>
                                          <p:spTgt spid="9"/>
                                        </p:tgtEl>
                                      </p:cBhvr>
                                    </p:animEffect>
                                  </p:childTnLst>
                                </p:cTn>
                              </p:par>
                            </p:childTnLst>
                          </p:cTn>
                        </p:par>
                        <p:par>
                          <p:cTn id="54" fill="hold">
                            <p:stCondLst>
                              <p:cond delay="11250"/>
                            </p:stCondLst>
                            <p:childTnLst>
                              <p:par>
                                <p:cTn id="55" presetID="10"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childTnLst>
                                </p:cTn>
                              </p:par>
                            </p:childTnLst>
                          </p:cTn>
                        </p:par>
                        <p:par>
                          <p:cTn id="58" fill="hold">
                            <p:stCondLst>
                              <p:cond delay="12250"/>
                            </p:stCondLst>
                            <p:childTnLst>
                              <p:par>
                                <p:cTn id="59" presetID="22" presetClass="entr" presetSubtype="8"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1000"/>
                                        <p:tgtEl>
                                          <p:spTgt spid="10"/>
                                        </p:tgtEl>
                                      </p:cBhvr>
                                    </p:animEffect>
                                  </p:childTnLst>
                                </p:cTn>
                              </p:par>
                            </p:childTnLst>
                          </p:cTn>
                        </p:par>
                        <p:par>
                          <p:cTn id="62" fill="hold">
                            <p:stCondLst>
                              <p:cond delay="13250"/>
                            </p:stCondLst>
                            <p:childTnLst>
                              <p:par>
                                <p:cTn id="63" presetID="10" presetClass="entr" presetSubtype="0"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1000"/>
                                        <p:tgtEl>
                                          <p:spTgt spid="4"/>
                                        </p:tgtEl>
                                      </p:cBhvr>
                                    </p:animEffect>
                                  </p:childTnLst>
                                </p:cTn>
                              </p:par>
                            </p:childTnLst>
                          </p:cTn>
                        </p:par>
                        <p:par>
                          <p:cTn id="66" fill="hold">
                            <p:stCondLst>
                              <p:cond delay="14250"/>
                            </p:stCondLst>
                            <p:childTnLst>
                              <p:par>
                                <p:cTn id="67" presetID="22" presetClass="entr" presetSubtype="8"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1000"/>
                                        <p:tgtEl>
                                          <p:spTgt spid="11"/>
                                        </p:tgtEl>
                                      </p:cBhvr>
                                    </p:animEffect>
                                  </p:childTnLst>
                                </p:cTn>
                              </p:par>
                            </p:childTnLst>
                          </p:cTn>
                        </p:par>
                        <p:par>
                          <p:cTn id="70" fill="hold">
                            <p:stCondLst>
                              <p:cond delay="15250"/>
                            </p:stCondLst>
                            <p:childTnLst>
                              <p:par>
                                <p:cTn id="71" presetID="10" presetClass="entr" presetSubtype="0"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1000"/>
                                        <p:tgtEl>
                                          <p:spTgt spid="5"/>
                                        </p:tgtEl>
                                      </p:cBhvr>
                                    </p:animEffect>
                                  </p:childTnLst>
                                </p:cTn>
                              </p:par>
                            </p:childTnLst>
                          </p:cTn>
                        </p:par>
                        <p:par>
                          <p:cTn id="74" fill="hold">
                            <p:stCondLst>
                              <p:cond delay="16250"/>
                            </p:stCondLst>
                            <p:childTnLst>
                              <p:par>
                                <p:cTn id="75" presetID="22" presetClass="entr" presetSubtype="8" fill="hold" nodeType="after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t="4188" b="12285"/>
          <a:stretch/>
        </p:blipFill>
        <p:spPr>
          <a:xfrm>
            <a:off x="0" y="0"/>
            <a:ext cx="12192000" cy="6858000"/>
          </a:xfrm>
          <a:prstGeom prst="rect">
            <a:avLst/>
          </a:prstGeom>
        </p:spPr>
      </p:pic>
      <p:grpSp>
        <p:nvGrpSpPr>
          <p:cNvPr id="191" name="组合 190"/>
          <p:cNvGrpSpPr/>
          <p:nvPr/>
        </p:nvGrpSpPr>
        <p:grpSpPr>
          <a:xfrm>
            <a:off x="0" y="-29497"/>
            <a:ext cx="12192000" cy="6916994"/>
            <a:chOff x="0" y="-14749"/>
            <a:chExt cx="12192000" cy="6916994"/>
          </a:xfrm>
          <a:solidFill>
            <a:schemeClr val="bg1"/>
          </a:solidFill>
        </p:grpSpPr>
        <p:sp>
          <p:nvSpPr>
            <p:cNvPr id="159" name="任意多边形 158"/>
            <p:cNvSpPr/>
            <p:nvPr/>
          </p:nvSpPr>
          <p:spPr>
            <a:xfrm>
              <a:off x="0" y="-14749"/>
              <a:ext cx="12192000" cy="6916994"/>
            </a:xfrm>
            <a:custGeom>
              <a:avLst/>
              <a:gdLst>
                <a:gd name="connsiteX0" fmla="*/ 6580995 w 12192000"/>
                <a:gd name="connsiteY0" fmla="*/ 257425 h 6916994"/>
                <a:gd name="connsiteX1" fmla="*/ 5487961 w 12192000"/>
                <a:gd name="connsiteY1" fmla="*/ 1194910 h 6916994"/>
                <a:gd name="connsiteX2" fmla="*/ 6406482 w 12192000"/>
                <a:gd name="connsiteY2" fmla="*/ 2265832 h 6916994"/>
                <a:gd name="connsiteX3" fmla="*/ 6404881 w 12192000"/>
                <a:gd name="connsiteY3" fmla="*/ 2267203 h 6916994"/>
                <a:gd name="connsiteX4" fmla="*/ 6404104 w 12192000"/>
                <a:gd name="connsiteY4" fmla="*/ 2266292 h 6916994"/>
                <a:gd name="connsiteX5" fmla="*/ 5307946 w 12192000"/>
                <a:gd name="connsiteY5" fmla="*/ 3200121 h 6916994"/>
                <a:gd name="connsiteX6" fmla="*/ 6229204 w 12192000"/>
                <a:gd name="connsiteY6" fmla="*/ 4281521 h 6916994"/>
                <a:gd name="connsiteX7" fmla="*/ 6195688 w 12192000"/>
                <a:gd name="connsiteY7" fmla="*/ 4310074 h 6916994"/>
                <a:gd name="connsiteX8" fmla="*/ 6209926 w 12192000"/>
                <a:gd name="connsiteY8" fmla="*/ 4326787 h 6916994"/>
                <a:gd name="connsiteX9" fmla="*/ 6201912 w 12192000"/>
                <a:gd name="connsiteY9" fmla="*/ 4333731 h 6916994"/>
                <a:gd name="connsiteX10" fmla="*/ 6208339 w 12192000"/>
                <a:gd name="connsiteY10" fmla="*/ 4341149 h 6916994"/>
                <a:gd name="connsiteX11" fmla="*/ 5128645 w 12192000"/>
                <a:gd name="connsiteY11" fmla="*/ 5276501 h 6916994"/>
                <a:gd name="connsiteX12" fmla="*/ 6071524 w 12192000"/>
                <a:gd name="connsiteY12" fmla="*/ 6364885 h 6916994"/>
                <a:gd name="connsiteX13" fmla="*/ 7159908 w 12192000"/>
                <a:gd name="connsiteY13" fmla="*/ 5422005 h 6916994"/>
                <a:gd name="connsiteX14" fmla="*/ 7153481 w 12192000"/>
                <a:gd name="connsiteY14" fmla="*/ 5414586 h 6916994"/>
                <a:gd name="connsiteX15" fmla="*/ 7169575 w 12192000"/>
                <a:gd name="connsiteY15" fmla="*/ 5400644 h 6916994"/>
                <a:gd name="connsiteX16" fmla="*/ 8063349 w 12192000"/>
                <a:gd name="connsiteY16" fmla="*/ 6449782 h 6916994"/>
                <a:gd name="connsiteX17" fmla="*/ 9151072 w 12192000"/>
                <a:gd name="connsiteY17" fmla="*/ 5523136 h 6916994"/>
                <a:gd name="connsiteX18" fmla="*/ 9163104 w 12192000"/>
                <a:gd name="connsiteY18" fmla="*/ 5537166 h 6916994"/>
                <a:gd name="connsiteX19" fmla="*/ 9170512 w 12192000"/>
                <a:gd name="connsiteY19" fmla="*/ 5530813 h 6916994"/>
                <a:gd name="connsiteX20" fmla="*/ 10100480 w 12192000"/>
                <a:gd name="connsiteY20" fmla="*/ 6615083 h 6916994"/>
                <a:gd name="connsiteX21" fmla="*/ 11193514 w 12192000"/>
                <a:gd name="connsiteY21" fmla="*/ 5677599 h 6916994"/>
                <a:gd name="connsiteX22" fmla="*/ 10256030 w 12192000"/>
                <a:gd name="connsiteY22" fmla="*/ 4584565 h 6916994"/>
                <a:gd name="connsiteX23" fmla="*/ 10248623 w 12192000"/>
                <a:gd name="connsiteY23" fmla="*/ 4590918 h 6916994"/>
                <a:gd name="connsiteX24" fmla="*/ 10247270 w 12192000"/>
                <a:gd name="connsiteY24" fmla="*/ 4589342 h 6916994"/>
                <a:gd name="connsiteX25" fmla="*/ 11328166 w 12192000"/>
                <a:gd name="connsiteY25" fmla="*/ 3668512 h 6916994"/>
                <a:gd name="connsiteX26" fmla="*/ 10404949 w 12192000"/>
                <a:gd name="connsiteY26" fmla="*/ 2584814 h 6916994"/>
                <a:gd name="connsiteX27" fmla="*/ 11482955 w 12192000"/>
                <a:gd name="connsiteY27" fmla="*/ 1650924 h 6916994"/>
                <a:gd name="connsiteX28" fmla="*/ 10540076 w 12192000"/>
                <a:gd name="connsiteY28" fmla="*/ 562541 h 6916994"/>
                <a:gd name="connsiteX29" fmla="*/ 9465254 w 12192000"/>
                <a:gd name="connsiteY29" fmla="*/ 1493673 h 6916994"/>
                <a:gd name="connsiteX30" fmla="*/ 8542097 w 12192000"/>
                <a:gd name="connsiteY30" fmla="*/ 410046 h 6916994"/>
                <a:gd name="connsiteX31" fmla="*/ 7484592 w 12192000"/>
                <a:gd name="connsiteY31" fmla="*/ 1310949 h 6916994"/>
                <a:gd name="connsiteX32" fmla="*/ 0 w 12192000"/>
                <a:gd name="connsiteY32" fmla="*/ 0 h 6916994"/>
                <a:gd name="connsiteX33" fmla="*/ 12192000 w 12192000"/>
                <a:gd name="connsiteY33" fmla="*/ 0 h 6916994"/>
                <a:gd name="connsiteX34" fmla="*/ 12192000 w 12192000"/>
                <a:gd name="connsiteY34" fmla="*/ 6916994 h 6916994"/>
                <a:gd name="connsiteX35" fmla="*/ 0 w 12192000"/>
                <a:gd name="connsiteY35" fmla="*/ 6916994 h 691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6916994">
                  <a:moveTo>
                    <a:pt x="6580995" y="257425"/>
                  </a:moveTo>
                  <a:lnTo>
                    <a:pt x="5487961" y="1194910"/>
                  </a:lnTo>
                  <a:lnTo>
                    <a:pt x="6406482" y="2265832"/>
                  </a:lnTo>
                  <a:lnTo>
                    <a:pt x="6404881" y="2267203"/>
                  </a:lnTo>
                  <a:lnTo>
                    <a:pt x="6404104" y="2266292"/>
                  </a:lnTo>
                  <a:lnTo>
                    <a:pt x="5307946" y="3200121"/>
                  </a:lnTo>
                  <a:lnTo>
                    <a:pt x="6229204" y="4281521"/>
                  </a:lnTo>
                  <a:lnTo>
                    <a:pt x="6195688" y="4310074"/>
                  </a:lnTo>
                  <a:lnTo>
                    <a:pt x="6209926" y="4326787"/>
                  </a:lnTo>
                  <a:lnTo>
                    <a:pt x="6201912" y="4333731"/>
                  </a:lnTo>
                  <a:lnTo>
                    <a:pt x="6208339" y="4341149"/>
                  </a:lnTo>
                  <a:lnTo>
                    <a:pt x="5128645" y="5276501"/>
                  </a:lnTo>
                  <a:lnTo>
                    <a:pt x="6071524" y="6364885"/>
                  </a:lnTo>
                  <a:lnTo>
                    <a:pt x="7159908" y="5422005"/>
                  </a:lnTo>
                  <a:lnTo>
                    <a:pt x="7153481" y="5414586"/>
                  </a:lnTo>
                  <a:lnTo>
                    <a:pt x="7169575" y="5400644"/>
                  </a:lnTo>
                  <a:lnTo>
                    <a:pt x="8063349" y="6449782"/>
                  </a:lnTo>
                  <a:lnTo>
                    <a:pt x="9151072" y="5523136"/>
                  </a:lnTo>
                  <a:lnTo>
                    <a:pt x="9163104" y="5537166"/>
                  </a:lnTo>
                  <a:lnTo>
                    <a:pt x="9170512" y="5530813"/>
                  </a:lnTo>
                  <a:lnTo>
                    <a:pt x="10100480" y="6615083"/>
                  </a:lnTo>
                  <a:lnTo>
                    <a:pt x="11193514" y="5677599"/>
                  </a:lnTo>
                  <a:lnTo>
                    <a:pt x="10256030" y="4584565"/>
                  </a:lnTo>
                  <a:lnTo>
                    <a:pt x="10248623" y="4590918"/>
                  </a:lnTo>
                  <a:lnTo>
                    <a:pt x="10247270" y="4589342"/>
                  </a:lnTo>
                  <a:lnTo>
                    <a:pt x="11328166" y="3668512"/>
                  </a:lnTo>
                  <a:lnTo>
                    <a:pt x="10404949" y="2584814"/>
                  </a:lnTo>
                  <a:lnTo>
                    <a:pt x="11482955" y="1650924"/>
                  </a:lnTo>
                  <a:lnTo>
                    <a:pt x="10540076" y="562541"/>
                  </a:lnTo>
                  <a:lnTo>
                    <a:pt x="9465254" y="1493673"/>
                  </a:lnTo>
                  <a:lnTo>
                    <a:pt x="8542097" y="410046"/>
                  </a:lnTo>
                  <a:lnTo>
                    <a:pt x="7484592" y="1310949"/>
                  </a:lnTo>
                  <a:close/>
                  <a:moveTo>
                    <a:pt x="0" y="0"/>
                  </a:moveTo>
                  <a:lnTo>
                    <a:pt x="12192000" y="0"/>
                  </a:lnTo>
                  <a:lnTo>
                    <a:pt x="12192000" y="6916994"/>
                  </a:lnTo>
                  <a:lnTo>
                    <a:pt x="0" y="691699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p:nvPr/>
          </p:nvCxnSpPr>
          <p:spPr>
            <a:xfrm flipH="1">
              <a:off x="6209071" y="1478924"/>
              <a:ext cx="3256184" cy="2827606"/>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a:off x="7167716" y="2594470"/>
              <a:ext cx="3256184" cy="2827606"/>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H="1" flipV="1">
              <a:off x="7506929" y="1312606"/>
              <a:ext cx="2772697" cy="3215150"/>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59" idx="18"/>
              <a:endCxn id="159" idx="4"/>
            </p:cNvCxnSpPr>
            <p:nvPr/>
          </p:nvCxnSpPr>
          <p:spPr>
            <a:xfrm flipH="1" flipV="1">
              <a:off x="6404104" y="2251543"/>
              <a:ext cx="2759000" cy="3270874"/>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6209072" y="4293027"/>
              <a:ext cx="958644" cy="1129049"/>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502319" y="1460713"/>
              <a:ext cx="958644" cy="1129049"/>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V="1">
              <a:off x="6404102" y="1312608"/>
              <a:ext cx="1102827" cy="938934"/>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endCxn id="159" idx="22"/>
            </p:cNvCxnSpPr>
            <p:nvPr/>
          </p:nvCxnSpPr>
          <p:spPr>
            <a:xfrm flipV="1">
              <a:off x="9115866" y="4569816"/>
              <a:ext cx="1140164" cy="927619"/>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2" name="文本框 191"/>
          <p:cNvSpPr txBox="1"/>
          <p:nvPr/>
        </p:nvSpPr>
        <p:spPr>
          <a:xfrm>
            <a:off x="787629" y="1956641"/>
            <a:ext cx="2978459" cy="523220"/>
          </a:xfrm>
          <a:prstGeom prst="rect">
            <a:avLst/>
          </a:prstGeom>
          <a:noFill/>
        </p:spPr>
        <p:txBody>
          <a:bodyPr wrap="square" rtlCol="0">
            <a:spAutoFit/>
          </a:bodyPr>
          <a:lstStyle/>
          <a:p>
            <a:r>
              <a:rPr lang="zh-CN" altLang="en-US" sz="2800" dirty="0" smtClean="0">
                <a:solidFill>
                  <a:srgbClr val="029AA0"/>
                </a:solidFill>
                <a:latin typeface="方正正大黑简体" panose="02000000000000000000" pitchFamily="2" charset="-122"/>
                <a:ea typeface="方正正大黑简体" panose="02000000000000000000" pitchFamily="2" charset="-122"/>
              </a:rPr>
              <a:t>点击添加附标题</a:t>
            </a:r>
            <a:endParaRPr lang="zh-CN" altLang="en-US" sz="2800" dirty="0">
              <a:solidFill>
                <a:srgbClr val="029AA0"/>
              </a:solidFill>
              <a:latin typeface="方正正大黑简体" panose="02000000000000000000" pitchFamily="2" charset="-122"/>
              <a:ea typeface="方正正大黑简体" panose="02000000000000000000" pitchFamily="2" charset="-122"/>
            </a:endParaRPr>
          </a:p>
        </p:txBody>
      </p:sp>
      <p:sp>
        <p:nvSpPr>
          <p:cNvPr id="194" name="文本框 193"/>
          <p:cNvSpPr txBox="1"/>
          <p:nvPr/>
        </p:nvSpPr>
        <p:spPr>
          <a:xfrm>
            <a:off x="791933" y="2551837"/>
            <a:ext cx="3741447" cy="1754326"/>
          </a:xfrm>
          <a:prstGeom prst="rect">
            <a:avLst/>
          </a:prstGeom>
          <a:noFill/>
        </p:spPr>
        <p:txBody>
          <a:bodyPr wrap="square" rtlCol="0">
            <a:spAutoFit/>
          </a:bodyPr>
          <a:lstStyle/>
          <a:p>
            <a:pPr>
              <a:lnSpc>
                <a:spcPct val="150000"/>
              </a:lnSpc>
            </a:pPr>
            <a:r>
              <a:rPr lang="zh-CN" altLang="en-US" dirty="0" smtClean="0">
                <a:solidFill>
                  <a:schemeClr val="bg2">
                    <a:lumMod val="25000"/>
                  </a:schemeClr>
                </a:solidFill>
                <a:latin typeface="+mn-ea"/>
              </a:rPr>
              <a:t>解释性文字解释性文字解释性文字解释性文字解释性解文字释性性文字解释性文字解释性文字解释性文</a:t>
            </a:r>
            <a:endParaRPr lang="en-US" altLang="zh-CN" dirty="0" smtClean="0">
              <a:solidFill>
                <a:schemeClr val="bg2">
                  <a:lumMod val="25000"/>
                </a:schemeClr>
              </a:solidFill>
              <a:latin typeface="+mn-ea"/>
            </a:endParaRPr>
          </a:p>
          <a:p>
            <a:pPr>
              <a:lnSpc>
                <a:spcPct val="150000"/>
              </a:lnSpc>
            </a:pPr>
            <a:r>
              <a:rPr lang="zh-CN" altLang="en-US" dirty="0" smtClean="0">
                <a:solidFill>
                  <a:schemeClr val="bg2">
                    <a:lumMod val="25000"/>
                  </a:schemeClr>
                </a:solidFill>
                <a:latin typeface="+mn-ea"/>
              </a:rPr>
              <a:t>解释性文字解释性文字解释性文字</a:t>
            </a:r>
            <a:endParaRPr lang="zh-CN" altLang="en-US" dirty="0">
              <a:solidFill>
                <a:schemeClr val="bg2">
                  <a:lumMod val="25000"/>
                </a:schemeClr>
              </a:solidFill>
              <a:latin typeface="+mn-ea"/>
            </a:endParaRPr>
          </a:p>
        </p:txBody>
      </p:sp>
      <p:sp>
        <p:nvSpPr>
          <p:cNvPr id="31" name="圆角矩形 30"/>
          <p:cNvSpPr/>
          <p:nvPr/>
        </p:nvSpPr>
        <p:spPr>
          <a:xfrm>
            <a:off x="11573261" y="6375939"/>
            <a:ext cx="375933" cy="375933"/>
          </a:xfrm>
          <a:prstGeom prst="roundRect">
            <a:avLst>
              <a:gd name="adj" fmla="val 9349"/>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4</a:t>
            </a:r>
            <a:endParaRPr lang="zh-CN" altLang="en-US" sz="2400" dirty="0"/>
          </a:p>
        </p:txBody>
      </p:sp>
      <p:sp>
        <p:nvSpPr>
          <p:cNvPr id="21" name="文本框 20"/>
          <p:cNvSpPr txBox="1"/>
          <p:nvPr>
            <p:custDataLst>
              <p:tags r:id="rId1"/>
            </p:custDataLst>
          </p:nvPr>
        </p:nvSpPr>
        <p:spPr>
          <a:xfrm>
            <a:off x="746092" y="113585"/>
            <a:ext cx="2303917" cy="707886"/>
          </a:xfrm>
          <a:prstGeom prst="rect">
            <a:avLst/>
          </a:prstGeom>
          <a:noFill/>
        </p:spPr>
        <p:txBody>
          <a:bodyPr wrap="square" rtlCol="0">
            <a:spAutoFit/>
          </a:bodyPr>
          <a:lstStyle/>
          <a:p>
            <a:r>
              <a:rPr lang="zh-CN" altLang="en-US" sz="4000" dirty="0" smtClean="0">
                <a:solidFill>
                  <a:schemeClr val="bg2">
                    <a:lumMod val="25000"/>
                  </a:schemeClr>
                </a:solidFill>
                <a:latin typeface="方正正大黑简体" panose="02000000000000000000" pitchFamily="2" charset="-122"/>
                <a:ea typeface="方正正大黑简体" panose="02000000000000000000" pitchFamily="2" charset="-122"/>
              </a:rPr>
              <a:t>添加标题</a:t>
            </a:r>
            <a:endParaRPr lang="zh-CN" altLang="en-US" sz="4000" dirty="0">
              <a:solidFill>
                <a:schemeClr val="bg2">
                  <a:lumMod val="25000"/>
                </a:schemeClr>
              </a:solidFill>
              <a:latin typeface="方正正大黑简体" panose="02000000000000000000" pitchFamily="2" charset="-122"/>
              <a:ea typeface="方正正大黑简体" panose="02000000000000000000" pitchFamily="2" charset="-122"/>
            </a:endParaRPr>
          </a:p>
        </p:txBody>
      </p:sp>
      <p:grpSp>
        <p:nvGrpSpPr>
          <p:cNvPr id="22" name="组合 21"/>
          <p:cNvGrpSpPr/>
          <p:nvPr/>
        </p:nvGrpSpPr>
        <p:grpSpPr>
          <a:xfrm>
            <a:off x="874713" y="774976"/>
            <a:ext cx="1337199" cy="92990"/>
            <a:chOff x="874713" y="774976"/>
            <a:chExt cx="1337199" cy="92990"/>
          </a:xfrm>
        </p:grpSpPr>
        <p:cxnSp>
          <p:nvCxnSpPr>
            <p:cNvPr id="23" name="直接连接符 22"/>
            <p:cNvCxnSpPr/>
            <p:nvPr/>
          </p:nvCxnSpPr>
          <p:spPr>
            <a:xfrm>
              <a:off x="874713" y="817375"/>
              <a:ext cx="1337199" cy="8193"/>
            </a:xfrm>
            <a:prstGeom prst="line">
              <a:avLst/>
            </a:prstGeom>
            <a:ln w="25400">
              <a:solidFill>
                <a:srgbClr val="45375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4713" y="774976"/>
              <a:ext cx="402956" cy="92990"/>
            </a:xfrm>
            <a:prstGeom prst="rect">
              <a:avLst/>
            </a:prstGeom>
            <a:solidFill>
              <a:srgbClr val="029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84393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wipe(left)">
                                      <p:cBhvr>
                                        <p:cTn id="15" dur="1000"/>
                                        <p:tgtEl>
                                          <p:spTgt spid="192"/>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94"/>
                                        </p:tgtEl>
                                        <p:attrNameLst>
                                          <p:attrName>style.visibility</p:attrName>
                                        </p:attrNameLst>
                                      </p:cBhvr>
                                      <p:to>
                                        <p:strVal val="visible"/>
                                      </p:to>
                                    </p:set>
                                    <p:animEffect transition="in" filter="wipe(left)">
                                      <p:cBhvr>
                                        <p:cTn id="19"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4"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897488" y="1155791"/>
            <a:ext cx="720816" cy="5036004"/>
            <a:chOff x="928484" y="1491075"/>
            <a:chExt cx="720816" cy="5036004"/>
          </a:xfrm>
        </p:grpSpPr>
        <p:grpSp>
          <p:nvGrpSpPr>
            <p:cNvPr id="30" name="组合 29"/>
            <p:cNvGrpSpPr/>
            <p:nvPr/>
          </p:nvGrpSpPr>
          <p:grpSpPr>
            <a:xfrm>
              <a:off x="928484" y="1491075"/>
              <a:ext cx="720816" cy="368722"/>
              <a:chOff x="5791200" y="1164154"/>
              <a:chExt cx="686887" cy="369332"/>
            </a:xfrm>
          </p:grpSpPr>
          <p:sp>
            <p:nvSpPr>
              <p:cNvPr id="16" name="文本框 15"/>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100</a:t>
                </a:r>
                <a:endParaRPr lang="zh-CN" altLang="en-US" dirty="0">
                  <a:solidFill>
                    <a:schemeClr val="bg1">
                      <a:lumMod val="65000"/>
                    </a:schemeClr>
                  </a:solidFill>
                </a:endParaRPr>
              </a:p>
            </p:txBody>
          </p:sp>
          <p:sp>
            <p:nvSpPr>
              <p:cNvPr id="28" name="椭圆 27"/>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31" name="组合 30"/>
            <p:cNvGrpSpPr/>
            <p:nvPr/>
          </p:nvGrpSpPr>
          <p:grpSpPr>
            <a:xfrm>
              <a:off x="928484" y="1957193"/>
              <a:ext cx="686887" cy="369332"/>
              <a:chOff x="5791200" y="1164154"/>
              <a:chExt cx="686887" cy="369332"/>
            </a:xfrm>
          </p:grpSpPr>
          <p:sp>
            <p:nvSpPr>
              <p:cNvPr id="32" name="文本框 31"/>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90</a:t>
                </a:r>
                <a:endParaRPr lang="zh-CN" altLang="en-US" dirty="0">
                  <a:solidFill>
                    <a:schemeClr val="bg1">
                      <a:lumMod val="65000"/>
                    </a:schemeClr>
                  </a:solidFill>
                </a:endParaRPr>
              </a:p>
            </p:txBody>
          </p:sp>
          <p:sp>
            <p:nvSpPr>
              <p:cNvPr id="33" name="椭圆 32"/>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34" name="组合 33"/>
            <p:cNvGrpSpPr/>
            <p:nvPr/>
          </p:nvGrpSpPr>
          <p:grpSpPr>
            <a:xfrm>
              <a:off x="928484" y="2423921"/>
              <a:ext cx="686887" cy="369332"/>
              <a:chOff x="5791200" y="1164154"/>
              <a:chExt cx="686887" cy="369332"/>
            </a:xfrm>
          </p:grpSpPr>
          <p:sp>
            <p:nvSpPr>
              <p:cNvPr id="35" name="文本框 34"/>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80</a:t>
                </a:r>
                <a:endParaRPr lang="zh-CN" altLang="en-US" dirty="0">
                  <a:solidFill>
                    <a:schemeClr val="bg1">
                      <a:lumMod val="65000"/>
                    </a:schemeClr>
                  </a:solidFill>
                </a:endParaRPr>
              </a:p>
            </p:txBody>
          </p:sp>
          <p:sp>
            <p:nvSpPr>
              <p:cNvPr id="36" name="椭圆 35"/>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37" name="组合 36"/>
            <p:cNvGrpSpPr/>
            <p:nvPr/>
          </p:nvGrpSpPr>
          <p:grpSpPr>
            <a:xfrm>
              <a:off x="928484" y="2890649"/>
              <a:ext cx="686887" cy="369332"/>
              <a:chOff x="5791200" y="1164154"/>
              <a:chExt cx="686887" cy="369332"/>
            </a:xfrm>
          </p:grpSpPr>
          <p:sp>
            <p:nvSpPr>
              <p:cNvPr id="38" name="文本框 37"/>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70</a:t>
                </a:r>
                <a:endParaRPr lang="zh-CN" altLang="en-US" dirty="0">
                  <a:solidFill>
                    <a:schemeClr val="bg1">
                      <a:lumMod val="65000"/>
                    </a:schemeClr>
                  </a:solidFill>
                </a:endParaRPr>
              </a:p>
            </p:txBody>
          </p:sp>
          <p:sp>
            <p:nvSpPr>
              <p:cNvPr id="39" name="椭圆 38"/>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40" name="组合 39"/>
            <p:cNvGrpSpPr/>
            <p:nvPr/>
          </p:nvGrpSpPr>
          <p:grpSpPr>
            <a:xfrm>
              <a:off x="928484" y="3357377"/>
              <a:ext cx="686887" cy="369332"/>
              <a:chOff x="5791200" y="1164154"/>
              <a:chExt cx="686887" cy="369332"/>
            </a:xfrm>
          </p:grpSpPr>
          <p:sp>
            <p:nvSpPr>
              <p:cNvPr id="41" name="文本框 40"/>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60</a:t>
                </a:r>
                <a:endParaRPr lang="zh-CN" altLang="en-US" dirty="0">
                  <a:solidFill>
                    <a:schemeClr val="bg1">
                      <a:lumMod val="65000"/>
                    </a:schemeClr>
                  </a:solidFill>
                </a:endParaRPr>
              </a:p>
            </p:txBody>
          </p:sp>
          <p:sp>
            <p:nvSpPr>
              <p:cNvPr id="42" name="椭圆 41"/>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43" name="组合 42"/>
            <p:cNvGrpSpPr/>
            <p:nvPr/>
          </p:nvGrpSpPr>
          <p:grpSpPr>
            <a:xfrm>
              <a:off x="928484" y="3824105"/>
              <a:ext cx="686887" cy="369332"/>
              <a:chOff x="5791200" y="1164154"/>
              <a:chExt cx="686887" cy="369332"/>
            </a:xfrm>
          </p:grpSpPr>
          <p:sp>
            <p:nvSpPr>
              <p:cNvPr id="44" name="文本框 43"/>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50</a:t>
                </a:r>
                <a:endParaRPr lang="zh-CN" altLang="en-US" dirty="0">
                  <a:solidFill>
                    <a:schemeClr val="bg1">
                      <a:lumMod val="65000"/>
                    </a:schemeClr>
                  </a:solidFill>
                </a:endParaRPr>
              </a:p>
            </p:txBody>
          </p:sp>
          <p:sp>
            <p:nvSpPr>
              <p:cNvPr id="45" name="椭圆 44"/>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46" name="组合 45"/>
            <p:cNvGrpSpPr/>
            <p:nvPr/>
          </p:nvGrpSpPr>
          <p:grpSpPr>
            <a:xfrm>
              <a:off x="928484" y="4290833"/>
              <a:ext cx="686887" cy="369332"/>
              <a:chOff x="5791200" y="1164154"/>
              <a:chExt cx="686887" cy="369332"/>
            </a:xfrm>
          </p:grpSpPr>
          <p:sp>
            <p:nvSpPr>
              <p:cNvPr id="47" name="文本框 46"/>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40</a:t>
                </a:r>
                <a:endParaRPr lang="zh-CN" altLang="en-US" dirty="0">
                  <a:solidFill>
                    <a:schemeClr val="bg1">
                      <a:lumMod val="65000"/>
                    </a:schemeClr>
                  </a:solidFill>
                </a:endParaRPr>
              </a:p>
            </p:txBody>
          </p:sp>
          <p:sp>
            <p:nvSpPr>
              <p:cNvPr id="48" name="椭圆 47"/>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49" name="组合 48"/>
            <p:cNvGrpSpPr/>
            <p:nvPr/>
          </p:nvGrpSpPr>
          <p:grpSpPr>
            <a:xfrm>
              <a:off x="928484" y="4757561"/>
              <a:ext cx="686887" cy="369332"/>
              <a:chOff x="5791200" y="1164154"/>
              <a:chExt cx="686887" cy="369332"/>
            </a:xfrm>
          </p:grpSpPr>
          <p:sp>
            <p:nvSpPr>
              <p:cNvPr id="50" name="文本框 49"/>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30</a:t>
                </a:r>
                <a:endParaRPr lang="zh-CN" altLang="en-US" dirty="0">
                  <a:solidFill>
                    <a:schemeClr val="bg1">
                      <a:lumMod val="65000"/>
                    </a:schemeClr>
                  </a:solidFill>
                </a:endParaRPr>
              </a:p>
            </p:txBody>
          </p:sp>
          <p:sp>
            <p:nvSpPr>
              <p:cNvPr id="51" name="椭圆 50"/>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52" name="组合 51"/>
            <p:cNvGrpSpPr/>
            <p:nvPr/>
          </p:nvGrpSpPr>
          <p:grpSpPr>
            <a:xfrm>
              <a:off x="928484" y="5224289"/>
              <a:ext cx="686887" cy="369332"/>
              <a:chOff x="5791200" y="1164154"/>
              <a:chExt cx="686887" cy="369332"/>
            </a:xfrm>
          </p:grpSpPr>
          <p:sp>
            <p:nvSpPr>
              <p:cNvPr id="53" name="文本框 52"/>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20</a:t>
                </a:r>
                <a:endParaRPr lang="zh-CN" altLang="en-US" dirty="0">
                  <a:solidFill>
                    <a:schemeClr val="bg1">
                      <a:lumMod val="65000"/>
                    </a:schemeClr>
                  </a:solidFill>
                </a:endParaRPr>
              </a:p>
            </p:txBody>
          </p:sp>
          <p:sp>
            <p:nvSpPr>
              <p:cNvPr id="54" name="椭圆 53"/>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55" name="组合 54"/>
            <p:cNvGrpSpPr/>
            <p:nvPr/>
          </p:nvGrpSpPr>
          <p:grpSpPr>
            <a:xfrm>
              <a:off x="928484" y="6157747"/>
              <a:ext cx="686887" cy="369332"/>
              <a:chOff x="5791200" y="1164154"/>
              <a:chExt cx="686887" cy="369332"/>
            </a:xfrm>
          </p:grpSpPr>
          <p:sp>
            <p:nvSpPr>
              <p:cNvPr id="56" name="文本框 55"/>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0</a:t>
                </a:r>
                <a:endParaRPr lang="zh-CN" altLang="en-US" dirty="0">
                  <a:solidFill>
                    <a:schemeClr val="bg1">
                      <a:lumMod val="65000"/>
                    </a:schemeClr>
                  </a:solidFill>
                </a:endParaRPr>
              </a:p>
            </p:txBody>
          </p:sp>
          <p:sp>
            <p:nvSpPr>
              <p:cNvPr id="57" name="椭圆 56"/>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58" name="组合 57"/>
            <p:cNvGrpSpPr/>
            <p:nvPr/>
          </p:nvGrpSpPr>
          <p:grpSpPr>
            <a:xfrm>
              <a:off x="928484" y="5691017"/>
              <a:ext cx="686887" cy="369332"/>
              <a:chOff x="5791200" y="1164154"/>
              <a:chExt cx="686887" cy="369332"/>
            </a:xfrm>
          </p:grpSpPr>
          <p:sp>
            <p:nvSpPr>
              <p:cNvPr id="59" name="文本框 58"/>
              <p:cNvSpPr txBox="1"/>
              <p:nvPr/>
            </p:nvSpPr>
            <p:spPr>
              <a:xfrm>
                <a:off x="5916613" y="1164154"/>
                <a:ext cx="561474" cy="369332"/>
              </a:xfrm>
              <a:prstGeom prst="rect">
                <a:avLst/>
              </a:prstGeom>
              <a:noFill/>
            </p:spPr>
            <p:txBody>
              <a:bodyPr wrap="square" rtlCol="0">
                <a:spAutoFit/>
              </a:bodyPr>
              <a:lstStyle/>
              <a:p>
                <a:r>
                  <a:rPr lang="en-US" altLang="zh-CN" dirty="0" smtClean="0">
                    <a:solidFill>
                      <a:schemeClr val="bg1">
                        <a:lumMod val="65000"/>
                      </a:schemeClr>
                    </a:solidFill>
                  </a:rPr>
                  <a:t>10</a:t>
                </a:r>
                <a:endParaRPr lang="zh-CN" altLang="en-US" dirty="0">
                  <a:solidFill>
                    <a:schemeClr val="bg1">
                      <a:lumMod val="65000"/>
                    </a:schemeClr>
                  </a:solidFill>
                </a:endParaRPr>
              </a:p>
            </p:txBody>
          </p:sp>
          <p:sp>
            <p:nvSpPr>
              <p:cNvPr id="60" name="椭圆 59"/>
              <p:cNvSpPr/>
              <p:nvPr/>
            </p:nvSpPr>
            <p:spPr>
              <a:xfrm>
                <a:off x="5791200" y="1286114"/>
                <a:ext cx="125413" cy="125413"/>
              </a:xfrm>
              <a:prstGeom prst="ellipse">
                <a:avLst/>
              </a:prstGeom>
              <a:solidFill>
                <a:srgbClr val="E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sp>
        <p:nvSpPr>
          <p:cNvPr id="5" name="矩形 4"/>
          <p:cNvSpPr/>
          <p:nvPr/>
        </p:nvSpPr>
        <p:spPr>
          <a:xfrm>
            <a:off x="1834169" y="4172392"/>
            <a:ext cx="489466" cy="1914399"/>
          </a:xfrm>
          <a:prstGeom prst="rect">
            <a:avLst/>
          </a:prstGeom>
          <a:gradFill flip="none" rotWithShape="1">
            <a:gsLst>
              <a:gs pos="0">
                <a:schemeClr val="bg1"/>
              </a:gs>
              <a:gs pos="68000">
                <a:schemeClr val="bg1">
                  <a:lumMod val="50000"/>
                </a:schemeClr>
              </a:gs>
              <a:gs pos="47000">
                <a:srgbClr val="B4B4B4"/>
              </a:gs>
              <a:gs pos="27000">
                <a:schemeClr val="bg1">
                  <a:lumMod val="85000"/>
                </a:schemeClr>
              </a:gs>
              <a:gs pos="100000">
                <a:schemeClr val="bg2">
                  <a:lumMod val="75000"/>
                </a:schemeClr>
              </a:gs>
            </a:gsLst>
            <a:path path="circle">
              <a:fillToRect l="100000" t="100000"/>
            </a:path>
            <a:tileRect r="-100000" b="-100000"/>
          </a:gradFill>
          <a:ln>
            <a:noFill/>
          </a:ln>
          <a:effectLst>
            <a:outerShdw blurRad="508000" dist="190500" dir="13500000" sx="71000" sy="71000" kx="1200000" algn="b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662584" y="3160980"/>
            <a:ext cx="489466" cy="2925811"/>
          </a:xfrm>
          <a:prstGeom prst="rect">
            <a:avLst/>
          </a:prstGeom>
          <a:gradFill flip="none" rotWithShape="1">
            <a:gsLst>
              <a:gs pos="0">
                <a:schemeClr val="bg1"/>
              </a:gs>
              <a:gs pos="68000">
                <a:schemeClr val="bg1">
                  <a:lumMod val="50000"/>
                </a:schemeClr>
              </a:gs>
              <a:gs pos="47000">
                <a:srgbClr val="B4B4B4"/>
              </a:gs>
              <a:gs pos="27000">
                <a:schemeClr val="bg1">
                  <a:lumMod val="85000"/>
                </a:schemeClr>
              </a:gs>
              <a:gs pos="100000">
                <a:schemeClr val="bg2">
                  <a:lumMod val="75000"/>
                </a:schemeClr>
              </a:gs>
            </a:gsLst>
            <a:path path="circle">
              <a:fillToRect l="100000" t="100000"/>
            </a:path>
            <a:tileRect r="-100000" b="-100000"/>
          </a:gradFill>
          <a:ln>
            <a:noFill/>
          </a:ln>
          <a:effectLst>
            <a:outerShdw blurRad="508000" dist="190500" dir="13500000" sx="71000" sy="71000" kx="1200000" algn="b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804657" y="3560034"/>
            <a:ext cx="489466" cy="2526757"/>
          </a:xfrm>
          <a:prstGeom prst="rect">
            <a:avLst/>
          </a:prstGeom>
          <a:gradFill flip="none" rotWithShape="1">
            <a:gsLst>
              <a:gs pos="0">
                <a:schemeClr val="bg1"/>
              </a:gs>
              <a:gs pos="68000">
                <a:schemeClr val="bg1">
                  <a:lumMod val="50000"/>
                </a:schemeClr>
              </a:gs>
              <a:gs pos="47000">
                <a:srgbClr val="B4B4B4"/>
              </a:gs>
              <a:gs pos="34000">
                <a:schemeClr val="bg1">
                  <a:lumMod val="85000"/>
                </a:schemeClr>
              </a:gs>
              <a:gs pos="100000">
                <a:schemeClr val="bg2">
                  <a:lumMod val="75000"/>
                </a:schemeClr>
              </a:gs>
            </a:gsLst>
            <a:path path="circle">
              <a:fillToRect l="100000" t="100000"/>
            </a:path>
            <a:tileRect r="-100000" b="-100000"/>
          </a:gradFill>
          <a:ln>
            <a:noFill/>
          </a:ln>
          <a:effectLst>
            <a:outerShdw blurRad="508000" dist="190500" dir="13500000" sx="71000" sy="71000" kx="1200000" algn="b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0999" y="1817250"/>
            <a:ext cx="489466" cy="4269541"/>
          </a:xfrm>
          <a:prstGeom prst="rect">
            <a:avLst/>
          </a:prstGeom>
          <a:gradFill flip="none" rotWithShape="1">
            <a:gsLst>
              <a:gs pos="0">
                <a:schemeClr val="bg1"/>
              </a:gs>
              <a:gs pos="68000">
                <a:schemeClr val="bg1">
                  <a:lumMod val="50000"/>
                </a:schemeClr>
              </a:gs>
              <a:gs pos="47000">
                <a:srgbClr val="B4B4B4"/>
              </a:gs>
              <a:gs pos="34000">
                <a:schemeClr val="bg1">
                  <a:lumMod val="85000"/>
                </a:schemeClr>
              </a:gs>
              <a:gs pos="100000">
                <a:schemeClr val="bg2">
                  <a:lumMod val="75000"/>
                </a:schemeClr>
              </a:gs>
            </a:gsLst>
            <a:path path="circle">
              <a:fillToRect l="100000" t="100000"/>
            </a:path>
            <a:tileRect r="-100000" b="-100000"/>
          </a:gradFill>
          <a:ln>
            <a:noFill/>
          </a:ln>
          <a:effectLst>
            <a:outerShdw blurRad="508000" dist="190500" dir="13500000" sx="71000" sy="71000" kx="1200000" algn="b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319414" y="2352965"/>
            <a:ext cx="489466" cy="3733826"/>
          </a:xfrm>
          <a:prstGeom prst="rect">
            <a:avLst/>
          </a:prstGeom>
          <a:gradFill flip="none" rotWithShape="1">
            <a:gsLst>
              <a:gs pos="0">
                <a:schemeClr val="bg1"/>
              </a:gs>
              <a:gs pos="68000">
                <a:schemeClr val="bg1">
                  <a:lumMod val="50000"/>
                </a:schemeClr>
              </a:gs>
              <a:gs pos="47000">
                <a:srgbClr val="B4B4B4"/>
              </a:gs>
              <a:gs pos="34000">
                <a:schemeClr val="bg1">
                  <a:lumMod val="85000"/>
                </a:schemeClr>
              </a:gs>
              <a:gs pos="100000">
                <a:schemeClr val="bg2">
                  <a:lumMod val="75000"/>
                </a:schemeClr>
              </a:gs>
            </a:gsLst>
            <a:path path="circle">
              <a:fillToRect l="100000" t="100000"/>
            </a:path>
            <a:tileRect r="-100000" b="-100000"/>
          </a:gradFill>
          <a:ln>
            <a:noFill/>
          </a:ln>
          <a:effectLst>
            <a:outerShdw blurRad="508000" dist="190500" dir="13500000" sx="71000" sy="71000" kx="1200000" algn="b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147829" y="3014155"/>
            <a:ext cx="489466" cy="3072636"/>
          </a:xfrm>
          <a:prstGeom prst="rect">
            <a:avLst/>
          </a:prstGeom>
          <a:gradFill flip="none" rotWithShape="1">
            <a:gsLst>
              <a:gs pos="0">
                <a:schemeClr val="bg1"/>
              </a:gs>
              <a:gs pos="68000">
                <a:schemeClr val="bg1">
                  <a:lumMod val="50000"/>
                </a:schemeClr>
              </a:gs>
              <a:gs pos="47000">
                <a:srgbClr val="B4B4B4"/>
              </a:gs>
              <a:gs pos="34000">
                <a:schemeClr val="bg1">
                  <a:lumMod val="85000"/>
                </a:schemeClr>
              </a:gs>
              <a:gs pos="100000">
                <a:schemeClr val="bg2">
                  <a:lumMod val="75000"/>
                </a:schemeClr>
              </a:gs>
            </a:gsLst>
            <a:path path="circle">
              <a:fillToRect l="100000" t="100000"/>
            </a:path>
            <a:tileRect r="-100000" b="-100000"/>
          </a:gradFill>
          <a:ln>
            <a:noFill/>
          </a:ln>
          <a:effectLst>
            <a:outerShdw blurRad="508000" dist="190500" dir="13500000" sx="71000" sy="71000" kx="1200000" algn="b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976244" y="3854625"/>
            <a:ext cx="489466" cy="2232166"/>
          </a:xfrm>
          <a:prstGeom prst="rect">
            <a:avLst/>
          </a:prstGeom>
          <a:gradFill flip="none" rotWithShape="1">
            <a:gsLst>
              <a:gs pos="0">
                <a:schemeClr val="bg1"/>
              </a:gs>
              <a:gs pos="68000">
                <a:schemeClr val="bg1">
                  <a:lumMod val="50000"/>
                </a:schemeClr>
              </a:gs>
              <a:gs pos="47000">
                <a:srgbClr val="B4B4B4"/>
              </a:gs>
              <a:gs pos="34000">
                <a:schemeClr val="bg1">
                  <a:lumMod val="85000"/>
                </a:schemeClr>
              </a:gs>
              <a:gs pos="100000">
                <a:schemeClr val="bg2">
                  <a:lumMod val="75000"/>
                </a:schemeClr>
              </a:gs>
            </a:gsLst>
            <a:path path="circle">
              <a:fillToRect l="100000" t="100000"/>
            </a:path>
            <a:tileRect r="-100000" b="-100000"/>
          </a:gradFill>
          <a:ln>
            <a:noFill/>
          </a:ln>
          <a:effectLst>
            <a:outerShdw blurRad="508000" dist="190500" dir="13500000" sx="71000" sy="71000" kx="1200000" algn="b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8653096" y="1590865"/>
            <a:ext cx="2757180" cy="1754326"/>
          </a:xfrm>
          <a:prstGeom prst="rect">
            <a:avLst/>
          </a:prstGeom>
          <a:noFill/>
        </p:spPr>
        <p:txBody>
          <a:bodyPr wrap="square" rtlCol="0">
            <a:spAutoFit/>
          </a:bodyPr>
          <a:lstStyle/>
          <a:p>
            <a:pPr>
              <a:lnSpc>
                <a:spcPct val="150000"/>
              </a:lnSpc>
            </a:pPr>
            <a:r>
              <a:rPr lang="zh-CN" altLang="en-US" dirty="0" smtClean="0">
                <a:solidFill>
                  <a:schemeClr val="bg2">
                    <a:lumMod val="25000"/>
                  </a:schemeClr>
                </a:solidFill>
                <a:latin typeface="+mn-ea"/>
              </a:rPr>
              <a:t>解释性文字解释性文字解释性文字解释性文字解释性解文字释性性文字解释性文字解释性文字解释性</a:t>
            </a:r>
            <a:endParaRPr lang="en-US" altLang="zh-CN" dirty="0" smtClean="0">
              <a:solidFill>
                <a:schemeClr val="bg2">
                  <a:lumMod val="25000"/>
                </a:schemeClr>
              </a:solidFill>
              <a:latin typeface="+mn-ea"/>
            </a:endParaRPr>
          </a:p>
        </p:txBody>
      </p:sp>
      <p:sp>
        <p:nvSpPr>
          <p:cNvPr id="110" name="Freeform 54"/>
          <p:cNvSpPr>
            <a:spLocks noEditPoints="1"/>
          </p:cNvSpPr>
          <p:nvPr/>
        </p:nvSpPr>
        <p:spPr bwMode="auto">
          <a:xfrm>
            <a:off x="7679001" y="1743658"/>
            <a:ext cx="867526" cy="867526"/>
          </a:xfrm>
          <a:custGeom>
            <a:avLst/>
            <a:gdLst>
              <a:gd name="T0" fmla="*/ 289 w 384"/>
              <a:gd name="T1" fmla="*/ 240 h 384"/>
              <a:gd name="T2" fmla="*/ 312 w 384"/>
              <a:gd name="T3" fmla="*/ 264 h 384"/>
              <a:gd name="T4" fmla="*/ 289 w 384"/>
              <a:gd name="T5" fmla="*/ 288 h 384"/>
              <a:gd name="T6" fmla="*/ 264 w 384"/>
              <a:gd name="T7" fmla="*/ 312 h 384"/>
              <a:gd name="T8" fmla="*/ 240 w 384"/>
              <a:gd name="T9" fmla="*/ 288 h 384"/>
              <a:gd name="T10" fmla="*/ 264 w 384"/>
              <a:gd name="T11" fmla="*/ 264 h 384"/>
              <a:gd name="T12" fmla="*/ 276 w 384"/>
              <a:gd name="T13" fmla="*/ 215 h 384"/>
              <a:gd name="T14" fmla="*/ 242 w 384"/>
              <a:gd name="T15" fmla="*/ 228 h 384"/>
              <a:gd name="T16" fmla="*/ 219 w 384"/>
              <a:gd name="T17" fmla="*/ 257 h 384"/>
              <a:gd name="T18" fmla="*/ 219 w 384"/>
              <a:gd name="T19" fmla="*/ 294 h 384"/>
              <a:gd name="T20" fmla="*/ 242 w 384"/>
              <a:gd name="T21" fmla="*/ 324 h 384"/>
              <a:gd name="T22" fmla="*/ 276 w 384"/>
              <a:gd name="T23" fmla="*/ 335 h 384"/>
              <a:gd name="T24" fmla="*/ 312 w 384"/>
              <a:gd name="T25" fmla="*/ 324 h 384"/>
              <a:gd name="T26" fmla="*/ 333 w 384"/>
              <a:gd name="T27" fmla="*/ 294 h 384"/>
              <a:gd name="T28" fmla="*/ 333 w 384"/>
              <a:gd name="T29" fmla="*/ 257 h 384"/>
              <a:gd name="T30" fmla="*/ 312 w 384"/>
              <a:gd name="T31" fmla="*/ 228 h 384"/>
              <a:gd name="T32" fmla="*/ 276 w 384"/>
              <a:gd name="T33" fmla="*/ 215 h 384"/>
              <a:gd name="T34" fmla="*/ 301 w 384"/>
              <a:gd name="T35" fmla="*/ 171 h 384"/>
              <a:gd name="T36" fmla="*/ 345 w 384"/>
              <a:gd name="T37" fmla="*/ 192 h 384"/>
              <a:gd name="T38" fmla="*/ 373 w 384"/>
              <a:gd name="T39" fmla="*/ 229 h 384"/>
              <a:gd name="T40" fmla="*/ 384 w 384"/>
              <a:gd name="T41" fmla="*/ 276 h 384"/>
              <a:gd name="T42" fmla="*/ 373 w 384"/>
              <a:gd name="T43" fmla="*/ 323 h 384"/>
              <a:gd name="T44" fmla="*/ 345 w 384"/>
              <a:gd name="T45" fmla="*/ 360 h 384"/>
              <a:gd name="T46" fmla="*/ 301 w 384"/>
              <a:gd name="T47" fmla="*/ 381 h 384"/>
              <a:gd name="T48" fmla="*/ 252 w 384"/>
              <a:gd name="T49" fmla="*/ 381 h 384"/>
              <a:gd name="T50" fmla="*/ 210 w 384"/>
              <a:gd name="T51" fmla="*/ 360 h 384"/>
              <a:gd name="T52" fmla="*/ 180 w 384"/>
              <a:gd name="T53" fmla="*/ 323 h 384"/>
              <a:gd name="T54" fmla="*/ 169 w 384"/>
              <a:gd name="T55" fmla="*/ 276 h 384"/>
              <a:gd name="T56" fmla="*/ 180 w 384"/>
              <a:gd name="T57" fmla="*/ 229 h 384"/>
              <a:gd name="T58" fmla="*/ 210 w 384"/>
              <a:gd name="T59" fmla="*/ 192 h 384"/>
              <a:gd name="T60" fmla="*/ 252 w 384"/>
              <a:gd name="T61" fmla="*/ 171 h 384"/>
              <a:gd name="T62" fmla="*/ 217 w 384"/>
              <a:gd name="T63" fmla="*/ 0 h 384"/>
              <a:gd name="T64" fmla="*/ 265 w 384"/>
              <a:gd name="T65" fmla="*/ 13 h 384"/>
              <a:gd name="T66" fmla="*/ 300 w 384"/>
              <a:gd name="T67" fmla="*/ 47 h 384"/>
              <a:gd name="T68" fmla="*/ 312 w 384"/>
              <a:gd name="T69" fmla="*/ 96 h 384"/>
              <a:gd name="T70" fmla="*/ 309 w 384"/>
              <a:gd name="T71" fmla="*/ 120 h 384"/>
              <a:gd name="T72" fmla="*/ 245 w 384"/>
              <a:gd name="T73" fmla="*/ 122 h 384"/>
              <a:gd name="T74" fmla="*/ 190 w 384"/>
              <a:gd name="T75" fmla="*/ 146 h 384"/>
              <a:gd name="T76" fmla="*/ 148 w 384"/>
              <a:gd name="T77" fmla="*/ 188 h 384"/>
              <a:gd name="T78" fmla="*/ 124 w 384"/>
              <a:gd name="T79" fmla="*/ 244 h 384"/>
              <a:gd name="T80" fmla="*/ 122 w 384"/>
              <a:gd name="T81" fmla="*/ 288 h 384"/>
              <a:gd name="T82" fmla="*/ 71 w 384"/>
              <a:gd name="T83" fmla="*/ 285 h 384"/>
              <a:gd name="T84" fmla="*/ 29 w 384"/>
              <a:gd name="T85" fmla="*/ 260 h 384"/>
              <a:gd name="T86" fmla="*/ 4 w 384"/>
              <a:gd name="T87" fmla="*/ 218 h 384"/>
              <a:gd name="T88" fmla="*/ 0 w 384"/>
              <a:gd name="T89" fmla="*/ 168 h 384"/>
              <a:gd name="T90" fmla="*/ 14 w 384"/>
              <a:gd name="T91" fmla="*/ 120 h 384"/>
              <a:gd name="T92" fmla="*/ 49 w 384"/>
              <a:gd name="T93" fmla="*/ 85 h 384"/>
              <a:gd name="T94" fmla="*/ 97 w 384"/>
              <a:gd name="T95" fmla="*/ 72 h 384"/>
              <a:gd name="T96" fmla="*/ 123 w 384"/>
              <a:gd name="T97" fmla="*/ 75 h 384"/>
              <a:gd name="T98" fmla="*/ 146 w 384"/>
              <a:gd name="T99" fmla="*/ 31 h 384"/>
              <a:gd name="T100" fmla="*/ 190 w 384"/>
              <a:gd name="T101" fmla="*/ 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 h="384">
                <a:moveTo>
                  <a:pt x="264" y="240"/>
                </a:moveTo>
                <a:lnTo>
                  <a:pt x="289" y="240"/>
                </a:lnTo>
                <a:lnTo>
                  <a:pt x="289" y="264"/>
                </a:lnTo>
                <a:lnTo>
                  <a:pt x="312" y="264"/>
                </a:lnTo>
                <a:lnTo>
                  <a:pt x="312" y="288"/>
                </a:lnTo>
                <a:lnTo>
                  <a:pt x="289" y="288"/>
                </a:lnTo>
                <a:lnTo>
                  <a:pt x="289" y="312"/>
                </a:lnTo>
                <a:lnTo>
                  <a:pt x="264" y="312"/>
                </a:lnTo>
                <a:lnTo>
                  <a:pt x="264" y="288"/>
                </a:lnTo>
                <a:lnTo>
                  <a:pt x="240" y="288"/>
                </a:lnTo>
                <a:lnTo>
                  <a:pt x="240" y="264"/>
                </a:lnTo>
                <a:lnTo>
                  <a:pt x="264" y="264"/>
                </a:lnTo>
                <a:lnTo>
                  <a:pt x="264" y="240"/>
                </a:lnTo>
                <a:close/>
                <a:moveTo>
                  <a:pt x="276" y="215"/>
                </a:moveTo>
                <a:lnTo>
                  <a:pt x="258" y="219"/>
                </a:lnTo>
                <a:lnTo>
                  <a:pt x="242" y="228"/>
                </a:lnTo>
                <a:lnTo>
                  <a:pt x="228" y="240"/>
                </a:lnTo>
                <a:lnTo>
                  <a:pt x="219" y="257"/>
                </a:lnTo>
                <a:lnTo>
                  <a:pt x="217" y="276"/>
                </a:lnTo>
                <a:lnTo>
                  <a:pt x="219" y="294"/>
                </a:lnTo>
                <a:lnTo>
                  <a:pt x="228" y="311"/>
                </a:lnTo>
                <a:lnTo>
                  <a:pt x="242" y="324"/>
                </a:lnTo>
                <a:lnTo>
                  <a:pt x="258" y="333"/>
                </a:lnTo>
                <a:lnTo>
                  <a:pt x="276" y="335"/>
                </a:lnTo>
                <a:lnTo>
                  <a:pt x="295" y="333"/>
                </a:lnTo>
                <a:lnTo>
                  <a:pt x="312" y="324"/>
                </a:lnTo>
                <a:lnTo>
                  <a:pt x="325" y="311"/>
                </a:lnTo>
                <a:lnTo>
                  <a:pt x="333" y="294"/>
                </a:lnTo>
                <a:lnTo>
                  <a:pt x="337" y="276"/>
                </a:lnTo>
                <a:lnTo>
                  <a:pt x="333" y="257"/>
                </a:lnTo>
                <a:lnTo>
                  <a:pt x="325" y="240"/>
                </a:lnTo>
                <a:lnTo>
                  <a:pt x="312" y="228"/>
                </a:lnTo>
                <a:lnTo>
                  <a:pt x="295" y="219"/>
                </a:lnTo>
                <a:lnTo>
                  <a:pt x="276" y="215"/>
                </a:lnTo>
                <a:close/>
                <a:moveTo>
                  <a:pt x="276" y="168"/>
                </a:moveTo>
                <a:lnTo>
                  <a:pt x="301" y="171"/>
                </a:lnTo>
                <a:lnTo>
                  <a:pt x="323" y="179"/>
                </a:lnTo>
                <a:lnTo>
                  <a:pt x="345" y="192"/>
                </a:lnTo>
                <a:lnTo>
                  <a:pt x="361" y="208"/>
                </a:lnTo>
                <a:lnTo>
                  <a:pt x="373" y="229"/>
                </a:lnTo>
                <a:lnTo>
                  <a:pt x="382" y="251"/>
                </a:lnTo>
                <a:lnTo>
                  <a:pt x="384" y="276"/>
                </a:lnTo>
                <a:lnTo>
                  <a:pt x="382" y="301"/>
                </a:lnTo>
                <a:lnTo>
                  <a:pt x="373" y="323"/>
                </a:lnTo>
                <a:lnTo>
                  <a:pt x="361" y="343"/>
                </a:lnTo>
                <a:lnTo>
                  <a:pt x="345" y="360"/>
                </a:lnTo>
                <a:lnTo>
                  <a:pt x="323" y="372"/>
                </a:lnTo>
                <a:lnTo>
                  <a:pt x="301" y="381"/>
                </a:lnTo>
                <a:lnTo>
                  <a:pt x="276" y="384"/>
                </a:lnTo>
                <a:lnTo>
                  <a:pt x="252" y="381"/>
                </a:lnTo>
                <a:lnTo>
                  <a:pt x="229" y="372"/>
                </a:lnTo>
                <a:lnTo>
                  <a:pt x="210" y="360"/>
                </a:lnTo>
                <a:lnTo>
                  <a:pt x="192" y="343"/>
                </a:lnTo>
                <a:lnTo>
                  <a:pt x="180" y="323"/>
                </a:lnTo>
                <a:lnTo>
                  <a:pt x="171" y="301"/>
                </a:lnTo>
                <a:lnTo>
                  <a:pt x="169" y="276"/>
                </a:lnTo>
                <a:lnTo>
                  <a:pt x="171" y="251"/>
                </a:lnTo>
                <a:lnTo>
                  <a:pt x="180" y="229"/>
                </a:lnTo>
                <a:lnTo>
                  <a:pt x="192" y="208"/>
                </a:lnTo>
                <a:lnTo>
                  <a:pt x="210" y="192"/>
                </a:lnTo>
                <a:lnTo>
                  <a:pt x="229" y="179"/>
                </a:lnTo>
                <a:lnTo>
                  <a:pt x="252" y="171"/>
                </a:lnTo>
                <a:lnTo>
                  <a:pt x="276" y="168"/>
                </a:lnTo>
                <a:close/>
                <a:moveTo>
                  <a:pt x="217" y="0"/>
                </a:moveTo>
                <a:lnTo>
                  <a:pt x="242" y="4"/>
                </a:lnTo>
                <a:lnTo>
                  <a:pt x="265" y="13"/>
                </a:lnTo>
                <a:lnTo>
                  <a:pt x="285" y="28"/>
                </a:lnTo>
                <a:lnTo>
                  <a:pt x="300" y="47"/>
                </a:lnTo>
                <a:lnTo>
                  <a:pt x="309" y="70"/>
                </a:lnTo>
                <a:lnTo>
                  <a:pt x="312" y="96"/>
                </a:lnTo>
                <a:lnTo>
                  <a:pt x="311" y="109"/>
                </a:lnTo>
                <a:lnTo>
                  <a:pt x="309" y="120"/>
                </a:lnTo>
                <a:lnTo>
                  <a:pt x="276" y="120"/>
                </a:lnTo>
                <a:lnTo>
                  <a:pt x="245" y="122"/>
                </a:lnTo>
                <a:lnTo>
                  <a:pt x="216" y="132"/>
                </a:lnTo>
                <a:lnTo>
                  <a:pt x="190" y="146"/>
                </a:lnTo>
                <a:lnTo>
                  <a:pt x="166" y="166"/>
                </a:lnTo>
                <a:lnTo>
                  <a:pt x="148" y="188"/>
                </a:lnTo>
                <a:lnTo>
                  <a:pt x="133" y="215"/>
                </a:lnTo>
                <a:lnTo>
                  <a:pt x="124" y="244"/>
                </a:lnTo>
                <a:lnTo>
                  <a:pt x="120" y="276"/>
                </a:lnTo>
                <a:lnTo>
                  <a:pt x="122" y="288"/>
                </a:lnTo>
                <a:lnTo>
                  <a:pt x="97" y="288"/>
                </a:lnTo>
                <a:lnTo>
                  <a:pt x="71" y="285"/>
                </a:lnTo>
                <a:lnTo>
                  <a:pt x="49" y="275"/>
                </a:lnTo>
                <a:lnTo>
                  <a:pt x="29" y="260"/>
                </a:lnTo>
                <a:lnTo>
                  <a:pt x="14" y="240"/>
                </a:lnTo>
                <a:lnTo>
                  <a:pt x="4" y="218"/>
                </a:lnTo>
                <a:lnTo>
                  <a:pt x="0" y="192"/>
                </a:lnTo>
                <a:lnTo>
                  <a:pt x="0" y="168"/>
                </a:lnTo>
                <a:lnTo>
                  <a:pt x="4" y="142"/>
                </a:lnTo>
                <a:lnTo>
                  <a:pt x="14" y="120"/>
                </a:lnTo>
                <a:lnTo>
                  <a:pt x="29" y="100"/>
                </a:lnTo>
                <a:lnTo>
                  <a:pt x="49" y="85"/>
                </a:lnTo>
                <a:lnTo>
                  <a:pt x="71" y="75"/>
                </a:lnTo>
                <a:lnTo>
                  <a:pt x="97" y="72"/>
                </a:lnTo>
                <a:lnTo>
                  <a:pt x="110" y="73"/>
                </a:lnTo>
                <a:lnTo>
                  <a:pt x="123" y="75"/>
                </a:lnTo>
                <a:lnTo>
                  <a:pt x="132" y="52"/>
                </a:lnTo>
                <a:lnTo>
                  <a:pt x="146" y="31"/>
                </a:lnTo>
                <a:lnTo>
                  <a:pt x="166" y="15"/>
                </a:lnTo>
                <a:lnTo>
                  <a:pt x="190" y="4"/>
                </a:lnTo>
                <a:lnTo>
                  <a:pt x="217" y="0"/>
                </a:lnTo>
                <a:close/>
              </a:path>
            </a:pathLst>
          </a:custGeom>
          <a:solidFill>
            <a:srgbClr val="47395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文本框 92"/>
          <p:cNvSpPr txBox="1"/>
          <p:nvPr/>
        </p:nvSpPr>
        <p:spPr>
          <a:xfrm>
            <a:off x="8682124" y="3915449"/>
            <a:ext cx="2757180" cy="1754326"/>
          </a:xfrm>
          <a:prstGeom prst="rect">
            <a:avLst/>
          </a:prstGeom>
          <a:noFill/>
        </p:spPr>
        <p:txBody>
          <a:bodyPr wrap="square" rtlCol="0">
            <a:spAutoFit/>
          </a:bodyPr>
          <a:lstStyle/>
          <a:p>
            <a:pPr>
              <a:lnSpc>
                <a:spcPct val="150000"/>
              </a:lnSpc>
            </a:pPr>
            <a:r>
              <a:rPr lang="zh-CN" altLang="en-US" dirty="0" smtClean="0">
                <a:solidFill>
                  <a:schemeClr val="bg2">
                    <a:lumMod val="25000"/>
                  </a:schemeClr>
                </a:solidFill>
                <a:latin typeface="+mn-ea"/>
              </a:rPr>
              <a:t>解释性文字解释性文字解释性文字解释性文字解释性解文字释性性文字解释性文字解释性文字解释性</a:t>
            </a:r>
            <a:endParaRPr lang="en-US" altLang="zh-CN" dirty="0" smtClean="0">
              <a:solidFill>
                <a:schemeClr val="bg2">
                  <a:lumMod val="25000"/>
                </a:schemeClr>
              </a:solidFill>
              <a:latin typeface="+mn-ea"/>
            </a:endParaRPr>
          </a:p>
        </p:txBody>
      </p:sp>
      <p:sp>
        <p:nvSpPr>
          <p:cNvPr id="111" name="Freeform 71"/>
          <p:cNvSpPr>
            <a:spLocks noEditPoints="1"/>
          </p:cNvSpPr>
          <p:nvPr/>
        </p:nvSpPr>
        <p:spPr bwMode="auto">
          <a:xfrm>
            <a:off x="7679001" y="4048943"/>
            <a:ext cx="867526" cy="650644"/>
          </a:xfrm>
          <a:custGeom>
            <a:avLst/>
            <a:gdLst>
              <a:gd name="T0" fmla="*/ 216 w 384"/>
              <a:gd name="T1" fmla="*/ 144 h 288"/>
              <a:gd name="T2" fmla="*/ 239 w 384"/>
              <a:gd name="T3" fmla="*/ 168 h 288"/>
              <a:gd name="T4" fmla="*/ 216 w 384"/>
              <a:gd name="T5" fmla="*/ 192 h 288"/>
              <a:gd name="T6" fmla="*/ 192 w 384"/>
              <a:gd name="T7" fmla="*/ 216 h 288"/>
              <a:gd name="T8" fmla="*/ 167 w 384"/>
              <a:gd name="T9" fmla="*/ 192 h 288"/>
              <a:gd name="T10" fmla="*/ 192 w 384"/>
              <a:gd name="T11" fmla="*/ 168 h 288"/>
              <a:gd name="T12" fmla="*/ 203 w 384"/>
              <a:gd name="T13" fmla="*/ 120 h 288"/>
              <a:gd name="T14" fmla="*/ 169 w 384"/>
              <a:gd name="T15" fmla="*/ 132 h 288"/>
              <a:gd name="T16" fmla="*/ 146 w 384"/>
              <a:gd name="T17" fmla="*/ 161 h 288"/>
              <a:gd name="T18" fmla="*/ 146 w 384"/>
              <a:gd name="T19" fmla="*/ 199 h 288"/>
              <a:gd name="T20" fmla="*/ 169 w 384"/>
              <a:gd name="T21" fmla="*/ 228 h 288"/>
              <a:gd name="T22" fmla="*/ 203 w 384"/>
              <a:gd name="T23" fmla="*/ 240 h 288"/>
              <a:gd name="T24" fmla="*/ 239 w 384"/>
              <a:gd name="T25" fmla="*/ 228 h 288"/>
              <a:gd name="T26" fmla="*/ 261 w 384"/>
              <a:gd name="T27" fmla="*/ 199 h 288"/>
              <a:gd name="T28" fmla="*/ 261 w 384"/>
              <a:gd name="T29" fmla="*/ 161 h 288"/>
              <a:gd name="T30" fmla="*/ 239 w 384"/>
              <a:gd name="T31" fmla="*/ 132 h 288"/>
              <a:gd name="T32" fmla="*/ 203 w 384"/>
              <a:gd name="T33" fmla="*/ 120 h 288"/>
              <a:gd name="T34" fmla="*/ 242 w 384"/>
              <a:gd name="T35" fmla="*/ 4 h 288"/>
              <a:gd name="T36" fmla="*/ 284 w 384"/>
              <a:gd name="T37" fmla="*/ 28 h 288"/>
              <a:gd name="T38" fmla="*/ 309 w 384"/>
              <a:gd name="T39" fmla="*/ 71 h 288"/>
              <a:gd name="T40" fmla="*/ 312 w 384"/>
              <a:gd name="T41" fmla="*/ 108 h 288"/>
              <a:gd name="T42" fmla="*/ 312 w 384"/>
              <a:gd name="T43" fmla="*/ 120 h 288"/>
              <a:gd name="T44" fmla="*/ 355 w 384"/>
              <a:gd name="T45" fmla="*/ 134 h 288"/>
              <a:gd name="T46" fmla="*/ 380 w 384"/>
              <a:gd name="T47" fmla="*/ 169 h 288"/>
              <a:gd name="T48" fmla="*/ 384 w 384"/>
              <a:gd name="T49" fmla="*/ 216 h 288"/>
              <a:gd name="T50" fmla="*/ 370 w 384"/>
              <a:gd name="T51" fmla="*/ 258 h 288"/>
              <a:gd name="T52" fmla="*/ 335 w 384"/>
              <a:gd name="T53" fmla="*/ 284 h 288"/>
              <a:gd name="T54" fmla="*/ 95 w 384"/>
              <a:gd name="T55" fmla="*/ 288 h 288"/>
              <a:gd name="T56" fmla="*/ 47 w 384"/>
              <a:gd name="T57" fmla="*/ 274 h 288"/>
              <a:gd name="T58" fmla="*/ 13 w 384"/>
              <a:gd name="T59" fmla="*/ 241 h 288"/>
              <a:gd name="T60" fmla="*/ 0 w 384"/>
              <a:gd name="T61" fmla="*/ 192 h 288"/>
              <a:gd name="T62" fmla="*/ 4 w 384"/>
              <a:gd name="T63" fmla="*/ 143 h 288"/>
              <a:gd name="T64" fmla="*/ 28 w 384"/>
              <a:gd name="T65" fmla="*/ 100 h 288"/>
              <a:gd name="T66" fmla="*/ 71 w 384"/>
              <a:gd name="T67" fmla="*/ 76 h 288"/>
              <a:gd name="T68" fmla="*/ 109 w 384"/>
              <a:gd name="T69" fmla="*/ 73 h 288"/>
              <a:gd name="T70" fmla="*/ 131 w 384"/>
              <a:gd name="T71" fmla="*/ 51 h 288"/>
              <a:gd name="T72" fmla="*/ 165 w 384"/>
              <a:gd name="T73" fmla="*/ 14 h 288"/>
              <a:gd name="T74" fmla="*/ 216 w 384"/>
              <a:gd name="T7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288">
                <a:moveTo>
                  <a:pt x="192" y="144"/>
                </a:moveTo>
                <a:lnTo>
                  <a:pt x="216" y="144"/>
                </a:lnTo>
                <a:lnTo>
                  <a:pt x="216" y="168"/>
                </a:lnTo>
                <a:lnTo>
                  <a:pt x="239" y="168"/>
                </a:lnTo>
                <a:lnTo>
                  <a:pt x="239" y="192"/>
                </a:lnTo>
                <a:lnTo>
                  <a:pt x="216" y="192"/>
                </a:lnTo>
                <a:lnTo>
                  <a:pt x="216" y="216"/>
                </a:lnTo>
                <a:lnTo>
                  <a:pt x="192" y="216"/>
                </a:lnTo>
                <a:lnTo>
                  <a:pt x="192" y="192"/>
                </a:lnTo>
                <a:lnTo>
                  <a:pt x="167" y="192"/>
                </a:lnTo>
                <a:lnTo>
                  <a:pt x="167" y="168"/>
                </a:lnTo>
                <a:lnTo>
                  <a:pt x="192" y="168"/>
                </a:lnTo>
                <a:lnTo>
                  <a:pt x="192" y="144"/>
                </a:lnTo>
                <a:close/>
                <a:moveTo>
                  <a:pt x="203" y="120"/>
                </a:moveTo>
                <a:lnTo>
                  <a:pt x="185" y="123"/>
                </a:lnTo>
                <a:lnTo>
                  <a:pt x="169" y="132"/>
                </a:lnTo>
                <a:lnTo>
                  <a:pt x="155" y="144"/>
                </a:lnTo>
                <a:lnTo>
                  <a:pt x="146" y="161"/>
                </a:lnTo>
                <a:lnTo>
                  <a:pt x="144" y="180"/>
                </a:lnTo>
                <a:lnTo>
                  <a:pt x="146" y="199"/>
                </a:lnTo>
                <a:lnTo>
                  <a:pt x="155" y="215"/>
                </a:lnTo>
                <a:lnTo>
                  <a:pt x="169" y="228"/>
                </a:lnTo>
                <a:lnTo>
                  <a:pt x="185" y="237"/>
                </a:lnTo>
                <a:lnTo>
                  <a:pt x="203" y="240"/>
                </a:lnTo>
                <a:lnTo>
                  <a:pt x="223" y="237"/>
                </a:lnTo>
                <a:lnTo>
                  <a:pt x="239" y="228"/>
                </a:lnTo>
                <a:lnTo>
                  <a:pt x="252" y="215"/>
                </a:lnTo>
                <a:lnTo>
                  <a:pt x="261" y="199"/>
                </a:lnTo>
                <a:lnTo>
                  <a:pt x="264" y="180"/>
                </a:lnTo>
                <a:lnTo>
                  <a:pt x="261" y="161"/>
                </a:lnTo>
                <a:lnTo>
                  <a:pt x="252" y="144"/>
                </a:lnTo>
                <a:lnTo>
                  <a:pt x="239" y="132"/>
                </a:lnTo>
                <a:lnTo>
                  <a:pt x="223" y="123"/>
                </a:lnTo>
                <a:lnTo>
                  <a:pt x="203" y="120"/>
                </a:lnTo>
                <a:close/>
                <a:moveTo>
                  <a:pt x="216" y="0"/>
                </a:moveTo>
                <a:lnTo>
                  <a:pt x="242" y="4"/>
                </a:lnTo>
                <a:lnTo>
                  <a:pt x="264" y="12"/>
                </a:lnTo>
                <a:lnTo>
                  <a:pt x="284" y="28"/>
                </a:lnTo>
                <a:lnTo>
                  <a:pt x="299" y="47"/>
                </a:lnTo>
                <a:lnTo>
                  <a:pt x="309" y="71"/>
                </a:lnTo>
                <a:lnTo>
                  <a:pt x="312" y="96"/>
                </a:lnTo>
                <a:lnTo>
                  <a:pt x="312" y="108"/>
                </a:lnTo>
                <a:lnTo>
                  <a:pt x="309" y="120"/>
                </a:lnTo>
                <a:lnTo>
                  <a:pt x="312" y="120"/>
                </a:lnTo>
                <a:lnTo>
                  <a:pt x="335" y="124"/>
                </a:lnTo>
                <a:lnTo>
                  <a:pt x="355" y="134"/>
                </a:lnTo>
                <a:lnTo>
                  <a:pt x="370" y="149"/>
                </a:lnTo>
                <a:lnTo>
                  <a:pt x="380" y="169"/>
                </a:lnTo>
                <a:lnTo>
                  <a:pt x="384" y="192"/>
                </a:lnTo>
                <a:lnTo>
                  <a:pt x="384" y="216"/>
                </a:lnTo>
                <a:lnTo>
                  <a:pt x="380" y="238"/>
                </a:lnTo>
                <a:lnTo>
                  <a:pt x="370" y="258"/>
                </a:lnTo>
                <a:lnTo>
                  <a:pt x="355" y="274"/>
                </a:lnTo>
                <a:lnTo>
                  <a:pt x="335" y="284"/>
                </a:lnTo>
                <a:lnTo>
                  <a:pt x="312" y="288"/>
                </a:lnTo>
                <a:lnTo>
                  <a:pt x="95" y="288"/>
                </a:lnTo>
                <a:lnTo>
                  <a:pt x="71" y="284"/>
                </a:lnTo>
                <a:lnTo>
                  <a:pt x="47" y="274"/>
                </a:lnTo>
                <a:lnTo>
                  <a:pt x="28" y="259"/>
                </a:lnTo>
                <a:lnTo>
                  <a:pt x="13" y="241"/>
                </a:lnTo>
                <a:lnTo>
                  <a:pt x="4" y="217"/>
                </a:lnTo>
                <a:lnTo>
                  <a:pt x="0" y="192"/>
                </a:lnTo>
                <a:lnTo>
                  <a:pt x="0" y="168"/>
                </a:lnTo>
                <a:lnTo>
                  <a:pt x="4" y="143"/>
                </a:lnTo>
                <a:lnTo>
                  <a:pt x="13" y="119"/>
                </a:lnTo>
                <a:lnTo>
                  <a:pt x="28" y="100"/>
                </a:lnTo>
                <a:lnTo>
                  <a:pt x="47" y="84"/>
                </a:lnTo>
                <a:lnTo>
                  <a:pt x="71" y="76"/>
                </a:lnTo>
                <a:lnTo>
                  <a:pt x="95" y="72"/>
                </a:lnTo>
                <a:lnTo>
                  <a:pt x="109" y="73"/>
                </a:lnTo>
                <a:lnTo>
                  <a:pt x="122" y="76"/>
                </a:lnTo>
                <a:lnTo>
                  <a:pt x="131" y="51"/>
                </a:lnTo>
                <a:lnTo>
                  <a:pt x="145" y="30"/>
                </a:lnTo>
                <a:lnTo>
                  <a:pt x="165" y="14"/>
                </a:lnTo>
                <a:lnTo>
                  <a:pt x="190" y="4"/>
                </a:lnTo>
                <a:lnTo>
                  <a:pt x="216" y="0"/>
                </a:lnTo>
                <a:close/>
              </a:path>
            </a:pathLst>
          </a:custGeom>
          <a:solidFill>
            <a:srgbClr val="029D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 name="组合 17"/>
          <p:cNvGrpSpPr/>
          <p:nvPr/>
        </p:nvGrpSpPr>
        <p:grpSpPr>
          <a:xfrm>
            <a:off x="1834169" y="3752769"/>
            <a:ext cx="568981" cy="2389612"/>
            <a:chOff x="1828854" y="4179178"/>
            <a:chExt cx="568981" cy="2389612"/>
          </a:xfrm>
        </p:grpSpPr>
        <p:grpSp>
          <p:nvGrpSpPr>
            <p:cNvPr id="102" name="组合 101"/>
            <p:cNvGrpSpPr/>
            <p:nvPr/>
          </p:nvGrpSpPr>
          <p:grpSpPr>
            <a:xfrm>
              <a:off x="1828854" y="6129338"/>
              <a:ext cx="489466" cy="439452"/>
              <a:chOff x="1834169" y="6129338"/>
              <a:chExt cx="489466" cy="439452"/>
            </a:xfrm>
          </p:grpSpPr>
          <p:sp>
            <p:nvSpPr>
              <p:cNvPr id="77" name="矩形 76"/>
              <p:cNvSpPr/>
              <p:nvPr/>
            </p:nvSpPr>
            <p:spPr>
              <a:xfrm>
                <a:off x="1834169" y="6129338"/>
                <a:ext cx="489466" cy="439452"/>
              </a:xfrm>
              <a:prstGeom prst="rect">
                <a:avLst/>
              </a:prstGeom>
              <a:solidFill>
                <a:srgbClr val="2D32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52"/>
              <p:cNvSpPr>
                <a:spLocks noEditPoints="1"/>
              </p:cNvSpPr>
              <p:nvPr/>
            </p:nvSpPr>
            <p:spPr bwMode="auto">
              <a:xfrm>
                <a:off x="1925481" y="6195643"/>
                <a:ext cx="306843" cy="306843"/>
              </a:xfrm>
              <a:custGeom>
                <a:avLst/>
                <a:gdLst>
                  <a:gd name="T0" fmla="*/ 204 w 384"/>
                  <a:gd name="T1" fmla="*/ 99 h 384"/>
                  <a:gd name="T2" fmla="*/ 217 w 384"/>
                  <a:gd name="T3" fmla="*/ 120 h 384"/>
                  <a:gd name="T4" fmla="*/ 264 w 384"/>
                  <a:gd name="T5" fmla="*/ 168 h 384"/>
                  <a:gd name="T6" fmla="*/ 285 w 384"/>
                  <a:gd name="T7" fmla="*/ 179 h 384"/>
                  <a:gd name="T8" fmla="*/ 285 w 384"/>
                  <a:gd name="T9" fmla="*/ 204 h 384"/>
                  <a:gd name="T10" fmla="*/ 264 w 384"/>
                  <a:gd name="T11" fmla="*/ 215 h 384"/>
                  <a:gd name="T12" fmla="*/ 180 w 384"/>
                  <a:gd name="T13" fmla="*/ 213 h 384"/>
                  <a:gd name="T14" fmla="*/ 168 w 384"/>
                  <a:gd name="T15" fmla="*/ 192 h 384"/>
                  <a:gd name="T16" fmla="*/ 172 w 384"/>
                  <a:gd name="T17" fmla="*/ 108 h 384"/>
                  <a:gd name="T18" fmla="*/ 192 w 384"/>
                  <a:gd name="T19" fmla="*/ 96 h 384"/>
                  <a:gd name="T20" fmla="*/ 160 w 384"/>
                  <a:gd name="T21" fmla="*/ 52 h 384"/>
                  <a:gd name="T22" fmla="*/ 103 w 384"/>
                  <a:gd name="T23" fmla="*/ 79 h 384"/>
                  <a:gd name="T24" fmla="*/ 63 w 384"/>
                  <a:gd name="T25" fmla="*/ 129 h 384"/>
                  <a:gd name="T26" fmla="*/ 48 w 384"/>
                  <a:gd name="T27" fmla="*/ 192 h 384"/>
                  <a:gd name="T28" fmla="*/ 63 w 384"/>
                  <a:gd name="T29" fmla="*/ 255 h 384"/>
                  <a:gd name="T30" fmla="*/ 103 w 384"/>
                  <a:gd name="T31" fmla="*/ 304 h 384"/>
                  <a:gd name="T32" fmla="*/ 160 w 384"/>
                  <a:gd name="T33" fmla="*/ 332 h 384"/>
                  <a:gd name="T34" fmla="*/ 225 w 384"/>
                  <a:gd name="T35" fmla="*/ 332 h 384"/>
                  <a:gd name="T36" fmla="*/ 282 w 384"/>
                  <a:gd name="T37" fmla="*/ 304 h 384"/>
                  <a:gd name="T38" fmla="*/ 322 w 384"/>
                  <a:gd name="T39" fmla="*/ 255 h 384"/>
                  <a:gd name="T40" fmla="*/ 336 w 384"/>
                  <a:gd name="T41" fmla="*/ 192 h 384"/>
                  <a:gd name="T42" fmla="*/ 322 w 384"/>
                  <a:gd name="T43" fmla="*/ 129 h 384"/>
                  <a:gd name="T44" fmla="*/ 282 w 384"/>
                  <a:gd name="T45" fmla="*/ 79 h 384"/>
                  <a:gd name="T46" fmla="*/ 225 w 384"/>
                  <a:gd name="T47" fmla="*/ 52 h 384"/>
                  <a:gd name="T48" fmla="*/ 192 w 384"/>
                  <a:gd name="T49" fmla="*/ 0 h 384"/>
                  <a:gd name="T50" fmla="*/ 259 w 384"/>
                  <a:gd name="T51" fmla="*/ 12 h 384"/>
                  <a:gd name="T52" fmla="*/ 316 w 384"/>
                  <a:gd name="T53" fmla="*/ 44 h 384"/>
                  <a:gd name="T54" fmla="*/ 358 w 384"/>
                  <a:gd name="T55" fmla="*/ 95 h 384"/>
                  <a:gd name="T56" fmla="*/ 381 w 384"/>
                  <a:gd name="T57" fmla="*/ 157 h 384"/>
                  <a:gd name="T58" fmla="*/ 381 w 384"/>
                  <a:gd name="T59" fmla="*/ 226 h 384"/>
                  <a:gd name="T60" fmla="*/ 358 w 384"/>
                  <a:gd name="T61" fmla="*/ 288 h 384"/>
                  <a:gd name="T62" fmla="*/ 316 w 384"/>
                  <a:gd name="T63" fmla="*/ 339 h 384"/>
                  <a:gd name="T64" fmla="*/ 259 w 384"/>
                  <a:gd name="T65" fmla="*/ 371 h 384"/>
                  <a:gd name="T66" fmla="*/ 192 w 384"/>
                  <a:gd name="T67" fmla="*/ 384 h 384"/>
                  <a:gd name="T68" fmla="*/ 125 w 384"/>
                  <a:gd name="T69" fmla="*/ 371 h 384"/>
                  <a:gd name="T70" fmla="*/ 68 w 384"/>
                  <a:gd name="T71" fmla="*/ 339 h 384"/>
                  <a:gd name="T72" fmla="*/ 26 w 384"/>
                  <a:gd name="T73" fmla="*/ 288 h 384"/>
                  <a:gd name="T74" fmla="*/ 4 w 384"/>
                  <a:gd name="T75" fmla="*/ 226 h 384"/>
                  <a:gd name="T76" fmla="*/ 4 w 384"/>
                  <a:gd name="T77" fmla="*/ 157 h 384"/>
                  <a:gd name="T78" fmla="*/ 26 w 384"/>
                  <a:gd name="T79" fmla="*/ 95 h 384"/>
                  <a:gd name="T80" fmla="*/ 68 w 384"/>
                  <a:gd name="T81" fmla="*/ 44 h 384"/>
                  <a:gd name="T82" fmla="*/ 125 w 384"/>
                  <a:gd name="T83" fmla="*/ 12 h 384"/>
                  <a:gd name="T84" fmla="*/ 192 w 384"/>
                  <a:gd name="T85"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4" h="384">
                    <a:moveTo>
                      <a:pt x="192" y="96"/>
                    </a:moveTo>
                    <a:lnTo>
                      <a:pt x="204" y="99"/>
                    </a:lnTo>
                    <a:lnTo>
                      <a:pt x="213" y="108"/>
                    </a:lnTo>
                    <a:lnTo>
                      <a:pt x="217" y="120"/>
                    </a:lnTo>
                    <a:lnTo>
                      <a:pt x="217" y="168"/>
                    </a:lnTo>
                    <a:lnTo>
                      <a:pt x="264" y="168"/>
                    </a:lnTo>
                    <a:lnTo>
                      <a:pt x="276" y="171"/>
                    </a:lnTo>
                    <a:lnTo>
                      <a:pt x="285" y="179"/>
                    </a:lnTo>
                    <a:lnTo>
                      <a:pt x="289" y="192"/>
                    </a:lnTo>
                    <a:lnTo>
                      <a:pt x="285" y="204"/>
                    </a:lnTo>
                    <a:lnTo>
                      <a:pt x="276" y="213"/>
                    </a:lnTo>
                    <a:lnTo>
                      <a:pt x="264" y="215"/>
                    </a:lnTo>
                    <a:lnTo>
                      <a:pt x="192" y="215"/>
                    </a:lnTo>
                    <a:lnTo>
                      <a:pt x="180" y="213"/>
                    </a:lnTo>
                    <a:lnTo>
                      <a:pt x="172" y="204"/>
                    </a:lnTo>
                    <a:lnTo>
                      <a:pt x="168" y="192"/>
                    </a:lnTo>
                    <a:lnTo>
                      <a:pt x="168" y="120"/>
                    </a:lnTo>
                    <a:lnTo>
                      <a:pt x="172" y="108"/>
                    </a:lnTo>
                    <a:lnTo>
                      <a:pt x="180" y="99"/>
                    </a:lnTo>
                    <a:lnTo>
                      <a:pt x="192" y="96"/>
                    </a:lnTo>
                    <a:close/>
                    <a:moveTo>
                      <a:pt x="192" y="48"/>
                    </a:moveTo>
                    <a:lnTo>
                      <a:pt x="160" y="52"/>
                    </a:lnTo>
                    <a:lnTo>
                      <a:pt x="129" y="63"/>
                    </a:lnTo>
                    <a:lnTo>
                      <a:pt x="103" y="79"/>
                    </a:lnTo>
                    <a:lnTo>
                      <a:pt x="80" y="101"/>
                    </a:lnTo>
                    <a:lnTo>
                      <a:pt x="63" y="129"/>
                    </a:lnTo>
                    <a:lnTo>
                      <a:pt x="52" y="158"/>
                    </a:lnTo>
                    <a:lnTo>
                      <a:pt x="48" y="192"/>
                    </a:lnTo>
                    <a:lnTo>
                      <a:pt x="52" y="225"/>
                    </a:lnTo>
                    <a:lnTo>
                      <a:pt x="63" y="255"/>
                    </a:lnTo>
                    <a:lnTo>
                      <a:pt x="80" y="282"/>
                    </a:lnTo>
                    <a:lnTo>
                      <a:pt x="103" y="304"/>
                    </a:lnTo>
                    <a:lnTo>
                      <a:pt x="129" y="320"/>
                    </a:lnTo>
                    <a:lnTo>
                      <a:pt x="160" y="332"/>
                    </a:lnTo>
                    <a:lnTo>
                      <a:pt x="192" y="335"/>
                    </a:lnTo>
                    <a:lnTo>
                      <a:pt x="225" y="332"/>
                    </a:lnTo>
                    <a:lnTo>
                      <a:pt x="255" y="320"/>
                    </a:lnTo>
                    <a:lnTo>
                      <a:pt x="282" y="304"/>
                    </a:lnTo>
                    <a:lnTo>
                      <a:pt x="305" y="282"/>
                    </a:lnTo>
                    <a:lnTo>
                      <a:pt x="322" y="255"/>
                    </a:lnTo>
                    <a:lnTo>
                      <a:pt x="332" y="225"/>
                    </a:lnTo>
                    <a:lnTo>
                      <a:pt x="336" y="192"/>
                    </a:lnTo>
                    <a:lnTo>
                      <a:pt x="332" y="158"/>
                    </a:lnTo>
                    <a:lnTo>
                      <a:pt x="322" y="129"/>
                    </a:lnTo>
                    <a:lnTo>
                      <a:pt x="305" y="101"/>
                    </a:lnTo>
                    <a:lnTo>
                      <a:pt x="282" y="79"/>
                    </a:lnTo>
                    <a:lnTo>
                      <a:pt x="255" y="63"/>
                    </a:lnTo>
                    <a:lnTo>
                      <a:pt x="225" y="52"/>
                    </a:lnTo>
                    <a:lnTo>
                      <a:pt x="192" y="48"/>
                    </a:lnTo>
                    <a:close/>
                    <a:moveTo>
                      <a:pt x="192" y="0"/>
                    </a:moveTo>
                    <a:lnTo>
                      <a:pt x="227" y="4"/>
                    </a:lnTo>
                    <a:lnTo>
                      <a:pt x="259" y="12"/>
                    </a:lnTo>
                    <a:lnTo>
                      <a:pt x="289" y="26"/>
                    </a:lnTo>
                    <a:lnTo>
                      <a:pt x="316" y="44"/>
                    </a:lnTo>
                    <a:lnTo>
                      <a:pt x="339" y="68"/>
                    </a:lnTo>
                    <a:lnTo>
                      <a:pt x="358" y="95"/>
                    </a:lnTo>
                    <a:lnTo>
                      <a:pt x="373" y="125"/>
                    </a:lnTo>
                    <a:lnTo>
                      <a:pt x="381" y="157"/>
                    </a:lnTo>
                    <a:lnTo>
                      <a:pt x="384" y="192"/>
                    </a:lnTo>
                    <a:lnTo>
                      <a:pt x="381" y="226"/>
                    </a:lnTo>
                    <a:lnTo>
                      <a:pt x="373" y="259"/>
                    </a:lnTo>
                    <a:lnTo>
                      <a:pt x="358" y="288"/>
                    </a:lnTo>
                    <a:lnTo>
                      <a:pt x="339" y="316"/>
                    </a:lnTo>
                    <a:lnTo>
                      <a:pt x="316" y="339"/>
                    </a:lnTo>
                    <a:lnTo>
                      <a:pt x="289" y="358"/>
                    </a:lnTo>
                    <a:lnTo>
                      <a:pt x="259" y="371"/>
                    </a:lnTo>
                    <a:lnTo>
                      <a:pt x="227" y="381"/>
                    </a:lnTo>
                    <a:lnTo>
                      <a:pt x="192" y="384"/>
                    </a:lnTo>
                    <a:lnTo>
                      <a:pt x="157" y="381"/>
                    </a:lnTo>
                    <a:lnTo>
                      <a:pt x="125" y="371"/>
                    </a:lnTo>
                    <a:lnTo>
                      <a:pt x="95" y="358"/>
                    </a:lnTo>
                    <a:lnTo>
                      <a:pt x="68" y="339"/>
                    </a:lnTo>
                    <a:lnTo>
                      <a:pt x="46" y="316"/>
                    </a:lnTo>
                    <a:lnTo>
                      <a:pt x="26" y="288"/>
                    </a:lnTo>
                    <a:lnTo>
                      <a:pt x="12" y="259"/>
                    </a:lnTo>
                    <a:lnTo>
                      <a:pt x="4" y="226"/>
                    </a:lnTo>
                    <a:lnTo>
                      <a:pt x="0" y="192"/>
                    </a:lnTo>
                    <a:lnTo>
                      <a:pt x="4" y="157"/>
                    </a:lnTo>
                    <a:lnTo>
                      <a:pt x="12" y="125"/>
                    </a:lnTo>
                    <a:lnTo>
                      <a:pt x="26" y="95"/>
                    </a:lnTo>
                    <a:lnTo>
                      <a:pt x="46" y="68"/>
                    </a:lnTo>
                    <a:lnTo>
                      <a:pt x="68" y="44"/>
                    </a:lnTo>
                    <a:lnTo>
                      <a:pt x="95" y="26"/>
                    </a:lnTo>
                    <a:lnTo>
                      <a:pt x="125" y="12"/>
                    </a:lnTo>
                    <a:lnTo>
                      <a:pt x="157" y="4"/>
                    </a:lnTo>
                    <a:lnTo>
                      <a:pt x="1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合 9"/>
            <p:cNvGrpSpPr/>
            <p:nvPr/>
          </p:nvGrpSpPr>
          <p:grpSpPr>
            <a:xfrm>
              <a:off x="1828854" y="4179178"/>
              <a:ext cx="568981" cy="1966471"/>
              <a:chOff x="1828854" y="4179178"/>
              <a:chExt cx="568981" cy="1966471"/>
            </a:xfrm>
          </p:grpSpPr>
          <p:sp>
            <p:nvSpPr>
              <p:cNvPr id="89" name="矩形 88"/>
              <p:cNvSpPr/>
              <p:nvPr/>
            </p:nvSpPr>
            <p:spPr>
              <a:xfrm>
                <a:off x="1828854" y="4179178"/>
                <a:ext cx="489466" cy="1914399"/>
              </a:xfrm>
              <a:prstGeom prst="rect">
                <a:avLst/>
              </a:prstGeom>
              <a:gradFill flip="none" rotWithShape="1">
                <a:gsLst>
                  <a:gs pos="0">
                    <a:schemeClr val="bg1"/>
                  </a:gs>
                  <a:gs pos="100000">
                    <a:schemeClr val="bg1">
                      <a:lumMod val="50000"/>
                    </a:schemeClr>
                  </a:gs>
                  <a:gs pos="70000">
                    <a:srgbClr val="B4B4B4"/>
                  </a:gs>
                  <a:gs pos="45000">
                    <a:schemeClr val="bg1">
                      <a:lumMod val="85000"/>
                    </a:schemeClr>
                  </a:gs>
                  <a:gs pos="100000">
                    <a:schemeClr val="bg2">
                      <a:lumMod val="7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p:cNvSpPr txBox="1"/>
              <p:nvPr/>
            </p:nvSpPr>
            <p:spPr>
              <a:xfrm>
                <a:off x="1835261" y="5683984"/>
                <a:ext cx="562574" cy="461665"/>
              </a:xfrm>
              <a:prstGeom prst="rect">
                <a:avLst/>
              </a:prstGeom>
              <a:noFill/>
            </p:spPr>
            <p:txBody>
              <a:bodyPr wrap="square" rtlCol="0">
                <a:spAutoFit/>
              </a:bodyPr>
              <a:lstStyle/>
              <a:p>
                <a:r>
                  <a:rPr lang="en-US" altLang="zh-CN" sz="2400" dirty="0" smtClean="0">
                    <a:solidFill>
                      <a:schemeClr val="bg1">
                        <a:lumMod val="50000"/>
                      </a:schemeClr>
                    </a:solidFill>
                  </a:rPr>
                  <a:t>01</a:t>
                </a:r>
                <a:endParaRPr lang="zh-CN" altLang="en-US" sz="2400" dirty="0">
                  <a:solidFill>
                    <a:schemeClr val="bg1">
                      <a:lumMod val="50000"/>
                    </a:schemeClr>
                  </a:solidFill>
                </a:endParaRPr>
              </a:p>
            </p:txBody>
          </p:sp>
        </p:grpSp>
      </p:grpSp>
      <p:grpSp>
        <p:nvGrpSpPr>
          <p:cNvPr id="19" name="组合 18"/>
          <p:cNvGrpSpPr/>
          <p:nvPr/>
        </p:nvGrpSpPr>
        <p:grpSpPr>
          <a:xfrm>
            <a:off x="2660844" y="2717616"/>
            <a:ext cx="645870" cy="3424765"/>
            <a:chOff x="2653181" y="3144025"/>
            <a:chExt cx="645870" cy="3424765"/>
          </a:xfrm>
        </p:grpSpPr>
        <p:grpSp>
          <p:nvGrpSpPr>
            <p:cNvPr id="103" name="组合 102"/>
            <p:cNvGrpSpPr/>
            <p:nvPr/>
          </p:nvGrpSpPr>
          <p:grpSpPr>
            <a:xfrm>
              <a:off x="2662584" y="6129338"/>
              <a:ext cx="489466" cy="439452"/>
              <a:chOff x="2662584" y="6129338"/>
              <a:chExt cx="489466" cy="439452"/>
            </a:xfrm>
          </p:grpSpPr>
          <p:sp>
            <p:nvSpPr>
              <p:cNvPr id="78" name="矩形 77"/>
              <p:cNvSpPr/>
              <p:nvPr/>
            </p:nvSpPr>
            <p:spPr>
              <a:xfrm>
                <a:off x="2662584" y="6129338"/>
                <a:ext cx="489466" cy="439452"/>
              </a:xfrm>
              <a:prstGeom prst="rect">
                <a:avLst/>
              </a:prstGeom>
              <a:solidFill>
                <a:srgbClr val="2D32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47"/>
              <p:cNvSpPr>
                <a:spLocks noEditPoints="1"/>
              </p:cNvSpPr>
              <p:nvPr/>
            </p:nvSpPr>
            <p:spPr bwMode="auto">
              <a:xfrm>
                <a:off x="2791851" y="6195642"/>
                <a:ext cx="230932" cy="306844"/>
              </a:xfrm>
              <a:custGeom>
                <a:avLst/>
                <a:gdLst>
                  <a:gd name="T0" fmla="*/ 120 w 289"/>
                  <a:gd name="T1" fmla="*/ 335 h 384"/>
                  <a:gd name="T2" fmla="*/ 169 w 289"/>
                  <a:gd name="T3" fmla="*/ 335 h 384"/>
                  <a:gd name="T4" fmla="*/ 192 w 289"/>
                  <a:gd name="T5" fmla="*/ 336 h 384"/>
                  <a:gd name="T6" fmla="*/ 183 w 289"/>
                  <a:gd name="T7" fmla="*/ 364 h 384"/>
                  <a:gd name="T8" fmla="*/ 160 w 289"/>
                  <a:gd name="T9" fmla="*/ 382 h 384"/>
                  <a:gd name="T10" fmla="*/ 129 w 289"/>
                  <a:gd name="T11" fmla="*/ 382 h 384"/>
                  <a:gd name="T12" fmla="*/ 105 w 289"/>
                  <a:gd name="T13" fmla="*/ 364 h 384"/>
                  <a:gd name="T14" fmla="*/ 97 w 289"/>
                  <a:gd name="T15" fmla="*/ 336 h 384"/>
                  <a:gd name="T16" fmla="*/ 144 w 289"/>
                  <a:gd name="T17" fmla="*/ 0 h 384"/>
                  <a:gd name="T18" fmla="*/ 172 w 289"/>
                  <a:gd name="T19" fmla="*/ 9 h 384"/>
                  <a:gd name="T20" fmla="*/ 190 w 289"/>
                  <a:gd name="T21" fmla="*/ 34 h 384"/>
                  <a:gd name="T22" fmla="*/ 192 w 289"/>
                  <a:gd name="T23" fmla="*/ 53 h 384"/>
                  <a:gd name="T24" fmla="*/ 216 w 289"/>
                  <a:gd name="T25" fmla="*/ 72 h 384"/>
                  <a:gd name="T26" fmla="*/ 250 w 289"/>
                  <a:gd name="T27" fmla="*/ 113 h 384"/>
                  <a:gd name="T28" fmla="*/ 264 w 289"/>
                  <a:gd name="T29" fmla="*/ 169 h 384"/>
                  <a:gd name="T30" fmla="*/ 278 w 289"/>
                  <a:gd name="T31" fmla="*/ 212 h 384"/>
                  <a:gd name="T32" fmla="*/ 289 w 289"/>
                  <a:gd name="T33" fmla="*/ 240 h 384"/>
                  <a:gd name="T34" fmla="*/ 274 w 289"/>
                  <a:gd name="T35" fmla="*/ 271 h 384"/>
                  <a:gd name="T36" fmla="*/ 234 w 289"/>
                  <a:gd name="T37" fmla="*/ 296 h 384"/>
                  <a:gd name="T38" fmla="*/ 177 w 289"/>
                  <a:gd name="T39" fmla="*/ 310 h 384"/>
                  <a:gd name="T40" fmla="*/ 112 w 289"/>
                  <a:gd name="T41" fmla="*/ 310 h 384"/>
                  <a:gd name="T42" fmla="*/ 55 w 289"/>
                  <a:gd name="T43" fmla="*/ 296 h 384"/>
                  <a:gd name="T44" fmla="*/ 15 w 289"/>
                  <a:gd name="T45" fmla="*/ 271 h 384"/>
                  <a:gd name="T46" fmla="*/ 0 w 289"/>
                  <a:gd name="T47" fmla="*/ 240 h 384"/>
                  <a:gd name="T48" fmla="*/ 11 w 289"/>
                  <a:gd name="T49" fmla="*/ 212 h 384"/>
                  <a:gd name="T50" fmla="*/ 24 w 289"/>
                  <a:gd name="T51" fmla="*/ 169 h 384"/>
                  <a:gd name="T52" fmla="*/ 37 w 289"/>
                  <a:gd name="T53" fmla="*/ 113 h 384"/>
                  <a:gd name="T54" fmla="*/ 73 w 289"/>
                  <a:gd name="T55" fmla="*/ 72 h 384"/>
                  <a:gd name="T56" fmla="*/ 97 w 289"/>
                  <a:gd name="T57" fmla="*/ 53 h 384"/>
                  <a:gd name="T58" fmla="*/ 99 w 289"/>
                  <a:gd name="T59" fmla="*/ 34 h 384"/>
                  <a:gd name="T60" fmla="*/ 115 w 289"/>
                  <a:gd name="T61" fmla="*/ 9 h 384"/>
                  <a:gd name="T62" fmla="*/ 144 w 289"/>
                  <a:gd name="T6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9" h="384">
                    <a:moveTo>
                      <a:pt x="97" y="332"/>
                    </a:moveTo>
                    <a:lnTo>
                      <a:pt x="120" y="335"/>
                    </a:lnTo>
                    <a:lnTo>
                      <a:pt x="144" y="336"/>
                    </a:lnTo>
                    <a:lnTo>
                      <a:pt x="169" y="335"/>
                    </a:lnTo>
                    <a:lnTo>
                      <a:pt x="192" y="332"/>
                    </a:lnTo>
                    <a:lnTo>
                      <a:pt x="192" y="336"/>
                    </a:lnTo>
                    <a:lnTo>
                      <a:pt x="190" y="351"/>
                    </a:lnTo>
                    <a:lnTo>
                      <a:pt x="183" y="364"/>
                    </a:lnTo>
                    <a:lnTo>
                      <a:pt x="172" y="375"/>
                    </a:lnTo>
                    <a:lnTo>
                      <a:pt x="160" y="382"/>
                    </a:lnTo>
                    <a:lnTo>
                      <a:pt x="144" y="384"/>
                    </a:lnTo>
                    <a:lnTo>
                      <a:pt x="129" y="382"/>
                    </a:lnTo>
                    <a:lnTo>
                      <a:pt x="115" y="375"/>
                    </a:lnTo>
                    <a:lnTo>
                      <a:pt x="105" y="364"/>
                    </a:lnTo>
                    <a:lnTo>
                      <a:pt x="99" y="351"/>
                    </a:lnTo>
                    <a:lnTo>
                      <a:pt x="97" y="336"/>
                    </a:lnTo>
                    <a:lnTo>
                      <a:pt x="97" y="332"/>
                    </a:lnTo>
                    <a:close/>
                    <a:moveTo>
                      <a:pt x="144" y="0"/>
                    </a:moveTo>
                    <a:lnTo>
                      <a:pt x="160" y="3"/>
                    </a:lnTo>
                    <a:lnTo>
                      <a:pt x="172" y="9"/>
                    </a:lnTo>
                    <a:lnTo>
                      <a:pt x="183" y="20"/>
                    </a:lnTo>
                    <a:lnTo>
                      <a:pt x="190" y="34"/>
                    </a:lnTo>
                    <a:lnTo>
                      <a:pt x="192" y="48"/>
                    </a:lnTo>
                    <a:lnTo>
                      <a:pt x="192" y="53"/>
                    </a:lnTo>
                    <a:lnTo>
                      <a:pt x="191" y="58"/>
                    </a:lnTo>
                    <a:lnTo>
                      <a:pt x="216" y="72"/>
                    </a:lnTo>
                    <a:lnTo>
                      <a:pt x="235" y="91"/>
                    </a:lnTo>
                    <a:lnTo>
                      <a:pt x="250" y="113"/>
                    </a:lnTo>
                    <a:lnTo>
                      <a:pt x="260" y="139"/>
                    </a:lnTo>
                    <a:lnTo>
                      <a:pt x="264" y="169"/>
                    </a:lnTo>
                    <a:lnTo>
                      <a:pt x="264" y="201"/>
                    </a:lnTo>
                    <a:lnTo>
                      <a:pt x="278" y="212"/>
                    </a:lnTo>
                    <a:lnTo>
                      <a:pt x="285" y="226"/>
                    </a:lnTo>
                    <a:lnTo>
                      <a:pt x="289" y="240"/>
                    </a:lnTo>
                    <a:lnTo>
                      <a:pt x="285" y="257"/>
                    </a:lnTo>
                    <a:lnTo>
                      <a:pt x="274" y="271"/>
                    </a:lnTo>
                    <a:lnTo>
                      <a:pt x="257" y="285"/>
                    </a:lnTo>
                    <a:lnTo>
                      <a:pt x="234" y="296"/>
                    </a:lnTo>
                    <a:lnTo>
                      <a:pt x="207" y="305"/>
                    </a:lnTo>
                    <a:lnTo>
                      <a:pt x="177" y="310"/>
                    </a:lnTo>
                    <a:lnTo>
                      <a:pt x="144" y="312"/>
                    </a:lnTo>
                    <a:lnTo>
                      <a:pt x="112" y="310"/>
                    </a:lnTo>
                    <a:lnTo>
                      <a:pt x="81" y="305"/>
                    </a:lnTo>
                    <a:lnTo>
                      <a:pt x="55" y="296"/>
                    </a:lnTo>
                    <a:lnTo>
                      <a:pt x="32" y="285"/>
                    </a:lnTo>
                    <a:lnTo>
                      <a:pt x="15" y="271"/>
                    </a:lnTo>
                    <a:lnTo>
                      <a:pt x="4" y="257"/>
                    </a:lnTo>
                    <a:lnTo>
                      <a:pt x="0" y="240"/>
                    </a:lnTo>
                    <a:lnTo>
                      <a:pt x="3" y="226"/>
                    </a:lnTo>
                    <a:lnTo>
                      <a:pt x="11" y="212"/>
                    </a:lnTo>
                    <a:lnTo>
                      <a:pt x="24" y="201"/>
                    </a:lnTo>
                    <a:lnTo>
                      <a:pt x="24" y="169"/>
                    </a:lnTo>
                    <a:lnTo>
                      <a:pt x="27" y="139"/>
                    </a:lnTo>
                    <a:lnTo>
                      <a:pt x="37" y="113"/>
                    </a:lnTo>
                    <a:lnTo>
                      <a:pt x="53" y="91"/>
                    </a:lnTo>
                    <a:lnTo>
                      <a:pt x="73" y="72"/>
                    </a:lnTo>
                    <a:lnTo>
                      <a:pt x="97" y="58"/>
                    </a:lnTo>
                    <a:lnTo>
                      <a:pt x="97" y="53"/>
                    </a:lnTo>
                    <a:lnTo>
                      <a:pt x="97" y="48"/>
                    </a:lnTo>
                    <a:lnTo>
                      <a:pt x="99" y="34"/>
                    </a:lnTo>
                    <a:lnTo>
                      <a:pt x="105" y="20"/>
                    </a:lnTo>
                    <a:lnTo>
                      <a:pt x="115" y="9"/>
                    </a:lnTo>
                    <a:lnTo>
                      <a:pt x="129" y="3"/>
                    </a:lnTo>
                    <a:lnTo>
                      <a:pt x="14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p:nvPr/>
          </p:nvGrpSpPr>
          <p:grpSpPr>
            <a:xfrm>
              <a:off x="2653181" y="3144025"/>
              <a:ext cx="645870" cy="3001624"/>
              <a:chOff x="2653181" y="3144025"/>
              <a:chExt cx="645870" cy="3001624"/>
            </a:xfrm>
          </p:grpSpPr>
          <p:sp>
            <p:nvSpPr>
              <p:cNvPr id="90" name="矩形 89"/>
              <p:cNvSpPr/>
              <p:nvPr/>
            </p:nvSpPr>
            <p:spPr>
              <a:xfrm>
                <a:off x="2653181" y="3144025"/>
                <a:ext cx="489466" cy="2925811"/>
              </a:xfrm>
              <a:prstGeom prst="rect">
                <a:avLst/>
              </a:prstGeom>
              <a:gradFill flip="none" rotWithShape="1">
                <a:gsLst>
                  <a:gs pos="0">
                    <a:schemeClr val="bg1"/>
                  </a:gs>
                  <a:gs pos="100000">
                    <a:schemeClr val="bg1">
                      <a:lumMod val="50000"/>
                    </a:schemeClr>
                  </a:gs>
                  <a:gs pos="70000">
                    <a:srgbClr val="B4B4B4"/>
                  </a:gs>
                  <a:gs pos="45000">
                    <a:schemeClr val="bg1">
                      <a:lumMod val="85000"/>
                    </a:schemeClr>
                  </a:gs>
                  <a:gs pos="100000">
                    <a:schemeClr val="bg2">
                      <a:lumMod val="7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2670285" y="5683984"/>
                <a:ext cx="628766" cy="461665"/>
              </a:xfrm>
              <a:prstGeom prst="rect">
                <a:avLst/>
              </a:prstGeom>
              <a:noFill/>
            </p:spPr>
            <p:txBody>
              <a:bodyPr wrap="square" rtlCol="0">
                <a:spAutoFit/>
              </a:bodyPr>
              <a:lstStyle/>
              <a:p>
                <a:r>
                  <a:rPr lang="en-US" altLang="zh-CN" sz="2400" dirty="0" smtClean="0">
                    <a:solidFill>
                      <a:schemeClr val="bg1">
                        <a:lumMod val="50000"/>
                      </a:schemeClr>
                    </a:solidFill>
                  </a:rPr>
                  <a:t>02</a:t>
                </a:r>
                <a:endParaRPr lang="zh-CN" altLang="en-US" sz="2400" dirty="0">
                  <a:solidFill>
                    <a:schemeClr val="bg1">
                      <a:lumMod val="50000"/>
                    </a:schemeClr>
                  </a:solidFill>
                </a:endParaRPr>
              </a:p>
            </p:txBody>
          </p:sp>
        </p:grpSp>
      </p:grpSp>
      <p:grpSp>
        <p:nvGrpSpPr>
          <p:cNvPr id="25" name="组合 24"/>
          <p:cNvGrpSpPr/>
          <p:nvPr/>
        </p:nvGrpSpPr>
        <p:grpSpPr>
          <a:xfrm>
            <a:off x="3487962" y="1377711"/>
            <a:ext cx="630185" cy="4764670"/>
            <a:chOff x="3490999" y="1804120"/>
            <a:chExt cx="630185" cy="4764670"/>
          </a:xfrm>
        </p:grpSpPr>
        <p:sp>
          <p:nvSpPr>
            <p:cNvPr id="80" name="矩形 79"/>
            <p:cNvSpPr/>
            <p:nvPr/>
          </p:nvSpPr>
          <p:spPr>
            <a:xfrm>
              <a:off x="3490999" y="6129338"/>
              <a:ext cx="489466" cy="439452"/>
            </a:xfrm>
            <a:prstGeom prst="rect">
              <a:avLst/>
            </a:prstGeom>
            <a:solidFill>
              <a:srgbClr val="2D32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492418" y="1804120"/>
              <a:ext cx="628766" cy="4698366"/>
              <a:chOff x="3492418" y="1804120"/>
              <a:chExt cx="628766" cy="4698366"/>
            </a:xfrm>
          </p:grpSpPr>
          <p:sp>
            <p:nvSpPr>
              <p:cNvPr id="97" name="Freeform 54"/>
              <p:cNvSpPr>
                <a:spLocks noEditPoints="1"/>
              </p:cNvSpPr>
              <p:nvPr/>
            </p:nvSpPr>
            <p:spPr bwMode="auto">
              <a:xfrm>
                <a:off x="3582311" y="6195643"/>
                <a:ext cx="306843" cy="306843"/>
              </a:xfrm>
              <a:custGeom>
                <a:avLst/>
                <a:gdLst>
                  <a:gd name="T0" fmla="*/ 289 w 384"/>
                  <a:gd name="T1" fmla="*/ 240 h 384"/>
                  <a:gd name="T2" fmla="*/ 312 w 384"/>
                  <a:gd name="T3" fmla="*/ 264 h 384"/>
                  <a:gd name="T4" fmla="*/ 289 w 384"/>
                  <a:gd name="T5" fmla="*/ 288 h 384"/>
                  <a:gd name="T6" fmla="*/ 264 w 384"/>
                  <a:gd name="T7" fmla="*/ 312 h 384"/>
                  <a:gd name="T8" fmla="*/ 240 w 384"/>
                  <a:gd name="T9" fmla="*/ 288 h 384"/>
                  <a:gd name="T10" fmla="*/ 264 w 384"/>
                  <a:gd name="T11" fmla="*/ 264 h 384"/>
                  <a:gd name="T12" fmla="*/ 276 w 384"/>
                  <a:gd name="T13" fmla="*/ 215 h 384"/>
                  <a:gd name="T14" fmla="*/ 242 w 384"/>
                  <a:gd name="T15" fmla="*/ 228 h 384"/>
                  <a:gd name="T16" fmla="*/ 219 w 384"/>
                  <a:gd name="T17" fmla="*/ 257 h 384"/>
                  <a:gd name="T18" fmla="*/ 219 w 384"/>
                  <a:gd name="T19" fmla="*/ 294 h 384"/>
                  <a:gd name="T20" fmla="*/ 242 w 384"/>
                  <a:gd name="T21" fmla="*/ 324 h 384"/>
                  <a:gd name="T22" fmla="*/ 276 w 384"/>
                  <a:gd name="T23" fmla="*/ 335 h 384"/>
                  <a:gd name="T24" fmla="*/ 312 w 384"/>
                  <a:gd name="T25" fmla="*/ 324 h 384"/>
                  <a:gd name="T26" fmla="*/ 333 w 384"/>
                  <a:gd name="T27" fmla="*/ 294 h 384"/>
                  <a:gd name="T28" fmla="*/ 333 w 384"/>
                  <a:gd name="T29" fmla="*/ 257 h 384"/>
                  <a:gd name="T30" fmla="*/ 312 w 384"/>
                  <a:gd name="T31" fmla="*/ 228 h 384"/>
                  <a:gd name="T32" fmla="*/ 276 w 384"/>
                  <a:gd name="T33" fmla="*/ 215 h 384"/>
                  <a:gd name="T34" fmla="*/ 301 w 384"/>
                  <a:gd name="T35" fmla="*/ 171 h 384"/>
                  <a:gd name="T36" fmla="*/ 345 w 384"/>
                  <a:gd name="T37" fmla="*/ 192 h 384"/>
                  <a:gd name="T38" fmla="*/ 373 w 384"/>
                  <a:gd name="T39" fmla="*/ 229 h 384"/>
                  <a:gd name="T40" fmla="*/ 384 w 384"/>
                  <a:gd name="T41" fmla="*/ 276 h 384"/>
                  <a:gd name="T42" fmla="*/ 373 w 384"/>
                  <a:gd name="T43" fmla="*/ 323 h 384"/>
                  <a:gd name="T44" fmla="*/ 345 w 384"/>
                  <a:gd name="T45" fmla="*/ 360 h 384"/>
                  <a:gd name="T46" fmla="*/ 301 w 384"/>
                  <a:gd name="T47" fmla="*/ 381 h 384"/>
                  <a:gd name="T48" fmla="*/ 252 w 384"/>
                  <a:gd name="T49" fmla="*/ 381 h 384"/>
                  <a:gd name="T50" fmla="*/ 210 w 384"/>
                  <a:gd name="T51" fmla="*/ 360 h 384"/>
                  <a:gd name="T52" fmla="*/ 180 w 384"/>
                  <a:gd name="T53" fmla="*/ 323 h 384"/>
                  <a:gd name="T54" fmla="*/ 169 w 384"/>
                  <a:gd name="T55" fmla="*/ 276 h 384"/>
                  <a:gd name="T56" fmla="*/ 180 w 384"/>
                  <a:gd name="T57" fmla="*/ 229 h 384"/>
                  <a:gd name="T58" fmla="*/ 210 w 384"/>
                  <a:gd name="T59" fmla="*/ 192 h 384"/>
                  <a:gd name="T60" fmla="*/ 252 w 384"/>
                  <a:gd name="T61" fmla="*/ 171 h 384"/>
                  <a:gd name="T62" fmla="*/ 217 w 384"/>
                  <a:gd name="T63" fmla="*/ 0 h 384"/>
                  <a:gd name="T64" fmla="*/ 265 w 384"/>
                  <a:gd name="T65" fmla="*/ 13 h 384"/>
                  <a:gd name="T66" fmla="*/ 300 w 384"/>
                  <a:gd name="T67" fmla="*/ 47 h 384"/>
                  <a:gd name="T68" fmla="*/ 312 w 384"/>
                  <a:gd name="T69" fmla="*/ 96 h 384"/>
                  <a:gd name="T70" fmla="*/ 309 w 384"/>
                  <a:gd name="T71" fmla="*/ 120 h 384"/>
                  <a:gd name="T72" fmla="*/ 245 w 384"/>
                  <a:gd name="T73" fmla="*/ 122 h 384"/>
                  <a:gd name="T74" fmla="*/ 190 w 384"/>
                  <a:gd name="T75" fmla="*/ 146 h 384"/>
                  <a:gd name="T76" fmla="*/ 148 w 384"/>
                  <a:gd name="T77" fmla="*/ 188 h 384"/>
                  <a:gd name="T78" fmla="*/ 124 w 384"/>
                  <a:gd name="T79" fmla="*/ 244 h 384"/>
                  <a:gd name="T80" fmla="*/ 122 w 384"/>
                  <a:gd name="T81" fmla="*/ 288 h 384"/>
                  <a:gd name="T82" fmla="*/ 71 w 384"/>
                  <a:gd name="T83" fmla="*/ 285 h 384"/>
                  <a:gd name="T84" fmla="*/ 29 w 384"/>
                  <a:gd name="T85" fmla="*/ 260 h 384"/>
                  <a:gd name="T86" fmla="*/ 4 w 384"/>
                  <a:gd name="T87" fmla="*/ 218 h 384"/>
                  <a:gd name="T88" fmla="*/ 0 w 384"/>
                  <a:gd name="T89" fmla="*/ 168 h 384"/>
                  <a:gd name="T90" fmla="*/ 14 w 384"/>
                  <a:gd name="T91" fmla="*/ 120 h 384"/>
                  <a:gd name="T92" fmla="*/ 49 w 384"/>
                  <a:gd name="T93" fmla="*/ 85 h 384"/>
                  <a:gd name="T94" fmla="*/ 97 w 384"/>
                  <a:gd name="T95" fmla="*/ 72 h 384"/>
                  <a:gd name="T96" fmla="*/ 123 w 384"/>
                  <a:gd name="T97" fmla="*/ 75 h 384"/>
                  <a:gd name="T98" fmla="*/ 146 w 384"/>
                  <a:gd name="T99" fmla="*/ 31 h 384"/>
                  <a:gd name="T100" fmla="*/ 190 w 384"/>
                  <a:gd name="T101" fmla="*/ 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 h="384">
                    <a:moveTo>
                      <a:pt x="264" y="240"/>
                    </a:moveTo>
                    <a:lnTo>
                      <a:pt x="289" y="240"/>
                    </a:lnTo>
                    <a:lnTo>
                      <a:pt x="289" y="264"/>
                    </a:lnTo>
                    <a:lnTo>
                      <a:pt x="312" y="264"/>
                    </a:lnTo>
                    <a:lnTo>
                      <a:pt x="312" y="288"/>
                    </a:lnTo>
                    <a:lnTo>
                      <a:pt x="289" y="288"/>
                    </a:lnTo>
                    <a:lnTo>
                      <a:pt x="289" y="312"/>
                    </a:lnTo>
                    <a:lnTo>
                      <a:pt x="264" y="312"/>
                    </a:lnTo>
                    <a:lnTo>
                      <a:pt x="264" y="288"/>
                    </a:lnTo>
                    <a:lnTo>
                      <a:pt x="240" y="288"/>
                    </a:lnTo>
                    <a:lnTo>
                      <a:pt x="240" y="264"/>
                    </a:lnTo>
                    <a:lnTo>
                      <a:pt x="264" y="264"/>
                    </a:lnTo>
                    <a:lnTo>
                      <a:pt x="264" y="240"/>
                    </a:lnTo>
                    <a:close/>
                    <a:moveTo>
                      <a:pt x="276" y="215"/>
                    </a:moveTo>
                    <a:lnTo>
                      <a:pt x="258" y="219"/>
                    </a:lnTo>
                    <a:lnTo>
                      <a:pt x="242" y="228"/>
                    </a:lnTo>
                    <a:lnTo>
                      <a:pt x="228" y="240"/>
                    </a:lnTo>
                    <a:lnTo>
                      <a:pt x="219" y="257"/>
                    </a:lnTo>
                    <a:lnTo>
                      <a:pt x="217" y="276"/>
                    </a:lnTo>
                    <a:lnTo>
                      <a:pt x="219" y="294"/>
                    </a:lnTo>
                    <a:lnTo>
                      <a:pt x="228" y="311"/>
                    </a:lnTo>
                    <a:lnTo>
                      <a:pt x="242" y="324"/>
                    </a:lnTo>
                    <a:lnTo>
                      <a:pt x="258" y="333"/>
                    </a:lnTo>
                    <a:lnTo>
                      <a:pt x="276" y="335"/>
                    </a:lnTo>
                    <a:lnTo>
                      <a:pt x="295" y="333"/>
                    </a:lnTo>
                    <a:lnTo>
                      <a:pt x="312" y="324"/>
                    </a:lnTo>
                    <a:lnTo>
                      <a:pt x="325" y="311"/>
                    </a:lnTo>
                    <a:lnTo>
                      <a:pt x="333" y="294"/>
                    </a:lnTo>
                    <a:lnTo>
                      <a:pt x="337" y="276"/>
                    </a:lnTo>
                    <a:lnTo>
                      <a:pt x="333" y="257"/>
                    </a:lnTo>
                    <a:lnTo>
                      <a:pt x="325" y="240"/>
                    </a:lnTo>
                    <a:lnTo>
                      <a:pt x="312" y="228"/>
                    </a:lnTo>
                    <a:lnTo>
                      <a:pt x="295" y="219"/>
                    </a:lnTo>
                    <a:lnTo>
                      <a:pt x="276" y="215"/>
                    </a:lnTo>
                    <a:close/>
                    <a:moveTo>
                      <a:pt x="276" y="168"/>
                    </a:moveTo>
                    <a:lnTo>
                      <a:pt x="301" y="171"/>
                    </a:lnTo>
                    <a:lnTo>
                      <a:pt x="323" y="179"/>
                    </a:lnTo>
                    <a:lnTo>
                      <a:pt x="345" y="192"/>
                    </a:lnTo>
                    <a:lnTo>
                      <a:pt x="361" y="208"/>
                    </a:lnTo>
                    <a:lnTo>
                      <a:pt x="373" y="229"/>
                    </a:lnTo>
                    <a:lnTo>
                      <a:pt x="382" y="251"/>
                    </a:lnTo>
                    <a:lnTo>
                      <a:pt x="384" y="276"/>
                    </a:lnTo>
                    <a:lnTo>
                      <a:pt x="382" y="301"/>
                    </a:lnTo>
                    <a:lnTo>
                      <a:pt x="373" y="323"/>
                    </a:lnTo>
                    <a:lnTo>
                      <a:pt x="361" y="343"/>
                    </a:lnTo>
                    <a:lnTo>
                      <a:pt x="345" y="360"/>
                    </a:lnTo>
                    <a:lnTo>
                      <a:pt x="323" y="372"/>
                    </a:lnTo>
                    <a:lnTo>
                      <a:pt x="301" y="381"/>
                    </a:lnTo>
                    <a:lnTo>
                      <a:pt x="276" y="384"/>
                    </a:lnTo>
                    <a:lnTo>
                      <a:pt x="252" y="381"/>
                    </a:lnTo>
                    <a:lnTo>
                      <a:pt x="229" y="372"/>
                    </a:lnTo>
                    <a:lnTo>
                      <a:pt x="210" y="360"/>
                    </a:lnTo>
                    <a:lnTo>
                      <a:pt x="192" y="343"/>
                    </a:lnTo>
                    <a:lnTo>
                      <a:pt x="180" y="323"/>
                    </a:lnTo>
                    <a:lnTo>
                      <a:pt x="171" y="301"/>
                    </a:lnTo>
                    <a:lnTo>
                      <a:pt x="169" y="276"/>
                    </a:lnTo>
                    <a:lnTo>
                      <a:pt x="171" y="251"/>
                    </a:lnTo>
                    <a:lnTo>
                      <a:pt x="180" y="229"/>
                    </a:lnTo>
                    <a:lnTo>
                      <a:pt x="192" y="208"/>
                    </a:lnTo>
                    <a:lnTo>
                      <a:pt x="210" y="192"/>
                    </a:lnTo>
                    <a:lnTo>
                      <a:pt x="229" y="179"/>
                    </a:lnTo>
                    <a:lnTo>
                      <a:pt x="252" y="171"/>
                    </a:lnTo>
                    <a:lnTo>
                      <a:pt x="276" y="168"/>
                    </a:lnTo>
                    <a:close/>
                    <a:moveTo>
                      <a:pt x="217" y="0"/>
                    </a:moveTo>
                    <a:lnTo>
                      <a:pt x="242" y="4"/>
                    </a:lnTo>
                    <a:lnTo>
                      <a:pt x="265" y="13"/>
                    </a:lnTo>
                    <a:lnTo>
                      <a:pt x="285" y="28"/>
                    </a:lnTo>
                    <a:lnTo>
                      <a:pt x="300" y="47"/>
                    </a:lnTo>
                    <a:lnTo>
                      <a:pt x="309" y="70"/>
                    </a:lnTo>
                    <a:lnTo>
                      <a:pt x="312" y="96"/>
                    </a:lnTo>
                    <a:lnTo>
                      <a:pt x="311" y="109"/>
                    </a:lnTo>
                    <a:lnTo>
                      <a:pt x="309" y="120"/>
                    </a:lnTo>
                    <a:lnTo>
                      <a:pt x="276" y="120"/>
                    </a:lnTo>
                    <a:lnTo>
                      <a:pt x="245" y="122"/>
                    </a:lnTo>
                    <a:lnTo>
                      <a:pt x="216" y="132"/>
                    </a:lnTo>
                    <a:lnTo>
                      <a:pt x="190" y="146"/>
                    </a:lnTo>
                    <a:lnTo>
                      <a:pt x="166" y="166"/>
                    </a:lnTo>
                    <a:lnTo>
                      <a:pt x="148" y="188"/>
                    </a:lnTo>
                    <a:lnTo>
                      <a:pt x="133" y="215"/>
                    </a:lnTo>
                    <a:lnTo>
                      <a:pt x="124" y="244"/>
                    </a:lnTo>
                    <a:lnTo>
                      <a:pt x="120" y="276"/>
                    </a:lnTo>
                    <a:lnTo>
                      <a:pt x="122" y="288"/>
                    </a:lnTo>
                    <a:lnTo>
                      <a:pt x="97" y="288"/>
                    </a:lnTo>
                    <a:lnTo>
                      <a:pt x="71" y="285"/>
                    </a:lnTo>
                    <a:lnTo>
                      <a:pt x="49" y="275"/>
                    </a:lnTo>
                    <a:lnTo>
                      <a:pt x="29" y="260"/>
                    </a:lnTo>
                    <a:lnTo>
                      <a:pt x="14" y="240"/>
                    </a:lnTo>
                    <a:lnTo>
                      <a:pt x="4" y="218"/>
                    </a:lnTo>
                    <a:lnTo>
                      <a:pt x="0" y="192"/>
                    </a:lnTo>
                    <a:lnTo>
                      <a:pt x="0" y="168"/>
                    </a:lnTo>
                    <a:lnTo>
                      <a:pt x="4" y="142"/>
                    </a:lnTo>
                    <a:lnTo>
                      <a:pt x="14" y="120"/>
                    </a:lnTo>
                    <a:lnTo>
                      <a:pt x="29" y="100"/>
                    </a:lnTo>
                    <a:lnTo>
                      <a:pt x="49" y="85"/>
                    </a:lnTo>
                    <a:lnTo>
                      <a:pt x="71" y="75"/>
                    </a:lnTo>
                    <a:lnTo>
                      <a:pt x="97" y="72"/>
                    </a:lnTo>
                    <a:lnTo>
                      <a:pt x="110" y="73"/>
                    </a:lnTo>
                    <a:lnTo>
                      <a:pt x="123" y="75"/>
                    </a:lnTo>
                    <a:lnTo>
                      <a:pt x="132" y="52"/>
                    </a:lnTo>
                    <a:lnTo>
                      <a:pt x="146" y="31"/>
                    </a:lnTo>
                    <a:lnTo>
                      <a:pt x="166" y="15"/>
                    </a:lnTo>
                    <a:lnTo>
                      <a:pt x="190" y="4"/>
                    </a:lnTo>
                    <a:lnTo>
                      <a:pt x="21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p:cNvGrpSpPr/>
              <p:nvPr/>
            </p:nvGrpSpPr>
            <p:grpSpPr>
              <a:xfrm>
                <a:off x="3492418" y="1804120"/>
                <a:ext cx="628766" cy="4341529"/>
                <a:chOff x="3492418" y="1804120"/>
                <a:chExt cx="628766" cy="4341529"/>
              </a:xfrm>
            </p:grpSpPr>
            <p:sp>
              <p:nvSpPr>
                <p:cNvPr id="91" name="矩形 90"/>
                <p:cNvSpPr/>
                <p:nvPr/>
              </p:nvSpPr>
              <p:spPr>
                <a:xfrm>
                  <a:off x="3493116" y="1804120"/>
                  <a:ext cx="489466" cy="4269541"/>
                </a:xfrm>
                <a:prstGeom prst="rect">
                  <a:avLst/>
                </a:prstGeom>
                <a:gradFill flip="none" rotWithShape="1">
                  <a:gsLst>
                    <a:gs pos="0">
                      <a:schemeClr val="bg1"/>
                    </a:gs>
                    <a:gs pos="100000">
                      <a:schemeClr val="bg1">
                        <a:lumMod val="50000"/>
                      </a:schemeClr>
                    </a:gs>
                    <a:gs pos="70000">
                      <a:srgbClr val="B4B4B4"/>
                    </a:gs>
                    <a:gs pos="45000">
                      <a:schemeClr val="bg1">
                        <a:lumMod val="85000"/>
                      </a:schemeClr>
                    </a:gs>
                    <a:gs pos="100000">
                      <a:schemeClr val="bg2">
                        <a:lumMod val="7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p:cNvSpPr txBox="1"/>
                <p:nvPr/>
              </p:nvSpPr>
              <p:spPr>
                <a:xfrm>
                  <a:off x="3492418" y="5683984"/>
                  <a:ext cx="628766" cy="461665"/>
                </a:xfrm>
                <a:prstGeom prst="rect">
                  <a:avLst/>
                </a:prstGeom>
                <a:noFill/>
              </p:spPr>
              <p:txBody>
                <a:bodyPr wrap="square" rtlCol="0">
                  <a:spAutoFit/>
                </a:bodyPr>
                <a:lstStyle/>
                <a:p>
                  <a:r>
                    <a:rPr lang="en-US" altLang="zh-CN" sz="2400" dirty="0" smtClean="0">
                      <a:solidFill>
                        <a:schemeClr val="bg1">
                          <a:lumMod val="50000"/>
                        </a:schemeClr>
                      </a:solidFill>
                    </a:rPr>
                    <a:t>03</a:t>
                  </a:r>
                  <a:endParaRPr lang="zh-CN" altLang="en-US" sz="2400" dirty="0">
                    <a:solidFill>
                      <a:schemeClr val="bg1">
                        <a:lumMod val="50000"/>
                      </a:schemeClr>
                    </a:solidFill>
                  </a:endParaRPr>
                </a:p>
              </p:txBody>
            </p:sp>
          </p:grpSp>
        </p:grpSp>
      </p:grpSp>
      <p:grpSp>
        <p:nvGrpSpPr>
          <p:cNvPr id="26" name="组合 25"/>
          <p:cNvGrpSpPr/>
          <p:nvPr/>
        </p:nvGrpSpPr>
        <p:grpSpPr>
          <a:xfrm>
            <a:off x="4298692" y="1917844"/>
            <a:ext cx="665014" cy="4224537"/>
            <a:chOff x="4319414" y="2344253"/>
            <a:chExt cx="633638" cy="4224537"/>
          </a:xfrm>
        </p:grpSpPr>
        <p:sp>
          <p:nvSpPr>
            <p:cNvPr id="82" name="矩形 81"/>
            <p:cNvSpPr/>
            <p:nvPr/>
          </p:nvSpPr>
          <p:spPr>
            <a:xfrm>
              <a:off x="4319414" y="6129338"/>
              <a:ext cx="489466" cy="439452"/>
            </a:xfrm>
            <a:prstGeom prst="rect">
              <a:avLst/>
            </a:prstGeom>
            <a:solidFill>
              <a:srgbClr val="2D32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319414" y="2344253"/>
              <a:ext cx="633638" cy="4119877"/>
              <a:chOff x="4319414" y="2344253"/>
              <a:chExt cx="633638" cy="4119877"/>
            </a:xfrm>
          </p:grpSpPr>
          <p:sp>
            <p:nvSpPr>
              <p:cNvPr id="99" name="Freeform 71"/>
              <p:cNvSpPr>
                <a:spLocks noEditPoints="1"/>
              </p:cNvSpPr>
              <p:nvPr/>
            </p:nvSpPr>
            <p:spPr bwMode="auto">
              <a:xfrm>
                <a:off x="4410726" y="6233998"/>
                <a:ext cx="306843" cy="230132"/>
              </a:xfrm>
              <a:custGeom>
                <a:avLst/>
                <a:gdLst>
                  <a:gd name="T0" fmla="*/ 216 w 384"/>
                  <a:gd name="T1" fmla="*/ 144 h 288"/>
                  <a:gd name="T2" fmla="*/ 239 w 384"/>
                  <a:gd name="T3" fmla="*/ 168 h 288"/>
                  <a:gd name="T4" fmla="*/ 216 w 384"/>
                  <a:gd name="T5" fmla="*/ 192 h 288"/>
                  <a:gd name="T6" fmla="*/ 192 w 384"/>
                  <a:gd name="T7" fmla="*/ 216 h 288"/>
                  <a:gd name="T8" fmla="*/ 167 w 384"/>
                  <a:gd name="T9" fmla="*/ 192 h 288"/>
                  <a:gd name="T10" fmla="*/ 192 w 384"/>
                  <a:gd name="T11" fmla="*/ 168 h 288"/>
                  <a:gd name="T12" fmla="*/ 203 w 384"/>
                  <a:gd name="T13" fmla="*/ 120 h 288"/>
                  <a:gd name="T14" fmla="*/ 169 w 384"/>
                  <a:gd name="T15" fmla="*/ 132 h 288"/>
                  <a:gd name="T16" fmla="*/ 146 w 384"/>
                  <a:gd name="T17" fmla="*/ 161 h 288"/>
                  <a:gd name="T18" fmla="*/ 146 w 384"/>
                  <a:gd name="T19" fmla="*/ 199 h 288"/>
                  <a:gd name="T20" fmla="*/ 169 w 384"/>
                  <a:gd name="T21" fmla="*/ 228 h 288"/>
                  <a:gd name="T22" fmla="*/ 203 w 384"/>
                  <a:gd name="T23" fmla="*/ 240 h 288"/>
                  <a:gd name="T24" fmla="*/ 239 w 384"/>
                  <a:gd name="T25" fmla="*/ 228 h 288"/>
                  <a:gd name="T26" fmla="*/ 261 w 384"/>
                  <a:gd name="T27" fmla="*/ 199 h 288"/>
                  <a:gd name="T28" fmla="*/ 261 w 384"/>
                  <a:gd name="T29" fmla="*/ 161 h 288"/>
                  <a:gd name="T30" fmla="*/ 239 w 384"/>
                  <a:gd name="T31" fmla="*/ 132 h 288"/>
                  <a:gd name="T32" fmla="*/ 203 w 384"/>
                  <a:gd name="T33" fmla="*/ 120 h 288"/>
                  <a:gd name="T34" fmla="*/ 242 w 384"/>
                  <a:gd name="T35" fmla="*/ 4 h 288"/>
                  <a:gd name="T36" fmla="*/ 284 w 384"/>
                  <a:gd name="T37" fmla="*/ 28 h 288"/>
                  <a:gd name="T38" fmla="*/ 309 w 384"/>
                  <a:gd name="T39" fmla="*/ 71 h 288"/>
                  <a:gd name="T40" fmla="*/ 312 w 384"/>
                  <a:gd name="T41" fmla="*/ 108 h 288"/>
                  <a:gd name="T42" fmla="*/ 312 w 384"/>
                  <a:gd name="T43" fmla="*/ 120 h 288"/>
                  <a:gd name="T44" fmla="*/ 355 w 384"/>
                  <a:gd name="T45" fmla="*/ 134 h 288"/>
                  <a:gd name="T46" fmla="*/ 380 w 384"/>
                  <a:gd name="T47" fmla="*/ 169 h 288"/>
                  <a:gd name="T48" fmla="*/ 384 w 384"/>
                  <a:gd name="T49" fmla="*/ 216 h 288"/>
                  <a:gd name="T50" fmla="*/ 370 w 384"/>
                  <a:gd name="T51" fmla="*/ 258 h 288"/>
                  <a:gd name="T52" fmla="*/ 335 w 384"/>
                  <a:gd name="T53" fmla="*/ 284 h 288"/>
                  <a:gd name="T54" fmla="*/ 95 w 384"/>
                  <a:gd name="T55" fmla="*/ 288 h 288"/>
                  <a:gd name="T56" fmla="*/ 47 w 384"/>
                  <a:gd name="T57" fmla="*/ 274 h 288"/>
                  <a:gd name="T58" fmla="*/ 13 w 384"/>
                  <a:gd name="T59" fmla="*/ 241 h 288"/>
                  <a:gd name="T60" fmla="*/ 0 w 384"/>
                  <a:gd name="T61" fmla="*/ 192 h 288"/>
                  <a:gd name="T62" fmla="*/ 4 w 384"/>
                  <a:gd name="T63" fmla="*/ 143 h 288"/>
                  <a:gd name="T64" fmla="*/ 28 w 384"/>
                  <a:gd name="T65" fmla="*/ 100 h 288"/>
                  <a:gd name="T66" fmla="*/ 71 w 384"/>
                  <a:gd name="T67" fmla="*/ 76 h 288"/>
                  <a:gd name="T68" fmla="*/ 109 w 384"/>
                  <a:gd name="T69" fmla="*/ 73 h 288"/>
                  <a:gd name="T70" fmla="*/ 131 w 384"/>
                  <a:gd name="T71" fmla="*/ 51 h 288"/>
                  <a:gd name="T72" fmla="*/ 165 w 384"/>
                  <a:gd name="T73" fmla="*/ 14 h 288"/>
                  <a:gd name="T74" fmla="*/ 216 w 384"/>
                  <a:gd name="T7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288">
                    <a:moveTo>
                      <a:pt x="192" y="144"/>
                    </a:moveTo>
                    <a:lnTo>
                      <a:pt x="216" y="144"/>
                    </a:lnTo>
                    <a:lnTo>
                      <a:pt x="216" y="168"/>
                    </a:lnTo>
                    <a:lnTo>
                      <a:pt x="239" y="168"/>
                    </a:lnTo>
                    <a:lnTo>
                      <a:pt x="239" y="192"/>
                    </a:lnTo>
                    <a:lnTo>
                      <a:pt x="216" y="192"/>
                    </a:lnTo>
                    <a:lnTo>
                      <a:pt x="216" y="216"/>
                    </a:lnTo>
                    <a:lnTo>
                      <a:pt x="192" y="216"/>
                    </a:lnTo>
                    <a:lnTo>
                      <a:pt x="192" y="192"/>
                    </a:lnTo>
                    <a:lnTo>
                      <a:pt x="167" y="192"/>
                    </a:lnTo>
                    <a:lnTo>
                      <a:pt x="167" y="168"/>
                    </a:lnTo>
                    <a:lnTo>
                      <a:pt x="192" y="168"/>
                    </a:lnTo>
                    <a:lnTo>
                      <a:pt x="192" y="144"/>
                    </a:lnTo>
                    <a:close/>
                    <a:moveTo>
                      <a:pt x="203" y="120"/>
                    </a:moveTo>
                    <a:lnTo>
                      <a:pt x="185" y="123"/>
                    </a:lnTo>
                    <a:lnTo>
                      <a:pt x="169" y="132"/>
                    </a:lnTo>
                    <a:lnTo>
                      <a:pt x="155" y="144"/>
                    </a:lnTo>
                    <a:lnTo>
                      <a:pt x="146" y="161"/>
                    </a:lnTo>
                    <a:lnTo>
                      <a:pt x="144" y="180"/>
                    </a:lnTo>
                    <a:lnTo>
                      <a:pt x="146" y="199"/>
                    </a:lnTo>
                    <a:lnTo>
                      <a:pt x="155" y="215"/>
                    </a:lnTo>
                    <a:lnTo>
                      <a:pt x="169" y="228"/>
                    </a:lnTo>
                    <a:lnTo>
                      <a:pt x="185" y="237"/>
                    </a:lnTo>
                    <a:lnTo>
                      <a:pt x="203" y="240"/>
                    </a:lnTo>
                    <a:lnTo>
                      <a:pt x="223" y="237"/>
                    </a:lnTo>
                    <a:lnTo>
                      <a:pt x="239" y="228"/>
                    </a:lnTo>
                    <a:lnTo>
                      <a:pt x="252" y="215"/>
                    </a:lnTo>
                    <a:lnTo>
                      <a:pt x="261" y="199"/>
                    </a:lnTo>
                    <a:lnTo>
                      <a:pt x="264" y="180"/>
                    </a:lnTo>
                    <a:lnTo>
                      <a:pt x="261" y="161"/>
                    </a:lnTo>
                    <a:lnTo>
                      <a:pt x="252" y="144"/>
                    </a:lnTo>
                    <a:lnTo>
                      <a:pt x="239" y="132"/>
                    </a:lnTo>
                    <a:lnTo>
                      <a:pt x="223" y="123"/>
                    </a:lnTo>
                    <a:lnTo>
                      <a:pt x="203" y="120"/>
                    </a:lnTo>
                    <a:close/>
                    <a:moveTo>
                      <a:pt x="216" y="0"/>
                    </a:moveTo>
                    <a:lnTo>
                      <a:pt x="242" y="4"/>
                    </a:lnTo>
                    <a:lnTo>
                      <a:pt x="264" y="12"/>
                    </a:lnTo>
                    <a:lnTo>
                      <a:pt x="284" y="28"/>
                    </a:lnTo>
                    <a:lnTo>
                      <a:pt x="299" y="47"/>
                    </a:lnTo>
                    <a:lnTo>
                      <a:pt x="309" y="71"/>
                    </a:lnTo>
                    <a:lnTo>
                      <a:pt x="312" y="96"/>
                    </a:lnTo>
                    <a:lnTo>
                      <a:pt x="312" y="108"/>
                    </a:lnTo>
                    <a:lnTo>
                      <a:pt x="309" y="120"/>
                    </a:lnTo>
                    <a:lnTo>
                      <a:pt x="312" y="120"/>
                    </a:lnTo>
                    <a:lnTo>
                      <a:pt x="335" y="124"/>
                    </a:lnTo>
                    <a:lnTo>
                      <a:pt x="355" y="134"/>
                    </a:lnTo>
                    <a:lnTo>
                      <a:pt x="370" y="149"/>
                    </a:lnTo>
                    <a:lnTo>
                      <a:pt x="380" y="169"/>
                    </a:lnTo>
                    <a:lnTo>
                      <a:pt x="384" y="192"/>
                    </a:lnTo>
                    <a:lnTo>
                      <a:pt x="384" y="216"/>
                    </a:lnTo>
                    <a:lnTo>
                      <a:pt x="380" y="238"/>
                    </a:lnTo>
                    <a:lnTo>
                      <a:pt x="370" y="258"/>
                    </a:lnTo>
                    <a:lnTo>
                      <a:pt x="355" y="274"/>
                    </a:lnTo>
                    <a:lnTo>
                      <a:pt x="335" y="284"/>
                    </a:lnTo>
                    <a:lnTo>
                      <a:pt x="312" y="288"/>
                    </a:lnTo>
                    <a:lnTo>
                      <a:pt x="95" y="288"/>
                    </a:lnTo>
                    <a:lnTo>
                      <a:pt x="71" y="284"/>
                    </a:lnTo>
                    <a:lnTo>
                      <a:pt x="47" y="274"/>
                    </a:lnTo>
                    <a:lnTo>
                      <a:pt x="28" y="259"/>
                    </a:lnTo>
                    <a:lnTo>
                      <a:pt x="13" y="241"/>
                    </a:lnTo>
                    <a:lnTo>
                      <a:pt x="4" y="217"/>
                    </a:lnTo>
                    <a:lnTo>
                      <a:pt x="0" y="192"/>
                    </a:lnTo>
                    <a:lnTo>
                      <a:pt x="0" y="168"/>
                    </a:lnTo>
                    <a:lnTo>
                      <a:pt x="4" y="143"/>
                    </a:lnTo>
                    <a:lnTo>
                      <a:pt x="13" y="119"/>
                    </a:lnTo>
                    <a:lnTo>
                      <a:pt x="28" y="100"/>
                    </a:lnTo>
                    <a:lnTo>
                      <a:pt x="47" y="84"/>
                    </a:lnTo>
                    <a:lnTo>
                      <a:pt x="71" y="76"/>
                    </a:lnTo>
                    <a:lnTo>
                      <a:pt x="95" y="72"/>
                    </a:lnTo>
                    <a:lnTo>
                      <a:pt x="109" y="73"/>
                    </a:lnTo>
                    <a:lnTo>
                      <a:pt x="122" y="76"/>
                    </a:lnTo>
                    <a:lnTo>
                      <a:pt x="131" y="51"/>
                    </a:lnTo>
                    <a:lnTo>
                      <a:pt x="145" y="30"/>
                    </a:lnTo>
                    <a:lnTo>
                      <a:pt x="165" y="14"/>
                    </a:lnTo>
                    <a:lnTo>
                      <a:pt x="190" y="4"/>
                    </a:lnTo>
                    <a:lnTo>
                      <a:pt x="21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p:cNvGrpSpPr/>
              <p:nvPr/>
            </p:nvGrpSpPr>
            <p:grpSpPr>
              <a:xfrm>
                <a:off x="4319414" y="2344253"/>
                <a:ext cx="633638" cy="3801396"/>
                <a:chOff x="4319414" y="2344253"/>
                <a:chExt cx="633638" cy="3801396"/>
              </a:xfrm>
            </p:grpSpPr>
            <p:sp>
              <p:nvSpPr>
                <p:cNvPr id="92" name="矩形 91"/>
                <p:cNvSpPr/>
                <p:nvPr/>
              </p:nvSpPr>
              <p:spPr>
                <a:xfrm>
                  <a:off x="4319414" y="2344253"/>
                  <a:ext cx="489466" cy="3733826"/>
                </a:xfrm>
                <a:prstGeom prst="rect">
                  <a:avLst/>
                </a:prstGeom>
                <a:gradFill flip="none" rotWithShape="1">
                  <a:gsLst>
                    <a:gs pos="0">
                      <a:schemeClr val="bg1"/>
                    </a:gs>
                    <a:gs pos="100000">
                      <a:schemeClr val="bg1">
                        <a:lumMod val="50000"/>
                      </a:schemeClr>
                    </a:gs>
                    <a:gs pos="70000">
                      <a:srgbClr val="B4B4B4"/>
                    </a:gs>
                    <a:gs pos="45000">
                      <a:schemeClr val="bg1">
                        <a:lumMod val="85000"/>
                      </a:schemeClr>
                    </a:gs>
                    <a:gs pos="100000">
                      <a:schemeClr val="bg2">
                        <a:lumMod val="7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4324286" y="5683984"/>
                  <a:ext cx="628766" cy="461665"/>
                </a:xfrm>
                <a:prstGeom prst="rect">
                  <a:avLst/>
                </a:prstGeom>
                <a:noFill/>
              </p:spPr>
              <p:txBody>
                <a:bodyPr wrap="square" rtlCol="0">
                  <a:spAutoFit/>
                </a:bodyPr>
                <a:lstStyle/>
                <a:p>
                  <a:r>
                    <a:rPr lang="en-US" altLang="zh-CN" sz="2400" dirty="0" smtClean="0">
                      <a:solidFill>
                        <a:schemeClr val="bg1">
                          <a:lumMod val="50000"/>
                        </a:schemeClr>
                      </a:solidFill>
                    </a:rPr>
                    <a:t>04</a:t>
                  </a:r>
                  <a:endParaRPr lang="zh-CN" altLang="en-US" sz="2400" dirty="0">
                    <a:solidFill>
                      <a:schemeClr val="bg1">
                        <a:lumMod val="50000"/>
                      </a:schemeClr>
                    </a:solidFill>
                  </a:endParaRPr>
                </a:p>
              </p:txBody>
            </p:sp>
          </p:grpSp>
        </p:grpSp>
      </p:grpSp>
      <p:grpSp>
        <p:nvGrpSpPr>
          <p:cNvPr id="22" name="组合 21"/>
          <p:cNvGrpSpPr/>
          <p:nvPr/>
        </p:nvGrpSpPr>
        <p:grpSpPr>
          <a:xfrm>
            <a:off x="5127107" y="2611184"/>
            <a:ext cx="635080" cy="3557424"/>
            <a:chOff x="5131139" y="3011366"/>
            <a:chExt cx="628766" cy="3557424"/>
          </a:xfrm>
        </p:grpSpPr>
        <p:grpSp>
          <p:nvGrpSpPr>
            <p:cNvPr id="106" name="组合 105"/>
            <p:cNvGrpSpPr/>
            <p:nvPr/>
          </p:nvGrpSpPr>
          <p:grpSpPr>
            <a:xfrm>
              <a:off x="5147829" y="6129338"/>
              <a:ext cx="489466" cy="439452"/>
              <a:chOff x="5147829" y="6129338"/>
              <a:chExt cx="489466" cy="439452"/>
            </a:xfrm>
          </p:grpSpPr>
          <p:sp>
            <p:nvSpPr>
              <p:cNvPr id="83" name="矩形 82"/>
              <p:cNvSpPr/>
              <p:nvPr/>
            </p:nvSpPr>
            <p:spPr>
              <a:xfrm>
                <a:off x="5147829" y="6129338"/>
                <a:ext cx="489466" cy="439452"/>
              </a:xfrm>
              <a:prstGeom prst="rect">
                <a:avLst/>
              </a:prstGeom>
              <a:solidFill>
                <a:srgbClr val="2D32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72"/>
              <p:cNvSpPr>
                <a:spLocks noEditPoints="1"/>
              </p:cNvSpPr>
              <p:nvPr/>
            </p:nvSpPr>
            <p:spPr bwMode="auto">
              <a:xfrm>
                <a:off x="5239141" y="6195243"/>
                <a:ext cx="306843" cy="307642"/>
              </a:xfrm>
              <a:custGeom>
                <a:avLst/>
                <a:gdLst>
                  <a:gd name="T0" fmla="*/ 204 w 384"/>
                  <a:gd name="T1" fmla="*/ 100 h 385"/>
                  <a:gd name="T2" fmla="*/ 216 w 384"/>
                  <a:gd name="T3" fmla="*/ 121 h 385"/>
                  <a:gd name="T4" fmla="*/ 263 w 384"/>
                  <a:gd name="T5" fmla="*/ 169 h 385"/>
                  <a:gd name="T6" fmla="*/ 284 w 384"/>
                  <a:gd name="T7" fmla="*/ 181 h 385"/>
                  <a:gd name="T8" fmla="*/ 284 w 384"/>
                  <a:gd name="T9" fmla="*/ 205 h 385"/>
                  <a:gd name="T10" fmla="*/ 263 w 384"/>
                  <a:gd name="T11" fmla="*/ 217 h 385"/>
                  <a:gd name="T12" fmla="*/ 216 w 384"/>
                  <a:gd name="T13" fmla="*/ 265 h 385"/>
                  <a:gd name="T14" fmla="*/ 204 w 384"/>
                  <a:gd name="T15" fmla="*/ 286 h 385"/>
                  <a:gd name="T16" fmla="*/ 180 w 384"/>
                  <a:gd name="T17" fmla="*/ 286 h 385"/>
                  <a:gd name="T18" fmla="*/ 168 w 384"/>
                  <a:gd name="T19" fmla="*/ 265 h 385"/>
                  <a:gd name="T20" fmla="*/ 119 w 384"/>
                  <a:gd name="T21" fmla="*/ 217 h 385"/>
                  <a:gd name="T22" fmla="*/ 99 w 384"/>
                  <a:gd name="T23" fmla="*/ 205 h 385"/>
                  <a:gd name="T24" fmla="*/ 99 w 384"/>
                  <a:gd name="T25" fmla="*/ 181 h 385"/>
                  <a:gd name="T26" fmla="*/ 119 w 384"/>
                  <a:gd name="T27" fmla="*/ 169 h 385"/>
                  <a:gd name="T28" fmla="*/ 168 w 384"/>
                  <a:gd name="T29" fmla="*/ 121 h 385"/>
                  <a:gd name="T30" fmla="*/ 180 w 384"/>
                  <a:gd name="T31" fmla="*/ 100 h 385"/>
                  <a:gd name="T32" fmla="*/ 191 w 384"/>
                  <a:gd name="T33" fmla="*/ 49 h 385"/>
                  <a:gd name="T34" fmla="*/ 128 w 384"/>
                  <a:gd name="T35" fmla="*/ 64 h 385"/>
                  <a:gd name="T36" fmla="*/ 79 w 384"/>
                  <a:gd name="T37" fmla="*/ 102 h 385"/>
                  <a:gd name="T38" fmla="*/ 51 w 384"/>
                  <a:gd name="T39" fmla="*/ 159 h 385"/>
                  <a:gd name="T40" fmla="*/ 51 w 384"/>
                  <a:gd name="T41" fmla="*/ 225 h 385"/>
                  <a:gd name="T42" fmla="*/ 79 w 384"/>
                  <a:gd name="T43" fmla="*/ 282 h 385"/>
                  <a:gd name="T44" fmla="*/ 128 w 384"/>
                  <a:gd name="T45" fmla="*/ 322 h 385"/>
                  <a:gd name="T46" fmla="*/ 191 w 384"/>
                  <a:gd name="T47" fmla="*/ 337 h 385"/>
                  <a:gd name="T48" fmla="*/ 255 w 384"/>
                  <a:gd name="T49" fmla="*/ 322 h 385"/>
                  <a:gd name="T50" fmla="*/ 304 w 384"/>
                  <a:gd name="T51" fmla="*/ 282 h 385"/>
                  <a:gd name="T52" fmla="*/ 332 w 384"/>
                  <a:gd name="T53" fmla="*/ 225 h 385"/>
                  <a:gd name="T54" fmla="*/ 332 w 384"/>
                  <a:gd name="T55" fmla="*/ 159 h 385"/>
                  <a:gd name="T56" fmla="*/ 304 w 384"/>
                  <a:gd name="T57" fmla="*/ 102 h 385"/>
                  <a:gd name="T58" fmla="*/ 255 w 384"/>
                  <a:gd name="T59" fmla="*/ 64 h 385"/>
                  <a:gd name="T60" fmla="*/ 191 w 384"/>
                  <a:gd name="T61" fmla="*/ 49 h 385"/>
                  <a:gd name="T62" fmla="*/ 226 w 384"/>
                  <a:gd name="T63" fmla="*/ 4 h 385"/>
                  <a:gd name="T64" fmla="*/ 288 w 384"/>
                  <a:gd name="T65" fmla="*/ 27 h 385"/>
                  <a:gd name="T66" fmla="*/ 339 w 384"/>
                  <a:gd name="T67" fmla="*/ 69 h 385"/>
                  <a:gd name="T68" fmla="*/ 371 w 384"/>
                  <a:gd name="T69" fmla="*/ 126 h 385"/>
                  <a:gd name="T70" fmla="*/ 384 w 384"/>
                  <a:gd name="T71" fmla="*/ 193 h 385"/>
                  <a:gd name="T72" fmla="*/ 371 w 384"/>
                  <a:gd name="T73" fmla="*/ 260 h 385"/>
                  <a:gd name="T74" fmla="*/ 339 w 384"/>
                  <a:gd name="T75" fmla="*/ 317 h 385"/>
                  <a:gd name="T76" fmla="*/ 288 w 384"/>
                  <a:gd name="T77" fmla="*/ 358 h 385"/>
                  <a:gd name="T78" fmla="*/ 226 w 384"/>
                  <a:gd name="T79" fmla="*/ 382 h 385"/>
                  <a:gd name="T80" fmla="*/ 158 w 384"/>
                  <a:gd name="T81" fmla="*/ 382 h 385"/>
                  <a:gd name="T82" fmla="*/ 94 w 384"/>
                  <a:gd name="T83" fmla="*/ 358 h 385"/>
                  <a:gd name="T84" fmla="*/ 45 w 384"/>
                  <a:gd name="T85" fmla="*/ 317 h 385"/>
                  <a:gd name="T86" fmla="*/ 11 w 384"/>
                  <a:gd name="T87" fmla="*/ 260 h 385"/>
                  <a:gd name="T88" fmla="*/ 0 w 384"/>
                  <a:gd name="T89" fmla="*/ 193 h 385"/>
                  <a:gd name="T90" fmla="*/ 11 w 384"/>
                  <a:gd name="T91" fmla="*/ 126 h 385"/>
                  <a:gd name="T92" fmla="*/ 45 w 384"/>
                  <a:gd name="T93" fmla="*/ 69 h 385"/>
                  <a:gd name="T94" fmla="*/ 94 w 384"/>
                  <a:gd name="T95" fmla="*/ 27 h 385"/>
                  <a:gd name="T96" fmla="*/ 158 w 384"/>
                  <a:gd name="T97" fmla="*/ 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4" h="385">
                    <a:moveTo>
                      <a:pt x="191" y="97"/>
                    </a:moveTo>
                    <a:lnTo>
                      <a:pt x="204" y="100"/>
                    </a:lnTo>
                    <a:lnTo>
                      <a:pt x="212" y="108"/>
                    </a:lnTo>
                    <a:lnTo>
                      <a:pt x="216" y="121"/>
                    </a:lnTo>
                    <a:lnTo>
                      <a:pt x="216" y="169"/>
                    </a:lnTo>
                    <a:lnTo>
                      <a:pt x="263" y="169"/>
                    </a:lnTo>
                    <a:lnTo>
                      <a:pt x="276" y="172"/>
                    </a:lnTo>
                    <a:lnTo>
                      <a:pt x="284" y="181"/>
                    </a:lnTo>
                    <a:lnTo>
                      <a:pt x="288" y="193"/>
                    </a:lnTo>
                    <a:lnTo>
                      <a:pt x="284" y="205"/>
                    </a:lnTo>
                    <a:lnTo>
                      <a:pt x="276" y="214"/>
                    </a:lnTo>
                    <a:lnTo>
                      <a:pt x="263" y="217"/>
                    </a:lnTo>
                    <a:lnTo>
                      <a:pt x="216" y="217"/>
                    </a:lnTo>
                    <a:lnTo>
                      <a:pt x="216" y="265"/>
                    </a:lnTo>
                    <a:lnTo>
                      <a:pt x="212" y="277"/>
                    </a:lnTo>
                    <a:lnTo>
                      <a:pt x="204" y="286"/>
                    </a:lnTo>
                    <a:lnTo>
                      <a:pt x="191" y="289"/>
                    </a:lnTo>
                    <a:lnTo>
                      <a:pt x="180" y="286"/>
                    </a:lnTo>
                    <a:lnTo>
                      <a:pt x="171" y="277"/>
                    </a:lnTo>
                    <a:lnTo>
                      <a:pt x="168" y="265"/>
                    </a:lnTo>
                    <a:lnTo>
                      <a:pt x="168" y="217"/>
                    </a:lnTo>
                    <a:lnTo>
                      <a:pt x="119" y="217"/>
                    </a:lnTo>
                    <a:lnTo>
                      <a:pt x="108" y="214"/>
                    </a:lnTo>
                    <a:lnTo>
                      <a:pt x="99" y="205"/>
                    </a:lnTo>
                    <a:lnTo>
                      <a:pt x="96" y="193"/>
                    </a:lnTo>
                    <a:lnTo>
                      <a:pt x="99" y="181"/>
                    </a:lnTo>
                    <a:lnTo>
                      <a:pt x="108" y="172"/>
                    </a:lnTo>
                    <a:lnTo>
                      <a:pt x="119" y="169"/>
                    </a:lnTo>
                    <a:lnTo>
                      <a:pt x="168" y="169"/>
                    </a:lnTo>
                    <a:lnTo>
                      <a:pt x="168" y="121"/>
                    </a:lnTo>
                    <a:lnTo>
                      <a:pt x="171" y="108"/>
                    </a:lnTo>
                    <a:lnTo>
                      <a:pt x="180" y="100"/>
                    </a:lnTo>
                    <a:lnTo>
                      <a:pt x="191" y="97"/>
                    </a:lnTo>
                    <a:close/>
                    <a:moveTo>
                      <a:pt x="191" y="49"/>
                    </a:moveTo>
                    <a:lnTo>
                      <a:pt x="159" y="53"/>
                    </a:lnTo>
                    <a:lnTo>
                      <a:pt x="128" y="64"/>
                    </a:lnTo>
                    <a:lnTo>
                      <a:pt x="102" y="80"/>
                    </a:lnTo>
                    <a:lnTo>
                      <a:pt x="79" y="102"/>
                    </a:lnTo>
                    <a:lnTo>
                      <a:pt x="62" y="130"/>
                    </a:lnTo>
                    <a:lnTo>
                      <a:pt x="51" y="159"/>
                    </a:lnTo>
                    <a:lnTo>
                      <a:pt x="47" y="193"/>
                    </a:lnTo>
                    <a:lnTo>
                      <a:pt x="51" y="225"/>
                    </a:lnTo>
                    <a:lnTo>
                      <a:pt x="62" y="256"/>
                    </a:lnTo>
                    <a:lnTo>
                      <a:pt x="79" y="282"/>
                    </a:lnTo>
                    <a:lnTo>
                      <a:pt x="102" y="305"/>
                    </a:lnTo>
                    <a:lnTo>
                      <a:pt x="128" y="322"/>
                    </a:lnTo>
                    <a:lnTo>
                      <a:pt x="159" y="333"/>
                    </a:lnTo>
                    <a:lnTo>
                      <a:pt x="191" y="337"/>
                    </a:lnTo>
                    <a:lnTo>
                      <a:pt x="225" y="333"/>
                    </a:lnTo>
                    <a:lnTo>
                      <a:pt x="255" y="322"/>
                    </a:lnTo>
                    <a:lnTo>
                      <a:pt x="282" y="305"/>
                    </a:lnTo>
                    <a:lnTo>
                      <a:pt x="304" y="282"/>
                    </a:lnTo>
                    <a:lnTo>
                      <a:pt x="322" y="256"/>
                    </a:lnTo>
                    <a:lnTo>
                      <a:pt x="332" y="225"/>
                    </a:lnTo>
                    <a:lnTo>
                      <a:pt x="335" y="193"/>
                    </a:lnTo>
                    <a:lnTo>
                      <a:pt x="332" y="159"/>
                    </a:lnTo>
                    <a:lnTo>
                      <a:pt x="322" y="130"/>
                    </a:lnTo>
                    <a:lnTo>
                      <a:pt x="304" y="102"/>
                    </a:lnTo>
                    <a:lnTo>
                      <a:pt x="282" y="80"/>
                    </a:lnTo>
                    <a:lnTo>
                      <a:pt x="255" y="64"/>
                    </a:lnTo>
                    <a:lnTo>
                      <a:pt x="225" y="53"/>
                    </a:lnTo>
                    <a:lnTo>
                      <a:pt x="191" y="49"/>
                    </a:lnTo>
                    <a:close/>
                    <a:moveTo>
                      <a:pt x="191" y="0"/>
                    </a:moveTo>
                    <a:lnTo>
                      <a:pt x="226" y="4"/>
                    </a:lnTo>
                    <a:lnTo>
                      <a:pt x="258" y="13"/>
                    </a:lnTo>
                    <a:lnTo>
                      <a:pt x="288" y="27"/>
                    </a:lnTo>
                    <a:lnTo>
                      <a:pt x="315" y="46"/>
                    </a:lnTo>
                    <a:lnTo>
                      <a:pt x="339" y="69"/>
                    </a:lnTo>
                    <a:lnTo>
                      <a:pt x="358" y="96"/>
                    </a:lnTo>
                    <a:lnTo>
                      <a:pt x="371" y="126"/>
                    </a:lnTo>
                    <a:lnTo>
                      <a:pt x="381" y="158"/>
                    </a:lnTo>
                    <a:lnTo>
                      <a:pt x="384" y="193"/>
                    </a:lnTo>
                    <a:lnTo>
                      <a:pt x="381" y="228"/>
                    </a:lnTo>
                    <a:lnTo>
                      <a:pt x="371" y="260"/>
                    </a:lnTo>
                    <a:lnTo>
                      <a:pt x="358" y="290"/>
                    </a:lnTo>
                    <a:lnTo>
                      <a:pt x="339" y="317"/>
                    </a:lnTo>
                    <a:lnTo>
                      <a:pt x="315" y="339"/>
                    </a:lnTo>
                    <a:lnTo>
                      <a:pt x="288" y="358"/>
                    </a:lnTo>
                    <a:lnTo>
                      <a:pt x="258" y="373"/>
                    </a:lnTo>
                    <a:lnTo>
                      <a:pt x="226" y="382"/>
                    </a:lnTo>
                    <a:lnTo>
                      <a:pt x="191" y="385"/>
                    </a:lnTo>
                    <a:lnTo>
                      <a:pt x="158" y="382"/>
                    </a:lnTo>
                    <a:lnTo>
                      <a:pt x="124" y="373"/>
                    </a:lnTo>
                    <a:lnTo>
                      <a:pt x="94" y="358"/>
                    </a:lnTo>
                    <a:lnTo>
                      <a:pt x="68" y="339"/>
                    </a:lnTo>
                    <a:lnTo>
                      <a:pt x="45" y="317"/>
                    </a:lnTo>
                    <a:lnTo>
                      <a:pt x="26" y="290"/>
                    </a:lnTo>
                    <a:lnTo>
                      <a:pt x="11" y="260"/>
                    </a:lnTo>
                    <a:lnTo>
                      <a:pt x="2" y="228"/>
                    </a:lnTo>
                    <a:lnTo>
                      <a:pt x="0" y="193"/>
                    </a:lnTo>
                    <a:lnTo>
                      <a:pt x="2" y="158"/>
                    </a:lnTo>
                    <a:lnTo>
                      <a:pt x="11" y="126"/>
                    </a:lnTo>
                    <a:lnTo>
                      <a:pt x="26" y="96"/>
                    </a:lnTo>
                    <a:lnTo>
                      <a:pt x="45" y="69"/>
                    </a:lnTo>
                    <a:lnTo>
                      <a:pt x="68" y="46"/>
                    </a:lnTo>
                    <a:lnTo>
                      <a:pt x="94" y="27"/>
                    </a:lnTo>
                    <a:lnTo>
                      <a:pt x="124" y="13"/>
                    </a:lnTo>
                    <a:lnTo>
                      <a:pt x="158" y="4"/>
                    </a:lnTo>
                    <a:lnTo>
                      <a:pt x="19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5131139" y="3011366"/>
              <a:ext cx="628766" cy="3134283"/>
              <a:chOff x="5131139" y="3011366"/>
              <a:chExt cx="628766" cy="3134283"/>
            </a:xfrm>
          </p:grpSpPr>
          <p:sp>
            <p:nvSpPr>
              <p:cNvPr id="104" name="矩形 103"/>
              <p:cNvSpPr/>
              <p:nvPr/>
            </p:nvSpPr>
            <p:spPr>
              <a:xfrm>
                <a:off x="5145879" y="3011366"/>
                <a:ext cx="489466" cy="3072636"/>
              </a:xfrm>
              <a:prstGeom prst="rect">
                <a:avLst/>
              </a:prstGeom>
              <a:gradFill flip="none" rotWithShape="1">
                <a:gsLst>
                  <a:gs pos="0">
                    <a:schemeClr val="bg1"/>
                  </a:gs>
                  <a:gs pos="100000">
                    <a:schemeClr val="bg1">
                      <a:lumMod val="50000"/>
                    </a:schemeClr>
                  </a:gs>
                  <a:gs pos="70000">
                    <a:srgbClr val="B4B4B4"/>
                  </a:gs>
                  <a:gs pos="45000">
                    <a:schemeClr val="bg1">
                      <a:lumMod val="85000"/>
                    </a:schemeClr>
                  </a:gs>
                  <a:gs pos="100000">
                    <a:schemeClr val="bg2">
                      <a:lumMod val="7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p:cNvSpPr txBox="1"/>
              <p:nvPr/>
            </p:nvSpPr>
            <p:spPr>
              <a:xfrm>
                <a:off x="5131139" y="5683984"/>
                <a:ext cx="628766" cy="461665"/>
              </a:xfrm>
              <a:prstGeom prst="rect">
                <a:avLst/>
              </a:prstGeom>
              <a:noFill/>
            </p:spPr>
            <p:txBody>
              <a:bodyPr wrap="square" rtlCol="0">
                <a:spAutoFit/>
              </a:bodyPr>
              <a:lstStyle/>
              <a:p>
                <a:r>
                  <a:rPr lang="en-US" altLang="zh-CN" sz="2400" dirty="0" smtClean="0">
                    <a:solidFill>
                      <a:schemeClr val="bg1">
                        <a:lumMod val="50000"/>
                      </a:schemeClr>
                    </a:solidFill>
                  </a:rPr>
                  <a:t>05</a:t>
                </a:r>
                <a:endParaRPr lang="zh-CN" altLang="en-US" sz="2400" dirty="0">
                  <a:solidFill>
                    <a:schemeClr val="bg1">
                      <a:lumMod val="50000"/>
                    </a:schemeClr>
                  </a:solidFill>
                </a:endParaRPr>
              </a:p>
            </p:txBody>
          </p:sp>
        </p:grpSp>
      </p:grpSp>
      <p:grpSp>
        <p:nvGrpSpPr>
          <p:cNvPr id="23" name="组合 22"/>
          <p:cNvGrpSpPr/>
          <p:nvPr/>
        </p:nvGrpSpPr>
        <p:grpSpPr>
          <a:xfrm>
            <a:off x="5952043" y="3428216"/>
            <a:ext cx="628766" cy="2714165"/>
            <a:chOff x="5951325" y="3854625"/>
            <a:chExt cx="628766" cy="2714165"/>
          </a:xfrm>
        </p:grpSpPr>
        <p:grpSp>
          <p:nvGrpSpPr>
            <p:cNvPr id="107" name="组合 106"/>
            <p:cNvGrpSpPr/>
            <p:nvPr/>
          </p:nvGrpSpPr>
          <p:grpSpPr>
            <a:xfrm>
              <a:off x="5976244" y="6129338"/>
              <a:ext cx="489466" cy="439452"/>
              <a:chOff x="5976244" y="6129338"/>
              <a:chExt cx="489466" cy="439452"/>
            </a:xfrm>
          </p:grpSpPr>
          <p:sp>
            <p:nvSpPr>
              <p:cNvPr id="84" name="矩形 83"/>
              <p:cNvSpPr/>
              <p:nvPr/>
            </p:nvSpPr>
            <p:spPr>
              <a:xfrm>
                <a:off x="5976244" y="6129338"/>
                <a:ext cx="489466" cy="439452"/>
              </a:xfrm>
              <a:prstGeom prst="rect">
                <a:avLst/>
              </a:prstGeom>
              <a:solidFill>
                <a:srgbClr val="2D32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55"/>
              <p:cNvSpPr>
                <a:spLocks noEditPoints="1"/>
              </p:cNvSpPr>
              <p:nvPr/>
            </p:nvSpPr>
            <p:spPr bwMode="auto">
              <a:xfrm>
                <a:off x="6067556" y="6195643"/>
                <a:ext cx="306843" cy="306843"/>
              </a:xfrm>
              <a:custGeom>
                <a:avLst/>
                <a:gdLst>
                  <a:gd name="T0" fmla="*/ 196 w 384"/>
                  <a:gd name="T1" fmla="*/ 192 h 384"/>
                  <a:gd name="T2" fmla="*/ 204 w 384"/>
                  <a:gd name="T3" fmla="*/ 195 h 384"/>
                  <a:gd name="T4" fmla="*/ 256 w 384"/>
                  <a:gd name="T5" fmla="*/ 246 h 384"/>
                  <a:gd name="T6" fmla="*/ 263 w 384"/>
                  <a:gd name="T7" fmla="*/ 256 h 384"/>
                  <a:gd name="T8" fmla="*/ 264 w 384"/>
                  <a:gd name="T9" fmla="*/ 266 h 384"/>
                  <a:gd name="T10" fmla="*/ 261 w 384"/>
                  <a:gd name="T11" fmla="*/ 273 h 384"/>
                  <a:gd name="T12" fmla="*/ 249 w 384"/>
                  <a:gd name="T13" fmla="*/ 286 h 384"/>
                  <a:gd name="T14" fmla="*/ 216 w 384"/>
                  <a:gd name="T15" fmla="*/ 288 h 384"/>
                  <a:gd name="T16" fmla="*/ 212 w 384"/>
                  <a:gd name="T17" fmla="*/ 371 h 384"/>
                  <a:gd name="T18" fmla="*/ 192 w 384"/>
                  <a:gd name="T19" fmla="*/ 384 h 384"/>
                  <a:gd name="T20" fmla="*/ 171 w 384"/>
                  <a:gd name="T21" fmla="*/ 371 h 384"/>
                  <a:gd name="T22" fmla="*/ 167 w 384"/>
                  <a:gd name="T23" fmla="*/ 288 h 384"/>
                  <a:gd name="T24" fmla="*/ 134 w 384"/>
                  <a:gd name="T25" fmla="*/ 286 h 384"/>
                  <a:gd name="T26" fmla="*/ 121 w 384"/>
                  <a:gd name="T27" fmla="*/ 273 h 384"/>
                  <a:gd name="T28" fmla="*/ 120 w 384"/>
                  <a:gd name="T29" fmla="*/ 261 h 384"/>
                  <a:gd name="T30" fmla="*/ 123 w 384"/>
                  <a:gd name="T31" fmla="*/ 251 h 384"/>
                  <a:gd name="T32" fmla="*/ 175 w 384"/>
                  <a:gd name="T33" fmla="*/ 199 h 384"/>
                  <a:gd name="T34" fmla="*/ 182 w 384"/>
                  <a:gd name="T35" fmla="*/ 193 h 384"/>
                  <a:gd name="T36" fmla="*/ 192 w 384"/>
                  <a:gd name="T37" fmla="*/ 192 h 384"/>
                  <a:gd name="T38" fmla="*/ 240 w 384"/>
                  <a:gd name="T39" fmla="*/ 4 h 384"/>
                  <a:gd name="T40" fmla="*/ 284 w 384"/>
                  <a:gd name="T41" fmla="*/ 28 h 384"/>
                  <a:gd name="T42" fmla="*/ 308 w 384"/>
                  <a:gd name="T43" fmla="*/ 70 h 384"/>
                  <a:gd name="T44" fmla="*/ 311 w 384"/>
                  <a:gd name="T45" fmla="*/ 109 h 384"/>
                  <a:gd name="T46" fmla="*/ 311 w 384"/>
                  <a:gd name="T47" fmla="*/ 120 h 384"/>
                  <a:gd name="T48" fmla="*/ 354 w 384"/>
                  <a:gd name="T49" fmla="*/ 134 h 384"/>
                  <a:gd name="T50" fmla="*/ 380 w 384"/>
                  <a:gd name="T51" fmla="*/ 169 h 384"/>
                  <a:gd name="T52" fmla="*/ 384 w 384"/>
                  <a:gd name="T53" fmla="*/ 215 h 384"/>
                  <a:gd name="T54" fmla="*/ 369 w 384"/>
                  <a:gd name="T55" fmla="*/ 259 h 384"/>
                  <a:gd name="T56" fmla="*/ 334 w 384"/>
                  <a:gd name="T57" fmla="*/ 285 h 384"/>
                  <a:gd name="T58" fmla="*/ 307 w 384"/>
                  <a:gd name="T59" fmla="*/ 288 h 384"/>
                  <a:gd name="T60" fmla="*/ 311 w 384"/>
                  <a:gd name="T61" fmla="*/ 271 h 384"/>
                  <a:gd name="T62" fmla="*/ 304 w 384"/>
                  <a:gd name="T63" fmla="*/ 230 h 384"/>
                  <a:gd name="T64" fmla="*/ 243 w 384"/>
                  <a:gd name="T65" fmla="*/ 164 h 384"/>
                  <a:gd name="T66" fmla="*/ 211 w 384"/>
                  <a:gd name="T67" fmla="*/ 146 h 384"/>
                  <a:gd name="T68" fmla="*/ 172 w 384"/>
                  <a:gd name="T69" fmla="*/ 146 h 384"/>
                  <a:gd name="T70" fmla="*/ 140 w 384"/>
                  <a:gd name="T71" fmla="*/ 164 h 384"/>
                  <a:gd name="T72" fmla="*/ 81 w 384"/>
                  <a:gd name="T73" fmla="*/ 230 h 384"/>
                  <a:gd name="T74" fmla="*/ 72 w 384"/>
                  <a:gd name="T75" fmla="*/ 271 h 384"/>
                  <a:gd name="T76" fmla="*/ 76 w 384"/>
                  <a:gd name="T77" fmla="*/ 286 h 384"/>
                  <a:gd name="T78" fmla="*/ 30 w 384"/>
                  <a:gd name="T79" fmla="*/ 261 h 384"/>
                  <a:gd name="T80" fmla="*/ 4 w 384"/>
                  <a:gd name="T81" fmla="*/ 218 h 384"/>
                  <a:gd name="T82" fmla="*/ 0 w 384"/>
                  <a:gd name="T83" fmla="*/ 168 h 384"/>
                  <a:gd name="T84" fmla="*/ 12 w 384"/>
                  <a:gd name="T85" fmla="*/ 120 h 384"/>
                  <a:gd name="T86" fmla="*/ 47 w 384"/>
                  <a:gd name="T87" fmla="*/ 85 h 384"/>
                  <a:gd name="T88" fmla="*/ 95 w 384"/>
                  <a:gd name="T89" fmla="*/ 72 h 384"/>
                  <a:gd name="T90" fmla="*/ 121 w 384"/>
                  <a:gd name="T91" fmla="*/ 75 h 384"/>
                  <a:gd name="T92" fmla="*/ 145 w 384"/>
                  <a:gd name="T93" fmla="*/ 31 h 384"/>
                  <a:gd name="T94" fmla="*/ 188 w 384"/>
                  <a:gd name="T95" fmla="*/ 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192" y="192"/>
                    </a:moveTo>
                    <a:lnTo>
                      <a:pt x="196" y="192"/>
                    </a:lnTo>
                    <a:lnTo>
                      <a:pt x="201" y="193"/>
                    </a:lnTo>
                    <a:lnTo>
                      <a:pt x="204" y="195"/>
                    </a:lnTo>
                    <a:lnTo>
                      <a:pt x="208" y="199"/>
                    </a:lnTo>
                    <a:lnTo>
                      <a:pt x="256" y="246"/>
                    </a:lnTo>
                    <a:lnTo>
                      <a:pt x="260" y="251"/>
                    </a:lnTo>
                    <a:lnTo>
                      <a:pt x="263" y="256"/>
                    </a:lnTo>
                    <a:lnTo>
                      <a:pt x="263" y="261"/>
                    </a:lnTo>
                    <a:lnTo>
                      <a:pt x="264" y="266"/>
                    </a:lnTo>
                    <a:lnTo>
                      <a:pt x="263" y="270"/>
                    </a:lnTo>
                    <a:lnTo>
                      <a:pt x="261" y="273"/>
                    </a:lnTo>
                    <a:lnTo>
                      <a:pt x="256" y="281"/>
                    </a:lnTo>
                    <a:lnTo>
                      <a:pt x="249" y="286"/>
                    </a:lnTo>
                    <a:lnTo>
                      <a:pt x="239" y="288"/>
                    </a:lnTo>
                    <a:lnTo>
                      <a:pt x="216" y="288"/>
                    </a:lnTo>
                    <a:lnTo>
                      <a:pt x="216" y="360"/>
                    </a:lnTo>
                    <a:lnTo>
                      <a:pt x="212" y="371"/>
                    </a:lnTo>
                    <a:lnTo>
                      <a:pt x="203" y="380"/>
                    </a:lnTo>
                    <a:lnTo>
                      <a:pt x="192" y="384"/>
                    </a:lnTo>
                    <a:lnTo>
                      <a:pt x="180" y="380"/>
                    </a:lnTo>
                    <a:lnTo>
                      <a:pt x="171" y="371"/>
                    </a:lnTo>
                    <a:lnTo>
                      <a:pt x="167" y="360"/>
                    </a:lnTo>
                    <a:lnTo>
                      <a:pt x="167" y="288"/>
                    </a:lnTo>
                    <a:lnTo>
                      <a:pt x="144" y="288"/>
                    </a:lnTo>
                    <a:lnTo>
                      <a:pt x="134" y="286"/>
                    </a:lnTo>
                    <a:lnTo>
                      <a:pt x="126" y="281"/>
                    </a:lnTo>
                    <a:lnTo>
                      <a:pt x="121" y="273"/>
                    </a:lnTo>
                    <a:lnTo>
                      <a:pt x="120" y="266"/>
                    </a:lnTo>
                    <a:lnTo>
                      <a:pt x="120" y="261"/>
                    </a:lnTo>
                    <a:lnTo>
                      <a:pt x="121" y="256"/>
                    </a:lnTo>
                    <a:lnTo>
                      <a:pt x="123" y="251"/>
                    </a:lnTo>
                    <a:lnTo>
                      <a:pt x="126" y="246"/>
                    </a:lnTo>
                    <a:lnTo>
                      <a:pt x="175" y="199"/>
                    </a:lnTo>
                    <a:lnTo>
                      <a:pt x="178" y="195"/>
                    </a:lnTo>
                    <a:lnTo>
                      <a:pt x="182" y="193"/>
                    </a:lnTo>
                    <a:lnTo>
                      <a:pt x="187" y="192"/>
                    </a:lnTo>
                    <a:lnTo>
                      <a:pt x="192" y="192"/>
                    </a:lnTo>
                    <a:close/>
                    <a:moveTo>
                      <a:pt x="216" y="0"/>
                    </a:moveTo>
                    <a:lnTo>
                      <a:pt x="240" y="4"/>
                    </a:lnTo>
                    <a:lnTo>
                      <a:pt x="264" y="13"/>
                    </a:lnTo>
                    <a:lnTo>
                      <a:pt x="284" y="28"/>
                    </a:lnTo>
                    <a:lnTo>
                      <a:pt x="299" y="47"/>
                    </a:lnTo>
                    <a:lnTo>
                      <a:pt x="308" y="70"/>
                    </a:lnTo>
                    <a:lnTo>
                      <a:pt x="311" y="96"/>
                    </a:lnTo>
                    <a:lnTo>
                      <a:pt x="311" y="109"/>
                    </a:lnTo>
                    <a:lnTo>
                      <a:pt x="308" y="120"/>
                    </a:lnTo>
                    <a:lnTo>
                      <a:pt x="311" y="120"/>
                    </a:lnTo>
                    <a:lnTo>
                      <a:pt x="334" y="124"/>
                    </a:lnTo>
                    <a:lnTo>
                      <a:pt x="354" y="134"/>
                    </a:lnTo>
                    <a:lnTo>
                      <a:pt x="369" y="150"/>
                    </a:lnTo>
                    <a:lnTo>
                      <a:pt x="380" y="169"/>
                    </a:lnTo>
                    <a:lnTo>
                      <a:pt x="384" y="192"/>
                    </a:lnTo>
                    <a:lnTo>
                      <a:pt x="384" y="215"/>
                    </a:lnTo>
                    <a:lnTo>
                      <a:pt x="380" y="239"/>
                    </a:lnTo>
                    <a:lnTo>
                      <a:pt x="369" y="259"/>
                    </a:lnTo>
                    <a:lnTo>
                      <a:pt x="354" y="273"/>
                    </a:lnTo>
                    <a:lnTo>
                      <a:pt x="334" y="285"/>
                    </a:lnTo>
                    <a:lnTo>
                      <a:pt x="311" y="288"/>
                    </a:lnTo>
                    <a:lnTo>
                      <a:pt x="307" y="288"/>
                    </a:lnTo>
                    <a:lnTo>
                      <a:pt x="310" y="278"/>
                    </a:lnTo>
                    <a:lnTo>
                      <a:pt x="311" y="271"/>
                    </a:lnTo>
                    <a:lnTo>
                      <a:pt x="310" y="250"/>
                    </a:lnTo>
                    <a:lnTo>
                      <a:pt x="304" y="230"/>
                    </a:lnTo>
                    <a:lnTo>
                      <a:pt x="290" y="213"/>
                    </a:lnTo>
                    <a:lnTo>
                      <a:pt x="243" y="164"/>
                    </a:lnTo>
                    <a:lnTo>
                      <a:pt x="228" y="153"/>
                    </a:lnTo>
                    <a:lnTo>
                      <a:pt x="211" y="146"/>
                    </a:lnTo>
                    <a:lnTo>
                      <a:pt x="192" y="143"/>
                    </a:lnTo>
                    <a:lnTo>
                      <a:pt x="172" y="146"/>
                    </a:lnTo>
                    <a:lnTo>
                      <a:pt x="156" y="153"/>
                    </a:lnTo>
                    <a:lnTo>
                      <a:pt x="140" y="164"/>
                    </a:lnTo>
                    <a:lnTo>
                      <a:pt x="93" y="213"/>
                    </a:lnTo>
                    <a:lnTo>
                      <a:pt x="81" y="230"/>
                    </a:lnTo>
                    <a:lnTo>
                      <a:pt x="73" y="250"/>
                    </a:lnTo>
                    <a:lnTo>
                      <a:pt x="72" y="271"/>
                    </a:lnTo>
                    <a:lnTo>
                      <a:pt x="73" y="278"/>
                    </a:lnTo>
                    <a:lnTo>
                      <a:pt x="76" y="286"/>
                    </a:lnTo>
                    <a:lnTo>
                      <a:pt x="51" y="276"/>
                    </a:lnTo>
                    <a:lnTo>
                      <a:pt x="30" y="261"/>
                    </a:lnTo>
                    <a:lnTo>
                      <a:pt x="14" y="242"/>
                    </a:lnTo>
                    <a:lnTo>
                      <a:pt x="4" y="218"/>
                    </a:lnTo>
                    <a:lnTo>
                      <a:pt x="0" y="192"/>
                    </a:lnTo>
                    <a:lnTo>
                      <a:pt x="0" y="168"/>
                    </a:lnTo>
                    <a:lnTo>
                      <a:pt x="3" y="142"/>
                    </a:lnTo>
                    <a:lnTo>
                      <a:pt x="12" y="120"/>
                    </a:lnTo>
                    <a:lnTo>
                      <a:pt x="27" y="100"/>
                    </a:lnTo>
                    <a:lnTo>
                      <a:pt x="47" y="85"/>
                    </a:lnTo>
                    <a:lnTo>
                      <a:pt x="69" y="75"/>
                    </a:lnTo>
                    <a:lnTo>
                      <a:pt x="95" y="72"/>
                    </a:lnTo>
                    <a:lnTo>
                      <a:pt x="109" y="73"/>
                    </a:lnTo>
                    <a:lnTo>
                      <a:pt x="121" y="75"/>
                    </a:lnTo>
                    <a:lnTo>
                      <a:pt x="130" y="52"/>
                    </a:lnTo>
                    <a:lnTo>
                      <a:pt x="145" y="31"/>
                    </a:lnTo>
                    <a:lnTo>
                      <a:pt x="165" y="15"/>
                    </a:lnTo>
                    <a:lnTo>
                      <a:pt x="188" y="4"/>
                    </a:lnTo>
                    <a:lnTo>
                      <a:pt x="21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p:cNvGrpSpPr/>
            <p:nvPr/>
          </p:nvGrpSpPr>
          <p:grpSpPr>
            <a:xfrm>
              <a:off x="5951325" y="3854625"/>
              <a:ext cx="628766" cy="2291024"/>
              <a:chOff x="5951325" y="3854625"/>
              <a:chExt cx="628766" cy="2291024"/>
            </a:xfrm>
          </p:grpSpPr>
          <p:sp>
            <p:nvSpPr>
              <p:cNvPr id="105" name="矩形 104"/>
              <p:cNvSpPr/>
              <p:nvPr/>
            </p:nvSpPr>
            <p:spPr>
              <a:xfrm>
                <a:off x="5972344" y="3854625"/>
                <a:ext cx="493366" cy="2232166"/>
              </a:xfrm>
              <a:prstGeom prst="rect">
                <a:avLst/>
              </a:prstGeom>
              <a:gradFill flip="none" rotWithShape="1">
                <a:gsLst>
                  <a:gs pos="0">
                    <a:schemeClr val="bg1"/>
                  </a:gs>
                  <a:gs pos="100000">
                    <a:schemeClr val="bg1">
                      <a:lumMod val="50000"/>
                    </a:schemeClr>
                  </a:gs>
                  <a:gs pos="70000">
                    <a:srgbClr val="B4B4B4"/>
                  </a:gs>
                  <a:gs pos="45000">
                    <a:schemeClr val="bg1">
                      <a:lumMod val="85000"/>
                    </a:schemeClr>
                  </a:gs>
                  <a:gs pos="100000">
                    <a:schemeClr val="bg2">
                      <a:lumMod val="7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p:cNvSpPr txBox="1"/>
              <p:nvPr/>
            </p:nvSpPr>
            <p:spPr>
              <a:xfrm>
                <a:off x="5951325" y="5683984"/>
                <a:ext cx="628766" cy="461665"/>
              </a:xfrm>
              <a:prstGeom prst="rect">
                <a:avLst/>
              </a:prstGeom>
              <a:noFill/>
            </p:spPr>
            <p:txBody>
              <a:bodyPr wrap="square" rtlCol="0">
                <a:spAutoFit/>
              </a:bodyPr>
              <a:lstStyle/>
              <a:p>
                <a:r>
                  <a:rPr lang="en-US" altLang="zh-CN" sz="2400" dirty="0" smtClean="0">
                    <a:solidFill>
                      <a:schemeClr val="bg1">
                        <a:lumMod val="50000"/>
                      </a:schemeClr>
                    </a:solidFill>
                  </a:rPr>
                  <a:t>06</a:t>
                </a:r>
                <a:endParaRPr lang="zh-CN" altLang="en-US" sz="2400" dirty="0">
                  <a:solidFill>
                    <a:schemeClr val="bg1">
                      <a:lumMod val="50000"/>
                    </a:schemeClr>
                  </a:solidFill>
                </a:endParaRPr>
              </a:p>
            </p:txBody>
          </p:sp>
        </p:grpSp>
      </p:grpSp>
      <p:grpSp>
        <p:nvGrpSpPr>
          <p:cNvPr id="2" name="组合 1"/>
          <p:cNvGrpSpPr/>
          <p:nvPr/>
        </p:nvGrpSpPr>
        <p:grpSpPr>
          <a:xfrm>
            <a:off x="6793956" y="3158990"/>
            <a:ext cx="604989" cy="2959328"/>
            <a:chOff x="6948832" y="-34631"/>
            <a:chExt cx="589508" cy="2959328"/>
          </a:xfrm>
        </p:grpSpPr>
        <p:grpSp>
          <p:nvGrpSpPr>
            <p:cNvPr id="108" name="组合 107"/>
            <p:cNvGrpSpPr/>
            <p:nvPr/>
          </p:nvGrpSpPr>
          <p:grpSpPr>
            <a:xfrm>
              <a:off x="6955263" y="2489488"/>
              <a:ext cx="485573" cy="435209"/>
              <a:chOff x="6804657" y="6129338"/>
              <a:chExt cx="489466" cy="439452"/>
            </a:xfrm>
          </p:grpSpPr>
          <p:sp>
            <p:nvSpPr>
              <p:cNvPr id="79" name="矩形 78"/>
              <p:cNvSpPr/>
              <p:nvPr/>
            </p:nvSpPr>
            <p:spPr>
              <a:xfrm>
                <a:off x="6804657" y="6129338"/>
                <a:ext cx="489466" cy="439452"/>
              </a:xfrm>
              <a:prstGeom prst="rect">
                <a:avLst/>
              </a:prstGeom>
              <a:solidFill>
                <a:srgbClr val="2D32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87"/>
              <p:cNvSpPr>
                <a:spLocks/>
              </p:cNvSpPr>
              <p:nvPr/>
            </p:nvSpPr>
            <p:spPr bwMode="auto">
              <a:xfrm>
                <a:off x="6911550" y="6195642"/>
                <a:ext cx="275680" cy="306844"/>
              </a:xfrm>
              <a:custGeom>
                <a:avLst/>
                <a:gdLst>
                  <a:gd name="T0" fmla="*/ 187 w 345"/>
                  <a:gd name="T1" fmla="*/ 2 h 384"/>
                  <a:gd name="T2" fmla="*/ 211 w 345"/>
                  <a:gd name="T3" fmla="*/ 20 h 384"/>
                  <a:gd name="T4" fmla="*/ 219 w 345"/>
                  <a:gd name="T5" fmla="*/ 48 h 384"/>
                  <a:gd name="T6" fmla="*/ 217 w 345"/>
                  <a:gd name="T7" fmla="*/ 76 h 384"/>
                  <a:gd name="T8" fmla="*/ 209 w 345"/>
                  <a:gd name="T9" fmla="*/ 115 h 384"/>
                  <a:gd name="T10" fmla="*/ 219 w 345"/>
                  <a:gd name="T11" fmla="*/ 122 h 384"/>
                  <a:gd name="T12" fmla="*/ 250 w 345"/>
                  <a:gd name="T13" fmla="*/ 94 h 384"/>
                  <a:gd name="T14" fmla="*/ 273 w 345"/>
                  <a:gd name="T15" fmla="*/ 78 h 384"/>
                  <a:gd name="T16" fmla="*/ 301 w 345"/>
                  <a:gd name="T17" fmla="*/ 72 h 384"/>
                  <a:gd name="T18" fmla="*/ 329 w 345"/>
                  <a:gd name="T19" fmla="*/ 84 h 384"/>
                  <a:gd name="T20" fmla="*/ 344 w 345"/>
                  <a:gd name="T21" fmla="*/ 110 h 384"/>
                  <a:gd name="T22" fmla="*/ 341 w 345"/>
                  <a:gd name="T23" fmla="*/ 139 h 384"/>
                  <a:gd name="T24" fmla="*/ 321 w 345"/>
                  <a:gd name="T25" fmla="*/ 161 h 384"/>
                  <a:gd name="T26" fmla="*/ 295 w 345"/>
                  <a:gd name="T27" fmla="*/ 172 h 384"/>
                  <a:gd name="T28" fmla="*/ 257 w 345"/>
                  <a:gd name="T29" fmla="*/ 186 h 384"/>
                  <a:gd name="T30" fmla="*/ 257 w 345"/>
                  <a:gd name="T31" fmla="*/ 197 h 384"/>
                  <a:gd name="T32" fmla="*/ 295 w 345"/>
                  <a:gd name="T33" fmla="*/ 211 h 384"/>
                  <a:gd name="T34" fmla="*/ 321 w 345"/>
                  <a:gd name="T35" fmla="*/ 222 h 384"/>
                  <a:gd name="T36" fmla="*/ 341 w 345"/>
                  <a:gd name="T37" fmla="*/ 245 h 384"/>
                  <a:gd name="T38" fmla="*/ 344 w 345"/>
                  <a:gd name="T39" fmla="*/ 273 h 384"/>
                  <a:gd name="T40" fmla="*/ 329 w 345"/>
                  <a:gd name="T41" fmla="*/ 300 h 384"/>
                  <a:gd name="T42" fmla="*/ 301 w 345"/>
                  <a:gd name="T43" fmla="*/ 312 h 384"/>
                  <a:gd name="T44" fmla="*/ 273 w 345"/>
                  <a:gd name="T45" fmla="*/ 305 h 384"/>
                  <a:gd name="T46" fmla="*/ 250 w 345"/>
                  <a:gd name="T47" fmla="*/ 289 h 384"/>
                  <a:gd name="T48" fmla="*/ 219 w 345"/>
                  <a:gd name="T49" fmla="*/ 263 h 384"/>
                  <a:gd name="T50" fmla="*/ 209 w 345"/>
                  <a:gd name="T51" fmla="*/ 268 h 384"/>
                  <a:gd name="T52" fmla="*/ 217 w 345"/>
                  <a:gd name="T53" fmla="*/ 309 h 384"/>
                  <a:gd name="T54" fmla="*/ 219 w 345"/>
                  <a:gd name="T55" fmla="*/ 336 h 384"/>
                  <a:gd name="T56" fmla="*/ 211 w 345"/>
                  <a:gd name="T57" fmla="*/ 365 h 384"/>
                  <a:gd name="T58" fmla="*/ 187 w 345"/>
                  <a:gd name="T59" fmla="*/ 381 h 384"/>
                  <a:gd name="T60" fmla="*/ 157 w 345"/>
                  <a:gd name="T61" fmla="*/ 381 h 384"/>
                  <a:gd name="T62" fmla="*/ 134 w 345"/>
                  <a:gd name="T63" fmla="*/ 365 h 384"/>
                  <a:gd name="T64" fmla="*/ 124 w 345"/>
                  <a:gd name="T65" fmla="*/ 336 h 384"/>
                  <a:gd name="T66" fmla="*/ 126 w 345"/>
                  <a:gd name="T67" fmla="*/ 309 h 384"/>
                  <a:gd name="T68" fmla="*/ 135 w 345"/>
                  <a:gd name="T69" fmla="*/ 268 h 384"/>
                  <a:gd name="T70" fmla="*/ 124 w 345"/>
                  <a:gd name="T71" fmla="*/ 263 h 384"/>
                  <a:gd name="T72" fmla="*/ 94 w 345"/>
                  <a:gd name="T73" fmla="*/ 289 h 384"/>
                  <a:gd name="T74" fmla="*/ 72 w 345"/>
                  <a:gd name="T75" fmla="*/ 305 h 384"/>
                  <a:gd name="T76" fmla="*/ 42 w 345"/>
                  <a:gd name="T77" fmla="*/ 312 h 384"/>
                  <a:gd name="T78" fmla="*/ 16 w 345"/>
                  <a:gd name="T79" fmla="*/ 300 h 384"/>
                  <a:gd name="T80" fmla="*/ 0 w 345"/>
                  <a:gd name="T81" fmla="*/ 273 h 384"/>
                  <a:gd name="T82" fmla="*/ 3 w 345"/>
                  <a:gd name="T83" fmla="*/ 245 h 384"/>
                  <a:gd name="T84" fmla="*/ 23 w 345"/>
                  <a:gd name="T85" fmla="*/ 222 h 384"/>
                  <a:gd name="T86" fmla="*/ 48 w 345"/>
                  <a:gd name="T87" fmla="*/ 211 h 384"/>
                  <a:gd name="T88" fmla="*/ 86 w 345"/>
                  <a:gd name="T89" fmla="*/ 197 h 384"/>
                  <a:gd name="T90" fmla="*/ 86 w 345"/>
                  <a:gd name="T91" fmla="*/ 186 h 384"/>
                  <a:gd name="T92" fmla="*/ 48 w 345"/>
                  <a:gd name="T93" fmla="*/ 172 h 384"/>
                  <a:gd name="T94" fmla="*/ 23 w 345"/>
                  <a:gd name="T95" fmla="*/ 161 h 384"/>
                  <a:gd name="T96" fmla="*/ 3 w 345"/>
                  <a:gd name="T97" fmla="*/ 139 h 384"/>
                  <a:gd name="T98" fmla="*/ 0 w 345"/>
                  <a:gd name="T99" fmla="*/ 110 h 384"/>
                  <a:gd name="T100" fmla="*/ 16 w 345"/>
                  <a:gd name="T101" fmla="*/ 84 h 384"/>
                  <a:gd name="T102" fmla="*/ 42 w 345"/>
                  <a:gd name="T103" fmla="*/ 72 h 384"/>
                  <a:gd name="T104" fmla="*/ 72 w 345"/>
                  <a:gd name="T105" fmla="*/ 78 h 384"/>
                  <a:gd name="T106" fmla="*/ 94 w 345"/>
                  <a:gd name="T107" fmla="*/ 94 h 384"/>
                  <a:gd name="T108" fmla="*/ 124 w 345"/>
                  <a:gd name="T109" fmla="*/ 122 h 384"/>
                  <a:gd name="T110" fmla="*/ 135 w 345"/>
                  <a:gd name="T111" fmla="*/ 115 h 384"/>
                  <a:gd name="T112" fmla="*/ 126 w 345"/>
                  <a:gd name="T113" fmla="*/ 76 h 384"/>
                  <a:gd name="T114" fmla="*/ 124 w 345"/>
                  <a:gd name="T115" fmla="*/ 48 h 384"/>
                  <a:gd name="T116" fmla="*/ 134 w 345"/>
                  <a:gd name="T117" fmla="*/ 20 h 384"/>
                  <a:gd name="T118" fmla="*/ 157 w 345"/>
                  <a:gd name="T119" fmla="*/ 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5" h="384">
                    <a:moveTo>
                      <a:pt x="172" y="0"/>
                    </a:moveTo>
                    <a:lnTo>
                      <a:pt x="187" y="2"/>
                    </a:lnTo>
                    <a:lnTo>
                      <a:pt x="201" y="9"/>
                    </a:lnTo>
                    <a:lnTo>
                      <a:pt x="211" y="20"/>
                    </a:lnTo>
                    <a:lnTo>
                      <a:pt x="217" y="32"/>
                    </a:lnTo>
                    <a:lnTo>
                      <a:pt x="219" y="48"/>
                    </a:lnTo>
                    <a:lnTo>
                      <a:pt x="218" y="59"/>
                    </a:lnTo>
                    <a:lnTo>
                      <a:pt x="217" y="76"/>
                    </a:lnTo>
                    <a:lnTo>
                      <a:pt x="214" y="94"/>
                    </a:lnTo>
                    <a:lnTo>
                      <a:pt x="209" y="115"/>
                    </a:lnTo>
                    <a:lnTo>
                      <a:pt x="204" y="136"/>
                    </a:lnTo>
                    <a:lnTo>
                      <a:pt x="219" y="122"/>
                    </a:lnTo>
                    <a:lnTo>
                      <a:pt x="236" y="107"/>
                    </a:lnTo>
                    <a:lnTo>
                      <a:pt x="250" y="94"/>
                    </a:lnTo>
                    <a:lnTo>
                      <a:pt x="263" y="84"/>
                    </a:lnTo>
                    <a:lnTo>
                      <a:pt x="273" y="78"/>
                    </a:lnTo>
                    <a:lnTo>
                      <a:pt x="286" y="73"/>
                    </a:lnTo>
                    <a:lnTo>
                      <a:pt x="301" y="72"/>
                    </a:lnTo>
                    <a:lnTo>
                      <a:pt x="316" y="76"/>
                    </a:lnTo>
                    <a:lnTo>
                      <a:pt x="329" y="84"/>
                    </a:lnTo>
                    <a:lnTo>
                      <a:pt x="339" y="96"/>
                    </a:lnTo>
                    <a:lnTo>
                      <a:pt x="344" y="110"/>
                    </a:lnTo>
                    <a:lnTo>
                      <a:pt x="345" y="125"/>
                    </a:lnTo>
                    <a:lnTo>
                      <a:pt x="341" y="139"/>
                    </a:lnTo>
                    <a:lnTo>
                      <a:pt x="332" y="151"/>
                    </a:lnTo>
                    <a:lnTo>
                      <a:pt x="321" y="161"/>
                    </a:lnTo>
                    <a:lnTo>
                      <a:pt x="310" y="166"/>
                    </a:lnTo>
                    <a:lnTo>
                      <a:pt x="295" y="172"/>
                    </a:lnTo>
                    <a:lnTo>
                      <a:pt x="278" y="180"/>
                    </a:lnTo>
                    <a:lnTo>
                      <a:pt x="257" y="186"/>
                    </a:lnTo>
                    <a:lnTo>
                      <a:pt x="237" y="192"/>
                    </a:lnTo>
                    <a:lnTo>
                      <a:pt x="257" y="197"/>
                    </a:lnTo>
                    <a:lnTo>
                      <a:pt x="278" y="205"/>
                    </a:lnTo>
                    <a:lnTo>
                      <a:pt x="295" y="211"/>
                    </a:lnTo>
                    <a:lnTo>
                      <a:pt x="310" y="217"/>
                    </a:lnTo>
                    <a:lnTo>
                      <a:pt x="321" y="222"/>
                    </a:lnTo>
                    <a:lnTo>
                      <a:pt x="332" y="232"/>
                    </a:lnTo>
                    <a:lnTo>
                      <a:pt x="341" y="245"/>
                    </a:lnTo>
                    <a:lnTo>
                      <a:pt x="345" y="259"/>
                    </a:lnTo>
                    <a:lnTo>
                      <a:pt x="344" y="273"/>
                    </a:lnTo>
                    <a:lnTo>
                      <a:pt x="339" y="288"/>
                    </a:lnTo>
                    <a:lnTo>
                      <a:pt x="329" y="300"/>
                    </a:lnTo>
                    <a:lnTo>
                      <a:pt x="316" y="308"/>
                    </a:lnTo>
                    <a:lnTo>
                      <a:pt x="301" y="312"/>
                    </a:lnTo>
                    <a:lnTo>
                      <a:pt x="286" y="312"/>
                    </a:lnTo>
                    <a:lnTo>
                      <a:pt x="273" y="305"/>
                    </a:lnTo>
                    <a:lnTo>
                      <a:pt x="263" y="299"/>
                    </a:lnTo>
                    <a:lnTo>
                      <a:pt x="250" y="289"/>
                    </a:lnTo>
                    <a:lnTo>
                      <a:pt x="236" y="277"/>
                    </a:lnTo>
                    <a:lnTo>
                      <a:pt x="219" y="263"/>
                    </a:lnTo>
                    <a:lnTo>
                      <a:pt x="204" y="248"/>
                    </a:lnTo>
                    <a:lnTo>
                      <a:pt x="209" y="268"/>
                    </a:lnTo>
                    <a:lnTo>
                      <a:pt x="214" y="289"/>
                    </a:lnTo>
                    <a:lnTo>
                      <a:pt x="217" y="309"/>
                    </a:lnTo>
                    <a:lnTo>
                      <a:pt x="218" y="325"/>
                    </a:lnTo>
                    <a:lnTo>
                      <a:pt x="219" y="336"/>
                    </a:lnTo>
                    <a:lnTo>
                      <a:pt x="217" y="351"/>
                    </a:lnTo>
                    <a:lnTo>
                      <a:pt x="211" y="365"/>
                    </a:lnTo>
                    <a:lnTo>
                      <a:pt x="201" y="375"/>
                    </a:lnTo>
                    <a:lnTo>
                      <a:pt x="187" y="381"/>
                    </a:lnTo>
                    <a:lnTo>
                      <a:pt x="172" y="384"/>
                    </a:lnTo>
                    <a:lnTo>
                      <a:pt x="157" y="381"/>
                    </a:lnTo>
                    <a:lnTo>
                      <a:pt x="144" y="375"/>
                    </a:lnTo>
                    <a:lnTo>
                      <a:pt x="134" y="365"/>
                    </a:lnTo>
                    <a:lnTo>
                      <a:pt x="126" y="351"/>
                    </a:lnTo>
                    <a:lnTo>
                      <a:pt x="124" y="336"/>
                    </a:lnTo>
                    <a:lnTo>
                      <a:pt x="125" y="325"/>
                    </a:lnTo>
                    <a:lnTo>
                      <a:pt x="126" y="309"/>
                    </a:lnTo>
                    <a:lnTo>
                      <a:pt x="130" y="289"/>
                    </a:lnTo>
                    <a:lnTo>
                      <a:pt x="135" y="268"/>
                    </a:lnTo>
                    <a:lnTo>
                      <a:pt x="140" y="248"/>
                    </a:lnTo>
                    <a:lnTo>
                      <a:pt x="124" y="263"/>
                    </a:lnTo>
                    <a:lnTo>
                      <a:pt x="109" y="277"/>
                    </a:lnTo>
                    <a:lnTo>
                      <a:pt x="94" y="289"/>
                    </a:lnTo>
                    <a:lnTo>
                      <a:pt x="80" y="299"/>
                    </a:lnTo>
                    <a:lnTo>
                      <a:pt x="72" y="305"/>
                    </a:lnTo>
                    <a:lnTo>
                      <a:pt x="57" y="312"/>
                    </a:lnTo>
                    <a:lnTo>
                      <a:pt x="42" y="312"/>
                    </a:lnTo>
                    <a:lnTo>
                      <a:pt x="28" y="308"/>
                    </a:lnTo>
                    <a:lnTo>
                      <a:pt x="16" y="300"/>
                    </a:lnTo>
                    <a:lnTo>
                      <a:pt x="6" y="288"/>
                    </a:lnTo>
                    <a:lnTo>
                      <a:pt x="0" y="273"/>
                    </a:lnTo>
                    <a:lnTo>
                      <a:pt x="0" y="259"/>
                    </a:lnTo>
                    <a:lnTo>
                      <a:pt x="3" y="245"/>
                    </a:lnTo>
                    <a:lnTo>
                      <a:pt x="11" y="232"/>
                    </a:lnTo>
                    <a:lnTo>
                      <a:pt x="23" y="222"/>
                    </a:lnTo>
                    <a:lnTo>
                      <a:pt x="33" y="217"/>
                    </a:lnTo>
                    <a:lnTo>
                      <a:pt x="48" y="211"/>
                    </a:lnTo>
                    <a:lnTo>
                      <a:pt x="67" y="205"/>
                    </a:lnTo>
                    <a:lnTo>
                      <a:pt x="86" y="197"/>
                    </a:lnTo>
                    <a:lnTo>
                      <a:pt x="108" y="192"/>
                    </a:lnTo>
                    <a:lnTo>
                      <a:pt x="86" y="186"/>
                    </a:lnTo>
                    <a:lnTo>
                      <a:pt x="67" y="180"/>
                    </a:lnTo>
                    <a:lnTo>
                      <a:pt x="48" y="172"/>
                    </a:lnTo>
                    <a:lnTo>
                      <a:pt x="33" y="166"/>
                    </a:lnTo>
                    <a:lnTo>
                      <a:pt x="23" y="161"/>
                    </a:lnTo>
                    <a:lnTo>
                      <a:pt x="11" y="151"/>
                    </a:lnTo>
                    <a:lnTo>
                      <a:pt x="3" y="139"/>
                    </a:lnTo>
                    <a:lnTo>
                      <a:pt x="0" y="125"/>
                    </a:lnTo>
                    <a:lnTo>
                      <a:pt x="0" y="110"/>
                    </a:lnTo>
                    <a:lnTo>
                      <a:pt x="6" y="96"/>
                    </a:lnTo>
                    <a:lnTo>
                      <a:pt x="16" y="84"/>
                    </a:lnTo>
                    <a:lnTo>
                      <a:pt x="28" y="76"/>
                    </a:lnTo>
                    <a:lnTo>
                      <a:pt x="42" y="72"/>
                    </a:lnTo>
                    <a:lnTo>
                      <a:pt x="57" y="73"/>
                    </a:lnTo>
                    <a:lnTo>
                      <a:pt x="72" y="78"/>
                    </a:lnTo>
                    <a:lnTo>
                      <a:pt x="80" y="84"/>
                    </a:lnTo>
                    <a:lnTo>
                      <a:pt x="94" y="94"/>
                    </a:lnTo>
                    <a:lnTo>
                      <a:pt x="109" y="107"/>
                    </a:lnTo>
                    <a:lnTo>
                      <a:pt x="124" y="122"/>
                    </a:lnTo>
                    <a:lnTo>
                      <a:pt x="140" y="136"/>
                    </a:lnTo>
                    <a:lnTo>
                      <a:pt x="135" y="115"/>
                    </a:lnTo>
                    <a:lnTo>
                      <a:pt x="130" y="94"/>
                    </a:lnTo>
                    <a:lnTo>
                      <a:pt x="126" y="76"/>
                    </a:lnTo>
                    <a:lnTo>
                      <a:pt x="125" y="59"/>
                    </a:lnTo>
                    <a:lnTo>
                      <a:pt x="124" y="48"/>
                    </a:lnTo>
                    <a:lnTo>
                      <a:pt x="126" y="32"/>
                    </a:lnTo>
                    <a:lnTo>
                      <a:pt x="134" y="20"/>
                    </a:lnTo>
                    <a:lnTo>
                      <a:pt x="144" y="9"/>
                    </a:lnTo>
                    <a:lnTo>
                      <a:pt x="157" y="2"/>
                    </a:lnTo>
                    <a:lnTo>
                      <a:pt x="17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9" name="矩形 108"/>
            <p:cNvSpPr/>
            <p:nvPr/>
          </p:nvSpPr>
          <p:spPr>
            <a:xfrm>
              <a:off x="6948832" y="-34631"/>
              <a:ext cx="498437" cy="2502358"/>
            </a:xfrm>
            <a:prstGeom prst="rect">
              <a:avLst/>
            </a:prstGeom>
            <a:gradFill flip="none" rotWithShape="1">
              <a:gsLst>
                <a:gs pos="0">
                  <a:schemeClr val="bg1"/>
                </a:gs>
                <a:gs pos="100000">
                  <a:schemeClr val="bg1">
                    <a:lumMod val="50000"/>
                  </a:schemeClr>
                </a:gs>
                <a:gs pos="70000">
                  <a:srgbClr val="B4B4B4"/>
                </a:gs>
                <a:gs pos="45000">
                  <a:schemeClr val="bg1">
                    <a:lumMod val="85000"/>
                  </a:schemeClr>
                </a:gs>
                <a:gs pos="100000">
                  <a:schemeClr val="bg2">
                    <a:lumMod val="7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6952856" y="2055885"/>
              <a:ext cx="585484" cy="457207"/>
            </a:xfrm>
            <a:prstGeom prst="rect">
              <a:avLst/>
            </a:prstGeom>
            <a:noFill/>
          </p:spPr>
          <p:txBody>
            <a:bodyPr wrap="square" rtlCol="0">
              <a:spAutoFit/>
            </a:bodyPr>
            <a:lstStyle/>
            <a:p>
              <a:r>
                <a:rPr lang="en-US" altLang="zh-CN" sz="2400" dirty="0" smtClean="0">
                  <a:solidFill>
                    <a:schemeClr val="bg1">
                      <a:lumMod val="50000"/>
                    </a:schemeClr>
                  </a:solidFill>
                </a:rPr>
                <a:t>07</a:t>
              </a:r>
              <a:endParaRPr lang="zh-CN" altLang="en-US" sz="2400" dirty="0">
                <a:solidFill>
                  <a:schemeClr val="bg1">
                    <a:lumMod val="50000"/>
                  </a:schemeClr>
                </a:solidFill>
              </a:endParaRPr>
            </a:p>
          </p:txBody>
        </p:sp>
      </p:grpSp>
      <p:sp>
        <p:nvSpPr>
          <p:cNvPr id="6" name="文本框 5"/>
          <p:cNvSpPr txBox="1"/>
          <p:nvPr/>
        </p:nvSpPr>
        <p:spPr>
          <a:xfrm>
            <a:off x="4410726" y="235996"/>
            <a:ext cx="828415" cy="369332"/>
          </a:xfrm>
          <a:prstGeom prst="rect">
            <a:avLst/>
          </a:prstGeom>
          <a:noFill/>
        </p:spPr>
        <p:txBody>
          <a:bodyPr wrap="square" rtlCol="0">
            <a:spAutoFit/>
          </a:bodyPr>
          <a:lstStyle/>
          <a:p>
            <a:r>
              <a:rPr lang="en-US" altLang="zh-CN" dirty="0" smtClean="0"/>
              <a:t> </a:t>
            </a:r>
            <a:endParaRPr lang="zh-CN" altLang="en-US" dirty="0"/>
          </a:p>
        </p:txBody>
      </p:sp>
      <p:sp>
        <p:nvSpPr>
          <p:cNvPr id="7" name="文本框 6"/>
          <p:cNvSpPr txBox="1"/>
          <p:nvPr/>
        </p:nvSpPr>
        <p:spPr>
          <a:xfrm>
            <a:off x="1729739" y="6152125"/>
            <a:ext cx="687696" cy="369332"/>
          </a:xfrm>
          <a:prstGeom prst="rect">
            <a:avLst/>
          </a:prstGeom>
          <a:noFill/>
        </p:spPr>
        <p:txBody>
          <a:bodyPr wrap="square" rtlCol="0">
            <a:spAutoFit/>
          </a:bodyPr>
          <a:lstStyle/>
          <a:p>
            <a:r>
              <a:rPr lang="zh-CN" altLang="en-US" dirty="0" smtClean="0">
                <a:solidFill>
                  <a:srgbClr val="029DA3"/>
                </a:solidFill>
                <a:latin typeface="微软雅黑" panose="020B0503020204020204" pitchFamily="34" charset="-122"/>
                <a:ea typeface="微软雅黑" panose="020B0503020204020204" pitchFamily="34" charset="-122"/>
              </a:rPr>
              <a:t>标题</a:t>
            </a:r>
            <a:endParaRPr lang="zh-CN" altLang="en-US" dirty="0">
              <a:solidFill>
                <a:srgbClr val="029DA3"/>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2580585" y="6152125"/>
            <a:ext cx="687696" cy="369332"/>
          </a:xfrm>
          <a:prstGeom prst="rect">
            <a:avLst/>
          </a:prstGeom>
          <a:noFill/>
        </p:spPr>
        <p:txBody>
          <a:bodyPr wrap="square" rtlCol="0">
            <a:spAutoFit/>
          </a:bodyPr>
          <a:lstStyle/>
          <a:p>
            <a:r>
              <a:rPr lang="zh-CN" altLang="en-US" dirty="0" smtClean="0">
                <a:solidFill>
                  <a:srgbClr val="029DA3"/>
                </a:solidFill>
              </a:rPr>
              <a:t>标题</a:t>
            </a:r>
            <a:endParaRPr lang="zh-CN" altLang="en-US" dirty="0">
              <a:solidFill>
                <a:srgbClr val="029DA3"/>
              </a:solidFill>
            </a:endParaRPr>
          </a:p>
        </p:txBody>
      </p:sp>
      <p:sp>
        <p:nvSpPr>
          <p:cNvPr id="125" name="文本框 124"/>
          <p:cNvSpPr txBox="1"/>
          <p:nvPr/>
        </p:nvSpPr>
        <p:spPr>
          <a:xfrm>
            <a:off x="3431431" y="6152125"/>
            <a:ext cx="687696" cy="369332"/>
          </a:xfrm>
          <a:prstGeom prst="rect">
            <a:avLst/>
          </a:prstGeom>
          <a:noFill/>
        </p:spPr>
        <p:txBody>
          <a:bodyPr wrap="square" rtlCol="0">
            <a:spAutoFit/>
          </a:bodyPr>
          <a:lstStyle/>
          <a:p>
            <a:r>
              <a:rPr lang="zh-CN" altLang="en-US" dirty="0" smtClean="0">
                <a:solidFill>
                  <a:srgbClr val="029DA3"/>
                </a:solidFill>
              </a:rPr>
              <a:t>标题</a:t>
            </a:r>
            <a:endParaRPr lang="zh-CN" altLang="en-US" dirty="0">
              <a:solidFill>
                <a:srgbClr val="029DA3"/>
              </a:solidFill>
            </a:endParaRPr>
          </a:p>
        </p:txBody>
      </p:sp>
      <p:sp>
        <p:nvSpPr>
          <p:cNvPr id="126" name="文本框 125"/>
          <p:cNvSpPr txBox="1"/>
          <p:nvPr/>
        </p:nvSpPr>
        <p:spPr>
          <a:xfrm>
            <a:off x="4220299" y="6152125"/>
            <a:ext cx="687696" cy="369332"/>
          </a:xfrm>
          <a:prstGeom prst="rect">
            <a:avLst/>
          </a:prstGeom>
          <a:noFill/>
        </p:spPr>
        <p:txBody>
          <a:bodyPr wrap="square" rtlCol="0">
            <a:spAutoFit/>
          </a:bodyPr>
          <a:lstStyle/>
          <a:p>
            <a:r>
              <a:rPr lang="zh-CN" altLang="en-US" dirty="0" smtClean="0">
                <a:solidFill>
                  <a:srgbClr val="029DA3"/>
                </a:solidFill>
              </a:rPr>
              <a:t>标题</a:t>
            </a:r>
            <a:endParaRPr lang="zh-CN" altLang="en-US" dirty="0">
              <a:solidFill>
                <a:srgbClr val="029DA3"/>
              </a:solidFill>
            </a:endParaRPr>
          </a:p>
        </p:txBody>
      </p:sp>
      <p:sp>
        <p:nvSpPr>
          <p:cNvPr id="127" name="文本框 126"/>
          <p:cNvSpPr txBox="1"/>
          <p:nvPr/>
        </p:nvSpPr>
        <p:spPr>
          <a:xfrm>
            <a:off x="5056463" y="6152125"/>
            <a:ext cx="687696" cy="369332"/>
          </a:xfrm>
          <a:prstGeom prst="rect">
            <a:avLst/>
          </a:prstGeom>
          <a:noFill/>
        </p:spPr>
        <p:txBody>
          <a:bodyPr wrap="square" rtlCol="0">
            <a:spAutoFit/>
          </a:bodyPr>
          <a:lstStyle/>
          <a:p>
            <a:r>
              <a:rPr lang="zh-CN" altLang="en-US" dirty="0" smtClean="0">
                <a:solidFill>
                  <a:srgbClr val="029DA3"/>
                </a:solidFill>
              </a:rPr>
              <a:t>标题</a:t>
            </a:r>
            <a:endParaRPr lang="zh-CN" altLang="en-US" dirty="0">
              <a:solidFill>
                <a:srgbClr val="029DA3"/>
              </a:solidFill>
            </a:endParaRPr>
          </a:p>
        </p:txBody>
      </p:sp>
      <p:sp>
        <p:nvSpPr>
          <p:cNvPr id="128" name="文本框 127"/>
          <p:cNvSpPr txBox="1"/>
          <p:nvPr/>
        </p:nvSpPr>
        <p:spPr>
          <a:xfrm>
            <a:off x="5907309" y="6152125"/>
            <a:ext cx="687696" cy="369332"/>
          </a:xfrm>
          <a:prstGeom prst="rect">
            <a:avLst/>
          </a:prstGeom>
          <a:noFill/>
        </p:spPr>
        <p:txBody>
          <a:bodyPr wrap="square" rtlCol="0">
            <a:spAutoFit/>
          </a:bodyPr>
          <a:lstStyle/>
          <a:p>
            <a:r>
              <a:rPr lang="zh-CN" altLang="en-US" dirty="0" smtClean="0">
                <a:solidFill>
                  <a:srgbClr val="029DA3"/>
                </a:solidFill>
              </a:rPr>
              <a:t>标题</a:t>
            </a:r>
            <a:endParaRPr lang="zh-CN" altLang="en-US" dirty="0">
              <a:solidFill>
                <a:srgbClr val="029DA3"/>
              </a:solidFill>
            </a:endParaRPr>
          </a:p>
        </p:txBody>
      </p:sp>
      <p:sp>
        <p:nvSpPr>
          <p:cNvPr id="129" name="文本框 128"/>
          <p:cNvSpPr txBox="1"/>
          <p:nvPr/>
        </p:nvSpPr>
        <p:spPr>
          <a:xfrm>
            <a:off x="6711250" y="6152125"/>
            <a:ext cx="687696" cy="369332"/>
          </a:xfrm>
          <a:prstGeom prst="rect">
            <a:avLst/>
          </a:prstGeom>
          <a:noFill/>
        </p:spPr>
        <p:txBody>
          <a:bodyPr wrap="square" rtlCol="0">
            <a:spAutoFit/>
          </a:bodyPr>
          <a:lstStyle/>
          <a:p>
            <a:r>
              <a:rPr lang="zh-CN" altLang="en-US" dirty="0" smtClean="0">
                <a:solidFill>
                  <a:srgbClr val="029DA3"/>
                </a:solidFill>
              </a:rPr>
              <a:t>标题</a:t>
            </a:r>
            <a:endParaRPr lang="zh-CN" altLang="en-US" dirty="0">
              <a:solidFill>
                <a:srgbClr val="029DA3"/>
              </a:solidFill>
            </a:endParaRPr>
          </a:p>
        </p:txBody>
      </p:sp>
      <p:sp>
        <p:nvSpPr>
          <p:cNvPr id="137" name="圆角矩形 136"/>
          <p:cNvSpPr/>
          <p:nvPr/>
        </p:nvSpPr>
        <p:spPr>
          <a:xfrm>
            <a:off x="11573261" y="6375939"/>
            <a:ext cx="375933" cy="375933"/>
          </a:xfrm>
          <a:prstGeom prst="roundRect">
            <a:avLst>
              <a:gd name="adj" fmla="val 9349"/>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5</a:t>
            </a:r>
            <a:endParaRPr lang="zh-CN" altLang="en-US" sz="2400" dirty="0"/>
          </a:p>
        </p:txBody>
      </p:sp>
      <p:sp>
        <p:nvSpPr>
          <p:cNvPr id="120" name="文本框 119"/>
          <p:cNvSpPr txBox="1"/>
          <p:nvPr>
            <p:custDataLst>
              <p:tags r:id="rId1"/>
            </p:custDataLst>
          </p:nvPr>
        </p:nvSpPr>
        <p:spPr>
          <a:xfrm>
            <a:off x="746092" y="113585"/>
            <a:ext cx="2303917" cy="707886"/>
          </a:xfrm>
          <a:prstGeom prst="rect">
            <a:avLst/>
          </a:prstGeom>
          <a:noFill/>
        </p:spPr>
        <p:txBody>
          <a:bodyPr wrap="square" rtlCol="0">
            <a:spAutoFit/>
          </a:bodyPr>
          <a:lstStyle/>
          <a:p>
            <a:r>
              <a:rPr lang="zh-CN" altLang="en-US" sz="4000" dirty="0" smtClean="0">
                <a:solidFill>
                  <a:schemeClr val="bg2">
                    <a:lumMod val="25000"/>
                  </a:schemeClr>
                </a:solidFill>
                <a:latin typeface="方正正大黑简体" panose="02000000000000000000" pitchFamily="2" charset="-122"/>
                <a:ea typeface="方正正大黑简体" panose="02000000000000000000" pitchFamily="2" charset="-122"/>
              </a:rPr>
              <a:t>添加标题</a:t>
            </a:r>
            <a:endParaRPr lang="zh-CN" altLang="en-US" sz="4000" dirty="0">
              <a:solidFill>
                <a:schemeClr val="bg2">
                  <a:lumMod val="25000"/>
                </a:schemeClr>
              </a:solidFill>
              <a:latin typeface="方正正大黑简体" panose="02000000000000000000" pitchFamily="2" charset="-122"/>
              <a:ea typeface="方正正大黑简体" panose="02000000000000000000" pitchFamily="2" charset="-122"/>
            </a:endParaRPr>
          </a:p>
        </p:txBody>
      </p:sp>
      <p:grpSp>
        <p:nvGrpSpPr>
          <p:cNvPr id="121" name="组合 120"/>
          <p:cNvGrpSpPr/>
          <p:nvPr/>
        </p:nvGrpSpPr>
        <p:grpSpPr>
          <a:xfrm>
            <a:off x="874713" y="774976"/>
            <a:ext cx="1337199" cy="92990"/>
            <a:chOff x="874713" y="774976"/>
            <a:chExt cx="1337199" cy="92990"/>
          </a:xfrm>
        </p:grpSpPr>
        <p:cxnSp>
          <p:nvCxnSpPr>
            <p:cNvPr id="122" name="直接连接符 121"/>
            <p:cNvCxnSpPr/>
            <p:nvPr/>
          </p:nvCxnSpPr>
          <p:spPr>
            <a:xfrm>
              <a:off x="874713" y="817375"/>
              <a:ext cx="1337199" cy="8193"/>
            </a:xfrm>
            <a:prstGeom prst="line">
              <a:avLst/>
            </a:prstGeom>
            <a:ln w="25400">
              <a:solidFill>
                <a:srgbClr val="453755"/>
              </a:solidFill>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874713" y="774976"/>
              <a:ext cx="402956" cy="92990"/>
            </a:xfrm>
            <a:prstGeom prst="rect">
              <a:avLst/>
            </a:prstGeom>
            <a:solidFill>
              <a:srgbClr val="029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5087170"/>
      </p:ext>
    </p:extLst>
  </p:cSld>
  <p:clrMapOvr>
    <a:masterClrMapping/>
  </p:clrMapOvr>
  <mc:AlternateContent xmlns:mc="http://schemas.openxmlformats.org/markup-compatibility/2006" xmlns:p14="http://schemas.microsoft.com/office/powerpoint/2010/main">
    <mc:Choice Requires="p14">
      <p:transition spd="slow" p14:dur="2000" advTm="14000"/>
    </mc:Choice>
    <mc:Fallback xmlns="">
      <p:transition spd="slow" advTm="1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left)">
                                      <p:cBhvr>
                                        <p:cTn id="7" dur="500"/>
                                        <p:tgtEl>
                                          <p:spTgt spid="120"/>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121"/>
                                        </p:tgtEl>
                                        <p:attrNameLst>
                                          <p:attrName>style.visibility</p:attrName>
                                        </p:attrNameLst>
                                      </p:cBhvr>
                                      <p:to>
                                        <p:strVal val="visible"/>
                                      </p:to>
                                    </p:set>
                                    <p:animEffect transition="in" filter="wipe(left)">
                                      <p:cBhvr>
                                        <p:cTn id="11" dur="500"/>
                                        <p:tgtEl>
                                          <p:spTgt spid="12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down)">
                                      <p:cBhvr>
                                        <p:cTn id="15" dur="1250"/>
                                        <p:tgtEl>
                                          <p:spTgt spid="61"/>
                                        </p:tgtEl>
                                      </p:cBhvr>
                                    </p:animEffect>
                                  </p:childTnLst>
                                </p:cTn>
                              </p:par>
                            </p:childTnLst>
                          </p:cTn>
                        </p:par>
                        <p:par>
                          <p:cTn id="16" fill="hold">
                            <p:stCondLst>
                              <p:cond delay="2500"/>
                            </p:stCondLst>
                            <p:childTnLst>
                              <p:par>
                                <p:cTn id="17" presetID="22" presetClass="entr" presetSubtype="4" fill="hold" nodeType="afterEffect">
                                  <p:stCondLst>
                                    <p:cond delay="25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750"/>
                                        <p:tgtEl>
                                          <p:spTgt spid="18"/>
                                        </p:tgtEl>
                                      </p:cBhvr>
                                    </p:animEffect>
                                  </p:childTnLst>
                                </p:cTn>
                              </p:par>
                            </p:childTnLst>
                          </p:cTn>
                        </p:par>
                        <p:par>
                          <p:cTn id="20" fill="hold">
                            <p:stCondLst>
                              <p:cond delay="3500"/>
                            </p:stCondLst>
                            <p:childTnLst>
                              <p:par>
                                <p:cTn id="21" presetID="22" presetClass="entr" presetSubtype="4" fill="hold" nodeType="afterEffect">
                                  <p:stCondLst>
                                    <p:cond delay="25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750"/>
                                        <p:tgtEl>
                                          <p:spTgt spid="19"/>
                                        </p:tgtEl>
                                      </p:cBhvr>
                                    </p:animEffect>
                                  </p:childTnLst>
                                </p:cTn>
                              </p:par>
                            </p:childTnLst>
                          </p:cTn>
                        </p:par>
                        <p:par>
                          <p:cTn id="24" fill="hold">
                            <p:stCondLst>
                              <p:cond delay="4500"/>
                            </p:stCondLst>
                            <p:childTnLst>
                              <p:par>
                                <p:cTn id="25" presetID="22" presetClass="entr" presetSubtype="4" fill="hold" nodeType="afterEffect">
                                  <p:stCondLst>
                                    <p:cond delay="25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750"/>
                                        <p:tgtEl>
                                          <p:spTgt spid="25"/>
                                        </p:tgtEl>
                                      </p:cBhvr>
                                    </p:animEffect>
                                  </p:childTnLst>
                                </p:cTn>
                              </p:par>
                            </p:childTnLst>
                          </p:cTn>
                        </p:par>
                        <p:par>
                          <p:cTn id="28" fill="hold">
                            <p:stCondLst>
                              <p:cond delay="5500"/>
                            </p:stCondLst>
                            <p:childTnLst>
                              <p:par>
                                <p:cTn id="29" presetID="22" presetClass="entr" presetSubtype="4" fill="hold" nodeType="after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750"/>
                                        <p:tgtEl>
                                          <p:spTgt spid="26"/>
                                        </p:tgtEl>
                                      </p:cBhvr>
                                    </p:animEffect>
                                  </p:childTnLst>
                                </p:cTn>
                              </p:par>
                            </p:childTnLst>
                          </p:cTn>
                        </p:par>
                        <p:par>
                          <p:cTn id="32" fill="hold">
                            <p:stCondLst>
                              <p:cond delay="6500"/>
                            </p:stCondLst>
                            <p:childTnLst>
                              <p:par>
                                <p:cTn id="33" presetID="22" presetClass="entr" presetSubtype="4" fill="hold" nodeType="afterEffect">
                                  <p:stCondLst>
                                    <p:cond delay="25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750"/>
                                        <p:tgtEl>
                                          <p:spTgt spid="22"/>
                                        </p:tgtEl>
                                      </p:cBhvr>
                                    </p:animEffect>
                                  </p:childTnLst>
                                </p:cTn>
                              </p:par>
                            </p:childTnLst>
                          </p:cTn>
                        </p:par>
                        <p:par>
                          <p:cTn id="36" fill="hold">
                            <p:stCondLst>
                              <p:cond delay="7500"/>
                            </p:stCondLst>
                            <p:childTnLst>
                              <p:par>
                                <p:cTn id="37" presetID="22" presetClass="entr" presetSubtype="4" fill="hold" nodeType="afterEffect">
                                  <p:stCondLst>
                                    <p:cond delay="25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750"/>
                                        <p:tgtEl>
                                          <p:spTgt spid="23"/>
                                        </p:tgtEl>
                                      </p:cBhvr>
                                    </p:animEffect>
                                  </p:childTnLst>
                                </p:cTn>
                              </p:par>
                            </p:childTnLst>
                          </p:cTn>
                        </p:par>
                        <p:par>
                          <p:cTn id="40" fill="hold">
                            <p:stCondLst>
                              <p:cond delay="8500"/>
                            </p:stCondLst>
                            <p:childTnLst>
                              <p:par>
                                <p:cTn id="41" presetID="22" presetClass="entr" presetSubtype="4" fill="hold"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750"/>
                                        <p:tgtEl>
                                          <p:spTgt spid="2"/>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par>
                                <p:cTn id="56" presetID="10" presetClass="entr" presetSubtype="0" fill="hold" grpId="0" nodeType="withEffect">
                                  <p:stCondLst>
                                    <p:cond delay="100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500"/>
                                        <p:tgtEl>
                                          <p:spTgt spid="127"/>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129"/>
                                        </p:tgtEl>
                                        <p:attrNameLst>
                                          <p:attrName>style.visibility</p:attrName>
                                        </p:attrNameLst>
                                      </p:cBhvr>
                                      <p:to>
                                        <p:strVal val="visible"/>
                                      </p:to>
                                    </p:set>
                                    <p:animEffect transition="in" filter="fade">
                                      <p:cBhvr>
                                        <p:cTn id="64" dur="500"/>
                                        <p:tgtEl>
                                          <p:spTgt spid="129"/>
                                        </p:tgtEl>
                                      </p:cBhvr>
                                    </p:animEffect>
                                  </p:childTnLst>
                                </p:cTn>
                              </p:par>
                            </p:childTnLst>
                          </p:cTn>
                        </p:par>
                        <p:par>
                          <p:cTn id="65" fill="hold">
                            <p:stCondLst>
                              <p:cond delay="10000"/>
                            </p:stCondLst>
                            <p:childTnLst>
                              <p:par>
                                <p:cTn id="66" presetID="10" presetClass="entr" presetSubtype="0" fill="hold" grpId="0" nodeType="afterEffect">
                                  <p:stCondLst>
                                    <p:cond delay="0"/>
                                  </p:stCondLst>
                                  <p:childTnLst>
                                    <p:set>
                                      <p:cBhvr>
                                        <p:cTn id="67" dur="1" fill="hold">
                                          <p:stCondLst>
                                            <p:cond delay="0"/>
                                          </p:stCondLst>
                                        </p:cTn>
                                        <p:tgtEl>
                                          <p:spTgt spid="110"/>
                                        </p:tgtEl>
                                        <p:attrNameLst>
                                          <p:attrName>style.visibility</p:attrName>
                                        </p:attrNameLst>
                                      </p:cBhvr>
                                      <p:to>
                                        <p:strVal val="visible"/>
                                      </p:to>
                                    </p:set>
                                    <p:animEffect transition="in" filter="fade">
                                      <p:cBhvr>
                                        <p:cTn id="68" dur="750"/>
                                        <p:tgtEl>
                                          <p:spTgt spid="110"/>
                                        </p:tgtEl>
                                      </p:cBhvr>
                                    </p:animEffect>
                                  </p:childTnLst>
                                </p:cTn>
                              </p:par>
                            </p:childTnLst>
                          </p:cTn>
                        </p:par>
                        <p:par>
                          <p:cTn id="69" fill="hold">
                            <p:stCondLst>
                              <p:cond delay="10750"/>
                            </p:stCondLst>
                            <p:childTnLst>
                              <p:par>
                                <p:cTn id="70" presetID="22" presetClass="entr" presetSubtype="8" fill="hold" grpId="0" nodeType="after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wipe(left)">
                                      <p:cBhvr>
                                        <p:cTn id="72" dur="1000"/>
                                        <p:tgtEl>
                                          <p:spTgt spid="94"/>
                                        </p:tgtEl>
                                      </p:cBhvr>
                                    </p:animEffect>
                                  </p:childTnLst>
                                </p:cTn>
                              </p:par>
                            </p:childTnLst>
                          </p:cTn>
                        </p:par>
                        <p:par>
                          <p:cTn id="73" fill="hold">
                            <p:stCondLst>
                              <p:cond delay="11750"/>
                            </p:stCondLst>
                            <p:childTnLst>
                              <p:par>
                                <p:cTn id="74" presetID="10" presetClass="entr" presetSubtype="0" fill="hold" grpId="0" nodeType="afterEffect">
                                  <p:stCondLst>
                                    <p:cond delay="0"/>
                                  </p:stCondLst>
                                  <p:childTnLst>
                                    <p:set>
                                      <p:cBhvr>
                                        <p:cTn id="75" dur="1" fill="hold">
                                          <p:stCondLst>
                                            <p:cond delay="0"/>
                                          </p:stCondLst>
                                        </p:cTn>
                                        <p:tgtEl>
                                          <p:spTgt spid="111"/>
                                        </p:tgtEl>
                                        <p:attrNameLst>
                                          <p:attrName>style.visibility</p:attrName>
                                        </p:attrNameLst>
                                      </p:cBhvr>
                                      <p:to>
                                        <p:strVal val="visible"/>
                                      </p:to>
                                    </p:set>
                                    <p:animEffect transition="in" filter="fade">
                                      <p:cBhvr>
                                        <p:cTn id="76" dur="750"/>
                                        <p:tgtEl>
                                          <p:spTgt spid="111"/>
                                        </p:tgtEl>
                                      </p:cBhvr>
                                    </p:animEffect>
                                  </p:childTnLst>
                                </p:cTn>
                              </p:par>
                            </p:childTnLst>
                          </p:cTn>
                        </p:par>
                        <p:par>
                          <p:cTn id="77" fill="hold">
                            <p:stCondLst>
                              <p:cond delay="12500"/>
                            </p:stCondLst>
                            <p:childTnLst>
                              <p:par>
                                <p:cTn id="78" presetID="22" presetClass="entr" presetSubtype="8" fill="hold" grpId="0" nodeType="afterEffect">
                                  <p:stCondLst>
                                    <p:cond delay="0"/>
                                  </p:stCondLst>
                                  <p:childTnLst>
                                    <p:set>
                                      <p:cBhvr>
                                        <p:cTn id="79" dur="1" fill="hold">
                                          <p:stCondLst>
                                            <p:cond delay="0"/>
                                          </p:stCondLst>
                                        </p:cTn>
                                        <p:tgtEl>
                                          <p:spTgt spid="93"/>
                                        </p:tgtEl>
                                        <p:attrNameLst>
                                          <p:attrName>style.visibility</p:attrName>
                                        </p:attrNameLst>
                                      </p:cBhvr>
                                      <p:to>
                                        <p:strVal val="visible"/>
                                      </p:to>
                                    </p:set>
                                    <p:animEffect transition="in" filter="wipe(left)">
                                      <p:cBhvr>
                                        <p:cTn id="80" dur="1000"/>
                                        <p:tgtEl>
                                          <p:spTgt spid="9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750"/>
                                        <p:tgtEl>
                                          <p:spTgt spid="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75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75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75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fade">
                                      <p:cBhvr>
                                        <p:cTn id="95" dur="750"/>
                                        <p:tgtEl>
                                          <p:spTgt spid="7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1" grpId="0" animBg="1"/>
      <p:bldP spid="76" grpId="0" animBg="1"/>
      <p:bldP spid="72" grpId="0" animBg="1"/>
      <p:bldP spid="73" grpId="0" animBg="1"/>
      <p:bldP spid="74" grpId="0" animBg="1"/>
      <p:bldP spid="75" grpId="0" animBg="1"/>
      <p:bldP spid="94" grpId="0"/>
      <p:bldP spid="110" grpId="0" animBg="1"/>
      <p:bldP spid="93" grpId="0"/>
      <p:bldP spid="111" grpId="0" animBg="1"/>
      <p:bldP spid="7" grpId="0"/>
      <p:bldP spid="124" grpId="0"/>
      <p:bldP spid="125" grpId="0"/>
      <p:bldP spid="126" grpId="0"/>
      <p:bldP spid="127" grpId="0"/>
      <p:bldP spid="128" grpId="0"/>
      <p:bldP spid="129" grpId="0"/>
      <p:bldP spid="1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flipV="1">
            <a:off x="6129866" y="1864983"/>
            <a:ext cx="4845686" cy="480521"/>
          </a:xfrm>
          <a:prstGeom prst="roundRect">
            <a:avLst>
              <a:gd name="adj" fmla="val 50000"/>
            </a:avLst>
          </a:prstGeom>
          <a:solidFill>
            <a:srgbClr val="767171"/>
          </a:solidFill>
          <a:ln>
            <a:noFill/>
          </a:ln>
          <a:effectLst>
            <a:outerShdw blurRad="203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flipV="1">
            <a:off x="6090535" y="1864983"/>
            <a:ext cx="4007497" cy="480521"/>
          </a:xfrm>
          <a:prstGeom prst="roundRect">
            <a:avLst>
              <a:gd name="adj" fmla="val 50000"/>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flipV="1">
            <a:off x="6110253" y="3108341"/>
            <a:ext cx="4845687" cy="480521"/>
          </a:xfrm>
          <a:prstGeom prst="roundRect">
            <a:avLst>
              <a:gd name="adj" fmla="val 50000"/>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flipV="1">
            <a:off x="6090535" y="3108341"/>
            <a:ext cx="4885124" cy="480521"/>
          </a:xfrm>
          <a:prstGeom prst="roundRect">
            <a:avLst>
              <a:gd name="adj" fmla="val 50000"/>
            </a:avLst>
          </a:prstGeom>
          <a:solidFill>
            <a:srgbClr val="453755"/>
          </a:solidFill>
          <a:ln>
            <a:noFill/>
          </a:ln>
          <a:effectLst>
            <a:outerShdw blurRad="203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flipV="1">
            <a:off x="6127114" y="4351699"/>
            <a:ext cx="4845686" cy="480521"/>
          </a:xfrm>
          <a:prstGeom prst="roundRect">
            <a:avLst>
              <a:gd name="adj" fmla="val 50000"/>
            </a:avLst>
          </a:prstGeom>
          <a:solidFill>
            <a:srgbClr val="767171"/>
          </a:solidFill>
          <a:ln>
            <a:noFill/>
          </a:ln>
          <a:effectLst>
            <a:outerShdw blurRad="203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flipV="1">
            <a:off x="6090535" y="4351699"/>
            <a:ext cx="3511643" cy="480521"/>
          </a:xfrm>
          <a:prstGeom prst="roundRect">
            <a:avLst>
              <a:gd name="adj" fmla="val 50000"/>
            </a:avLst>
          </a:prstGeom>
          <a:solidFill>
            <a:srgbClr val="E28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flipV="1">
            <a:off x="6108824" y="5595058"/>
            <a:ext cx="4845687" cy="480521"/>
          </a:xfrm>
          <a:prstGeom prst="roundRect">
            <a:avLst>
              <a:gd name="adj" fmla="val 50000"/>
            </a:avLst>
          </a:prstGeom>
          <a:solidFill>
            <a:srgbClr val="767171"/>
          </a:solidFill>
          <a:ln>
            <a:noFill/>
          </a:ln>
          <a:effectLst>
            <a:outerShdw blurRad="203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flipV="1">
            <a:off x="6090535" y="5595058"/>
            <a:ext cx="4015217" cy="480521"/>
          </a:xfrm>
          <a:prstGeom prst="roundRect">
            <a:avLst>
              <a:gd name="adj" fmla="val 50000"/>
            </a:avLst>
          </a:prstGeom>
          <a:solidFill>
            <a:srgbClr val="426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059539" y="2630491"/>
            <a:ext cx="1151309" cy="461665"/>
          </a:xfrm>
          <a:prstGeom prst="rect">
            <a:avLst/>
          </a:prstGeom>
          <a:noFill/>
        </p:spPr>
        <p:txBody>
          <a:bodyPr wrap="square" rtlCol="0">
            <a:spAutoFit/>
          </a:bodyPr>
          <a:lstStyle/>
          <a:p>
            <a:r>
              <a:rPr lang="zh-CN" altLang="en-US" sz="2400" dirty="0" smtClean="0">
                <a:solidFill>
                  <a:srgbClr val="463857"/>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463857"/>
                </a:solidFill>
                <a:latin typeface="方正正大黑简体" panose="02000000000000000000" pitchFamily="2" charset="-122"/>
                <a:ea typeface="方正正大黑简体" panose="02000000000000000000" pitchFamily="2" charset="-122"/>
              </a:rPr>
              <a:t>2</a:t>
            </a:r>
            <a:endParaRPr lang="zh-CN" altLang="en-US" sz="2400" dirty="0">
              <a:solidFill>
                <a:srgbClr val="463857"/>
              </a:solidFill>
              <a:latin typeface="方正正大黑简体" panose="02000000000000000000" pitchFamily="2" charset="-122"/>
              <a:ea typeface="方正正大黑简体" panose="02000000000000000000" pitchFamily="2" charset="-122"/>
            </a:endParaRPr>
          </a:p>
        </p:txBody>
      </p:sp>
      <p:sp>
        <p:nvSpPr>
          <p:cNvPr id="37" name="文本框 36"/>
          <p:cNvSpPr txBox="1"/>
          <p:nvPr/>
        </p:nvSpPr>
        <p:spPr>
          <a:xfrm>
            <a:off x="6059539" y="1395145"/>
            <a:ext cx="986977" cy="461665"/>
          </a:xfrm>
          <a:prstGeom prst="rect">
            <a:avLst/>
          </a:prstGeom>
          <a:noFill/>
        </p:spPr>
        <p:txBody>
          <a:bodyPr wrap="square" rtlCol="0">
            <a:spAutoFit/>
          </a:bodyPr>
          <a:lstStyle/>
          <a:p>
            <a:r>
              <a:rPr lang="zh-CN" altLang="en-US" sz="2400" dirty="0" smtClean="0">
                <a:solidFill>
                  <a:srgbClr val="02989E"/>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02989E"/>
                </a:solidFill>
                <a:latin typeface="方正正大黑简体" panose="02000000000000000000" pitchFamily="2" charset="-122"/>
                <a:ea typeface="方正正大黑简体" panose="02000000000000000000" pitchFamily="2" charset="-122"/>
              </a:rPr>
              <a:t>1</a:t>
            </a:r>
            <a:endParaRPr lang="zh-CN" altLang="en-US" sz="2400" dirty="0">
              <a:solidFill>
                <a:srgbClr val="02989E"/>
              </a:solidFill>
              <a:latin typeface="方正正大黑简体" panose="02000000000000000000" pitchFamily="2" charset="-122"/>
              <a:ea typeface="方正正大黑简体" panose="02000000000000000000" pitchFamily="2" charset="-122"/>
            </a:endParaRPr>
          </a:p>
        </p:txBody>
      </p:sp>
      <p:sp>
        <p:nvSpPr>
          <p:cNvPr id="38" name="文本框 37"/>
          <p:cNvSpPr txBox="1"/>
          <p:nvPr/>
        </p:nvSpPr>
        <p:spPr>
          <a:xfrm>
            <a:off x="6059538" y="3808809"/>
            <a:ext cx="1151310" cy="461665"/>
          </a:xfrm>
          <a:prstGeom prst="rect">
            <a:avLst/>
          </a:prstGeom>
          <a:noFill/>
        </p:spPr>
        <p:txBody>
          <a:bodyPr wrap="square" rtlCol="0">
            <a:spAutoFit/>
          </a:bodyPr>
          <a:lstStyle/>
          <a:p>
            <a:r>
              <a:rPr lang="zh-CN" altLang="en-US" sz="2400" dirty="0" smtClean="0">
                <a:solidFill>
                  <a:srgbClr val="E18234"/>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E18234"/>
                </a:solidFill>
                <a:latin typeface="方正正大黑简体" panose="02000000000000000000" pitchFamily="2" charset="-122"/>
                <a:ea typeface="方正正大黑简体" panose="02000000000000000000" pitchFamily="2" charset="-122"/>
              </a:rPr>
              <a:t>3</a:t>
            </a:r>
            <a:endParaRPr lang="zh-CN" altLang="en-US" sz="2400" dirty="0">
              <a:solidFill>
                <a:srgbClr val="E18234"/>
              </a:solidFill>
              <a:latin typeface="方正正大黑简体" panose="02000000000000000000" pitchFamily="2" charset="-122"/>
              <a:ea typeface="方正正大黑简体" panose="02000000000000000000" pitchFamily="2" charset="-122"/>
            </a:endParaRPr>
          </a:p>
        </p:txBody>
      </p:sp>
      <p:sp>
        <p:nvSpPr>
          <p:cNvPr id="39" name="文本框 38"/>
          <p:cNvSpPr txBox="1"/>
          <p:nvPr/>
        </p:nvSpPr>
        <p:spPr>
          <a:xfrm>
            <a:off x="6064373" y="5133392"/>
            <a:ext cx="1151310" cy="461665"/>
          </a:xfrm>
          <a:prstGeom prst="rect">
            <a:avLst/>
          </a:prstGeom>
          <a:noFill/>
        </p:spPr>
        <p:txBody>
          <a:bodyPr wrap="square" rtlCol="0">
            <a:spAutoFit/>
          </a:bodyPr>
          <a:lstStyle/>
          <a:p>
            <a:r>
              <a:rPr lang="zh-CN" altLang="en-US" sz="2400" dirty="0" smtClean="0">
                <a:solidFill>
                  <a:srgbClr val="416CB9"/>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416CB9"/>
                </a:solidFill>
                <a:latin typeface="方正正大黑简体" panose="02000000000000000000" pitchFamily="2" charset="-122"/>
                <a:ea typeface="方正正大黑简体" panose="02000000000000000000" pitchFamily="2" charset="-122"/>
              </a:rPr>
              <a:t>4</a:t>
            </a:r>
            <a:endParaRPr lang="zh-CN" altLang="en-US" sz="2400" dirty="0">
              <a:solidFill>
                <a:srgbClr val="416CB9"/>
              </a:solidFill>
              <a:latin typeface="方正正大黑简体" panose="02000000000000000000" pitchFamily="2" charset="-122"/>
              <a:ea typeface="方正正大黑简体" panose="02000000000000000000" pitchFamily="2" charset="-122"/>
            </a:endParaRPr>
          </a:p>
        </p:txBody>
      </p:sp>
      <p:grpSp>
        <p:nvGrpSpPr>
          <p:cNvPr id="2" name="组合 1"/>
          <p:cNvGrpSpPr/>
          <p:nvPr/>
        </p:nvGrpSpPr>
        <p:grpSpPr>
          <a:xfrm>
            <a:off x="2405343" y="1364068"/>
            <a:ext cx="2786743" cy="959884"/>
            <a:chOff x="8752106" y="1052124"/>
            <a:chExt cx="2786743" cy="959884"/>
          </a:xfrm>
        </p:grpSpPr>
        <p:sp>
          <p:nvSpPr>
            <p:cNvPr id="3" name="文本框 2"/>
            <p:cNvSpPr txBox="1"/>
            <p:nvPr/>
          </p:nvSpPr>
          <p:spPr>
            <a:xfrm>
              <a:off x="8752106" y="1052124"/>
              <a:ext cx="986977" cy="461665"/>
            </a:xfrm>
            <a:prstGeom prst="rect">
              <a:avLst/>
            </a:prstGeom>
            <a:noFill/>
          </p:spPr>
          <p:txBody>
            <a:bodyPr wrap="square" rtlCol="0">
              <a:spAutoFit/>
            </a:bodyPr>
            <a:lstStyle/>
            <a:p>
              <a:r>
                <a:rPr lang="zh-CN" altLang="en-US" sz="2400" dirty="0" smtClean="0">
                  <a:solidFill>
                    <a:srgbClr val="029DA3"/>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029DA3"/>
                  </a:solidFill>
                  <a:latin typeface="方正正大黑简体" panose="02000000000000000000" pitchFamily="2" charset="-122"/>
                  <a:ea typeface="方正正大黑简体" panose="02000000000000000000" pitchFamily="2" charset="-122"/>
                </a:rPr>
                <a:t>1</a:t>
              </a:r>
              <a:endParaRPr lang="zh-CN" altLang="en-US" sz="2400" dirty="0">
                <a:solidFill>
                  <a:srgbClr val="029DA3"/>
                </a:solidFill>
                <a:latin typeface="方正正大黑简体" panose="02000000000000000000" pitchFamily="2" charset="-122"/>
                <a:ea typeface="方正正大黑简体" panose="02000000000000000000" pitchFamily="2" charset="-122"/>
              </a:endParaRPr>
            </a:p>
          </p:txBody>
        </p:sp>
        <p:sp>
          <p:nvSpPr>
            <p:cNvPr id="4" name="文本框 3"/>
            <p:cNvSpPr txBox="1"/>
            <p:nvPr/>
          </p:nvSpPr>
          <p:spPr>
            <a:xfrm>
              <a:off x="8752106" y="1427233"/>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11" name="组合 10"/>
          <p:cNvGrpSpPr/>
          <p:nvPr/>
        </p:nvGrpSpPr>
        <p:grpSpPr>
          <a:xfrm>
            <a:off x="2405343" y="5109379"/>
            <a:ext cx="2786743" cy="959884"/>
            <a:chOff x="8752107" y="4172730"/>
            <a:chExt cx="2786743" cy="959884"/>
          </a:xfrm>
        </p:grpSpPr>
        <p:sp>
          <p:nvSpPr>
            <p:cNvPr id="12" name="文本框 11"/>
            <p:cNvSpPr txBox="1"/>
            <p:nvPr/>
          </p:nvSpPr>
          <p:spPr>
            <a:xfrm>
              <a:off x="8752107" y="4172730"/>
              <a:ext cx="1151310" cy="461665"/>
            </a:xfrm>
            <a:prstGeom prst="rect">
              <a:avLst/>
            </a:prstGeom>
            <a:noFill/>
          </p:spPr>
          <p:txBody>
            <a:bodyPr wrap="square" rtlCol="0">
              <a:spAutoFit/>
            </a:bodyPr>
            <a:lstStyle/>
            <a:p>
              <a:r>
                <a:rPr lang="zh-CN" altLang="en-US" sz="2400" dirty="0" smtClean="0">
                  <a:solidFill>
                    <a:srgbClr val="426EBC"/>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426EBC"/>
                  </a:solidFill>
                  <a:latin typeface="方正正大黑简体" panose="02000000000000000000" pitchFamily="2" charset="-122"/>
                  <a:ea typeface="方正正大黑简体" panose="02000000000000000000" pitchFamily="2" charset="-122"/>
                </a:rPr>
                <a:t>4</a:t>
              </a:r>
              <a:endParaRPr lang="zh-CN" altLang="en-US" sz="2400" dirty="0">
                <a:solidFill>
                  <a:srgbClr val="426EBC"/>
                </a:solidFill>
                <a:latin typeface="方正正大黑简体" panose="02000000000000000000" pitchFamily="2" charset="-122"/>
                <a:ea typeface="方正正大黑简体" panose="02000000000000000000" pitchFamily="2" charset="-122"/>
              </a:endParaRPr>
            </a:p>
          </p:txBody>
        </p:sp>
        <p:sp>
          <p:nvSpPr>
            <p:cNvPr id="13" name="文本框 12"/>
            <p:cNvSpPr txBox="1"/>
            <p:nvPr/>
          </p:nvSpPr>
          <p:spPr>
            <a:xfrm>
              <a:off x="8752107" y="4547839"/>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18" name="组合 17"/>
          <p:cNvGrpSpPr/>
          <p:nvPr/>
        </p:nvGrpSpPr>
        <p:grpSpPr>
          <a:xfrm>
            <a:off x="1023955" y="5056692"/>
            <a:ext cx="1065258" cy="1065258"/>
            <a:chOff x="182459" y="4661360"/>
            <a:chExt cx="1065258" cy="1065258"/>
          </a:xfrm>
        </p:grpSpPr>
        <p:sp>
          <p:nvSpPr>
            <p:cNvPr id="52" name="椭圆 51"/>
            <p:cNvSpPr/>
            <p:nvPr/>
          </p:nvSpPr>
          <p:spPr>
            <a:xfrm>
              <a:off x="182459" y="4661360"/>
              <a:ext cx="1065258" cy="1065258"/>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50"/>
            <p:cNvSpPr>
              <a:spLocks noEditPoints="1"/>
            </p:cNvSpPr>
            <p:nvPr/>
          </p:nvSpPr>
          <p:spPr bwMode="auto">
            <a:xfrm>
              <a:off x="470099" y="5030069"/>
              <a:ext cx="489979" cy="327840"/>
            </a:xfrm>
            <a:custGeom>
              <a:avLst/>
              <a:gdLst>
                <a:gd name="T0" fmla="*/ 253 w 275"/>
                <a:gd name="T1" fmla="*/ 74 h 184"/>
                <a:gd name="T2" fmla="*/ 272 w 275"/>
                <a:gd name="T3" fmla="*/ 126 h 184"/>
                <a:gd name="T4" fmla="*/ 275 w 275"/>
                <a:gd name="T5" fmla="*/ 171 h 184"/>
                <a:gd name="T6" fmla="*/ 271 w 275"/>
                <a:gd name="T7" fmla="*/ 178 h 184"/>
                <a:gd name="T8" fmla="*/ 265 w 275"/>
                <a:gd name="T9" fmla="*/ 182 h 184"/>
                <a:gd name="T10" fmla="*/ 260 w 275"/>
                <a:gd name="T11" fmla="*/ 184 h 184"/>
                <a:gd name="T12" fmla="*/ 252 w 275"/>
                <a:gd name="T13" fmla="*/ 180 h 184"/>
                <a:gd name="T14" fmla="*/ 247 w 275"/>
                <a:gd name="T15" fmla="*/ 172 h 184"/>
                <a:gd name="T16" fmla="*/ 248 w 275"/>
                <a:gd name="T17" fmla="*/ 155 h 184"/>
                <a:gd name="T18" fmla="*/ 237 w 275"/>
                <a:gd name="T19" fmla="*/ 103 h 184"/>
                <a:gd name="T20" fmla="*/ 230 w 275"/>
                <a:gd name="T21" fmla="*/ 68 h 184"/>
                <a:gd name="T22" fmla="*/ 137 w 275"/>
                <a:gd name="T23" fmla="*/ 8 h 184"/>
                <a:gd name="T24" fmla="*/ 174 w 275"/>
                <a:gd name="T25" fmla="*/ 13 h 184"/>
                <a:gd name="T26" fmla="*/ 146 w 275"/>
                <a:gd name="T27" fmla="*/ 36 h 184"/>
                <a:gd name="T28" fmla="*/ 112 w 275"/>
                <a:gd name="T29" fmla="*/ 38 h 184"/>
                <a:gd name="T30" fmla="*/ 69 w 275"/>
                <a:gd name="T31" fmla="*/ 61 h 184"/>
                <a:gd name="T32" fmla="*/ 39 w 275"/>
                <a:gd name="T33" fmla="*/ 102 h 184"/>
                <a:gd name="T34" fmla="*/ 28 w 275"/>
                <a:gd name="T35" fmla="*/ 155 h 184"/>
                <a:gd name="T36" fmla="*/ 28 w 275"/>
                <a:gd name="T37" fmla="*/ 172 h 184"/>
                <a:gd name="T38" fmla="*/ 24 w 275"/>
                <a:gd name="T39" fmla="*/ 180 h 184"/>
                <a:gd name="T40" fmla="*/ 16 w 275"/>
                <a:gd name="T41" fmla="*/ 182 h 184"/>
                <a:gd name="T42" fmla="*/ 7 w 275"/>
                <a:gd name="T43" fmla="*/ 181 h 184"/>
                <a:gd name="T44" fmla="*/ 2 w 275"/>
                <a:gd name="T45" fmla="*/ 175 h 184"/>
                <a:gd name="T46" fmla="*/ 0 w 275"/>
                <a:gd name="T47" fmla="*/ 155 h 184"/>
                <a:gd name="T48" fmla="*/ 14 w 275"/>
                <a:gd name="T49" fmla="*/ 89 h 184"/>
                <a:gd name="T50" fmla="*/ 51 w 275"/>
                <a:gd name="T51" fmla="*/ 39 h 184"/>
                <a:gd name="T52" fmla="*/ 105 w 275"/>
                <a:gd name="T53" fmla="*/ 11 h 184"/>
                <a:gd name="T54" fmla="*/ 224 w 275"/>
                <a:gd name="T55" fmla="*/ 0 h 184"/>
                <a:gd name="T56" fmla="*/ 221 w 275"/>
                <a:gd name="T57" fmla="*/ 13 h 184"/>
                <a:gd name="T58" fmla="*/ 211 w 275"/>
                <a:gd name="T59" fmla="*/ 41 h 184"/>
                <a:gd name="T60" fmla="*/ 197 w 275"/>
                <a:gd name="T61" fmla="*/ 79 h 184"/>
                <a:gd name="T62" fmla="*/ 182 w 275"/>
                <a:gd name="T63" fmla="*/ 117 h 184"/>
                <a:gd name="T64" fmla="*/ 168 w 275"/>
                <a:gd name="T65" fmla="*/ 149 h 184"/>
                <a:gd name="T66" fmla="*/ 159 w 275"/>
                <a:gd name="T67" fmla="*/ 167 h 184"/>
                <a:gd name="T68" fmla="*/ 142 w 275"/>
                <a:gd name="T69" fmla="*/ 181 h 184"/>
                <a:gd name="T70" fmla="*/ 122 w 275"/>
                <a:gd name="T71" fmla="*/ 177 h 184"/>
                <a:gd name="T72" fmla="*/ 108 w 275"/>
                <a:gd name="T73" fmla="*/ 162 h 184"/>
                <a:gd name="T74" fmla="*/ 112 w 275"/>
                <a:gd name="T75" fmla="*/ 139 h 184"/>
                <a:gd name="T76" fmla="*/ 123 w 275"/>
                <a:gd name="T77" fmla="*/ 122 h 184"/>
                <a:gd name="T78" fmla="*/ 144 w 275"/>
                <a:gd name="T79" fmla="*/ 96 h 184"/>
                <a:gd name="T80" fmla="*/ 169 w 275"/>
                <a:gd name="T81" fmla="*/ 62 h 184"/>
                <a:gd name="T82" fmla="*/ 195 w 275"/>
                <a:gd name="T83" fmla="*/ 32 h 184"/>
                <a:gd name="T84" fmla="*/ 214 w 275"/>
                <a:gd name="T85" fmla="*/ 9 h 184"/>
                <a:gd name="T86" fmla="*/ 224 w 275"/>
                <a:gd name="T87"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5" h="184">
                  <a:moveTo>
                    <a:pt x="237" y="52"/>
                  </a:moveTo>
                  <a:lnTo>
                    <a:pt x="253" y="74"/>
                  </a:lnTo>
                  <a:lnTo>
                    <a:pt x="265" y="98"/>
                  </a:lnTo>
                  <a:lnTo>
                    <a:pt x="272" y="126"/>
                  </a:lnTo>
                  <a:lnTo>
                    <a:pt x="275" y="155"/>
                  </a:lnTo>
                  <a:lnTo>
                    <a:pt x="275" y="171"/>
                  </a:lnTo>
                  <a:lnTo>
                    <a:pt x="274" y="175"/>
                  </a:lnTo>
                  <a:lnTo>
                    <a:pt x="271" y="178"/>
                  </a:lnTo>
                  <a:lnTo>
                    <a:pt x="269" y="181"/>
                  </a:lnTo>
                  <a:lnTo>
                    <a:pt x="265" y="182"/>
                  </a:lnTo>
                  <a:lnTo>
                    <a:pt x="261" y="184"/>
                  </a:lnTo>
                  <a:lnTo>
                    <a:pt x="260" y="184"/>
                  </a:lnTo>
                  <a:lnTo>
                    <a:pt x="255" y="182"/>
                  </a:lnTo>
                  <a:lnTo>
                    <a:pt x="252" y="180"/>
                  </a:lnTo>
                  <a:lnTo>
                    <a:pt x="249" y="176"/>
                  </a:lnTo>
                  <a:lnTo>
                    <a:pt x="247" y="172"/>
                  </a:lnTo>
                  <a:lnTo>
                    <a:pt x="247" y="168"/>
                  </a:lnTo>
                  <a:lnTo>
                    <a:pt x="248" y="155"/>
                  </a:lnTo>
                  <a:lnTo>
                    <a:pt x="244" y="129"/>
                  </a:lnTo>
                  <a:lnTo>
                    <a:pt x="237" y="103"/>
                  </a:lnTo>
                  <a:lnTo>
                    <a:pt x="225" y="82"/>
                  </a:lnTo>
                  <a:lnTo>
                    <a:pt x="230" y="68"/>
                  </a:lnTo>
                  <a:lnTo>
                    <a:pt x="237" y="52"/>
                  </a:lnTo>
                  <a:close/>
                  <a:moveTo>
                    <a:pt x="137" y="8"/>
                  </a:moveTo>
                  <a:lnTo>
                    <a:pt x="156" y="9"/>
                  </a:lnTo>
                  <a:lnTo>
                    <a:pt x="174" y="13"/>
                  </a:lnTo>
                  <a:lnTo>
                    <a:pt x="155" y="36"/>
                  </a:lnTo>
                  <a:lnTo>
                    <a:pt x="146" y="36"/>
                  </a:lnTo>
                  <a:lnTo>
                    <a:pt x="137" y="34"/>
                  </a:lnTo>
                  <a:lnTo>
                    <a:pt x="112" y="38"/>
                  </a:lnTo>
                  <a:lnTo>
                    <a:pt x="89" y="47"/>
                  </a:lnTo>
                  <a:lnTo>
                    <a:pt x="69" y="61"/>
                  </a:lnTo>
                  <a:lnTo>
                    <a:pt x="52" y="79"/>
                  </a:lnTo>
                  <a:lnTo>
                    <a:pt x="39" y="102"/>
                  </a:lnTo>
                  <a:lnTo>
                    <a:pt x="30" y="127"/>
                  </a:lnTo>
                  <a:lnTo>
                    <a:pt x="28" y="155"/>
                  </a:lnTo>
                  <a:lnTo>
                    <a:pt x="28" y="168"/>
                  </a:lnTo>
                  <a:lnTo>
                    <a:pt x="28" y="172"/>
                  </a:lnTo>
                  <a:lnTo>
                    <a:pt x="26" y="176"/>
                  </a:lnTo>
                  <a:lnTo>
                    <a:pt x="24" y="180"/>
                  </a:lnTo>
                  <a:lnTo>
                    <a:pt x="20" y="182"/>
                  </a:lnTo>
                  <a:lnTo>
                    <a:pt x="16" y="182"/>
                  </a:lnTo>
                  <a:lnTo>
                    <a:pt x="11" y="182"/>
                  </a:lnTo>
                  <a:lnTo>
                    <a:pt x="7" y="181"/>
                  </a:lnTo>
                  <a:lnTo>
                    <a:pt x="5" y="178"/>
                  </a:lnTo>
                  <a:lnTo>
                    <a:pt x="2" y="175"/>
                  </a:lnTo>
                  <a:lnTo>
                    <a:pt x="1" y="171"/>
                  </a:lnTo>
                  <a:lnTo>
                    <a:pt x="0" y="155"/>
                  </a:lnTo>
                  <a:lnTo>
                    <a:pt x="4" y="121"/>
                  </a:lnTo>
                  <a:lnTo>
                    <a:pt x="14" y="89"/>
                  </a:lnTo>
                  <a:lnTo>
                    <a:pt x="30" y="62"/>
                  </a:lnTo>
                  <a:lnTo>
                    <a:pt x="51" y="39"/>
                  </a:lnTo>
                  <a:lnTo>
                    <a:pt x="76" y="22"/>
                  </a:lnTo>
                  <a:lnTo>
                    <a:pt x="105" y="11"/>
                  </a:lnTo>
                  <a:lnTo>
                    <a:pt x="137" y="8"/>
                  </a:lnTo>
                  <a:close/>
                  <a:moveTo>
                    <a:pt x="224" y="0"/>
                  </a:moveTo>
                  <a:lnTo>
                    <a:pt x="224" y="4"/>
                  </a:lnTo>
                  <a:lnTo>
                    <a:pt x="221" y="13"/>
                  </a:lnTo>
                  <a:lnTo>
                    <a:pt x="218" y="25"/>
                  </a:lnTo>
                  <a:lnTo>
                    <a:pt x="211" y="41"/>
                  </a:lnTo>
                  <a:lnTo>
                    <a:pt x="205" y="60"/>
                  </a:lnTo>
                  <a:lnTo>
                    <a:pt x="197" y="79"/>
                  </a:lnTo>
                  <a:lnTo>
                    <a:pt x="190" y="98"/>
                  </a:lnTo>
                  <a:lnTo>
                    <a:pt x="182" y="117"/>
                  </a:lnTo>
                  <a:lnTo>
                    <a:pt x="174" y="134"/>
                  </a:lnTo>
                  <a:lnTo>
                    <a:pt x="168" y="149"/>
                  </a:lnTo>
                  <a:lnTo>
                    <a:pt x="163" y="161"/>
                  </a:lnTo>
                  <a:lnTo>
                    <a:pt x="159" y="167"/>
                  </a:lnTo>
                  <a:lnTo>
                    <a:pt x="151" y="176"/>
                  </a:lnTo>
                  <a:lnTo>
                    <a:pt x="142" y="181"/>
                  </a:lnTo>
                  <a:lnTo>
                    <a:pt x="132" y="181"/>
                  </a:lnTo>
                  <a:lnTo>
                    <a:pt x="122" y="177"/>
                  </a:lnTo>
                  <a:lnTo>
                    <a:pt x="113" y="169"/>
                  </a:lnTo>
                  <a:lnTo>
                    <a:pt x="108" y="162"/>
                  </a:lnTo>
                  <a:lnTo>
                    <a:pt x="108" y="150"/>
                  </a:lnTo>
                  <a:lnTo>
                    <a:pt x="112" y="139"/>
                  </a:lnTo>
                  <a:lnTo>
                    <a:pt x="116" y="133"/>
                  </a:lnTo>
                  <a:lnTo>
                    <a:pt x="123" y="122"/>
                  </a:lnTo>
                  <a:lnTo>
                    <a:pt x="132" y="110"/>
                  </a:lnTo>
                  <a:lnTo>
                    <a:pt x="144" y="96"/>
                  </a:lnTo>
                  <a:lnTo>
                    <a:pt x="156" y="79"/>
                  </a:lnTo>
                  <a:lnTo>
                    <a:pt x="169" y="62"/>
                  </a:lnTo>
                  <a:lnTo>
                    <a:pt x="182" y="46"/>
                  </a:lnTo>
                  <a:lnTo>
                    <a:pt x="195" y="32"/>
                  </a:lnTo>
                  <a:lnTo>
                    <a:pt x="205" y="19"/>
                  </a:lnTo>
                  <a:lnTo>
                    <a:pt x="214" y="9"/>
                  </a:lnTo>
                  <a:lnTo>
                    <a:pt x="220" y="3"/>
                  </a:lnTo>
                  <a:lnTo>
                    <a:pt x="224" y="0"/>
                  </a:lnTo>
                  <a:close/>
                </a:path>
              </a:pathLst>
            </a:custGeom>
            <a:solidFill>
              <a:srgbClr val="426F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p:nvGrpSpPr>
        <p:grpSpPr>
          <a:xfrm>
            <a:off x="2405343" y="2706911"/>
            <a:ext cx="2786743" cy="959884"/>
            <a:chOff x="8752108" y="2092326"/>
            <a:chExt cx="2786743" cy="959884"/>
          </a:xfrm>
        </p:grpSpPr>
        <p:sp>
          <p:nvSpPr>
            <p:cNvPr id="6" name="文本框 5"/>
            <p:cNvSpPr txBox="1"/>
            <p:nvPr/>
          </p:nvSpPr>
          <p:spPr>
            <a:xfrm>
              <a:off x="8752108" y="2092326"/>
              <a:ext cx="1151309" cy="461665"/>
            </a:xfrm>
            <a:prstGeom prst="rect">
              <a:avLst/>
            </a:prstGeom>
            <a:noFill/>
          </p:spPr>
          <p:txBody>
            <a:bodyPr wrap="square" rtlCol="0">
              <a:spAutoFit/>
            </a:bodyPr>
            <a:lstStyle/>
            <a:p>
              <a:r>
                <a:rPr lang="zh-CN" altLang="en-US" sz="2400" dirty="0" smtClean="0">
                  <a:solidFill>
                    <a:srgbClr val="453856"/>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453856"/>
                  </a:solidFill>
                  <a:latin typeface="方正正大黑简体" panose="02000000000000000000" pitchFamily="2" charset="-122"/>
                  <a:ea typeface="方正正大黑简体" panose="02000000000000000000" pitchFamily="2" charset="-122"/>
                </a:rPr>
                <a:t>2</a:t>
              </a:r>
              <a:endParaRPr lang="zh-CN" altLang="en-US" sz="2400" dirty="0">
                <a:solidFill>
                  <a:srgbClr val="453856"/>
                </a:solidFill>
                <a:latin typeface="方正正大黑简体" panose="02000000000000000000" pitchFamily="2" charset="-122"/>
                <a:ea typeface="方正正大黑简体" panose="02000000000000000000" pitchFamily="2" charset="-122"/>
              </a:endParaRPr>
            </a:p>
          </p:txBody>
        </p:sp>
        <p:sp>
          <p:nvSpPr>
            <p:cNvPr id="7" name="文本框 6"/>
            <p:cNvSpPr txBox="1"/>
            <p:nvPr/>
          </p:nvSpPr>
          <p:spPr>
            <a:xfrm>
              <a:off x="8752108" y="2467435"/>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15" name="组合 14"/>
          <p:cNvGrpSpPr/>
          <p:nvPr/>
        </p:nvGrpSpPr>
        <p:grpSpPr>
          <a:xfrm>
            <a:off x="1023955" y="2559818"/>
            <a:ext cx="1065258" cy="1065258"/>
            <a:chOff x="1297704" y="2887747"/>
            <a:chExt cx="1065258" cy="1065258"/>
          </a:xfrm>
        </p:grpSpPr>
        <p:sp>
          <p:nvSpPr>
            <p:cNvPr id="49" name="椭圆 48"/>
            <p:cNvSpPr/>
            <p:nvPr/>
          </p:nvSpPr>
          <p:spPr>
            <a:xfrm>
              <a:off x="1297704" y="2887747"/>
              <a:ext cx="1065258" cy="1065258"/>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
            <p:cNvSpPr>
              <a:spLocks noEditPoints="1"/>
            </p:cNvSpPr>
            <p:nvPr/>
          </p:nvSpPr>
          <p:spPr bwMode="auto">
            <a:xfrm>
              <a:off x="1596034" y="3175386"/>
              <a:ext cx="468599" cy="489980"/>
            </a:xfrm>
            <a:custGeom>
              <a:avLst/>
              <a:gdLst>
                <a:gd name="T0" fmla="*/ 176 w 263"/>
                <a:gd name="T1" fmla="*/ 98 h 275"/>
                <a:gd name="T2" fmla="*/ 167 w 263"/>
                <a:gd name="T3" fmla="*/ 119 h 275"/>
                <a:gd name="T4" fmla="*/ 178 w 263"/>
                <a:gd name="T5" fmla="*/ 136 h 275"/>
                <a:gd name="T6" fmla="*/ 201 w 263"/>
                <a:gd name="T7" fmla="*/ 135 h 275"/>
                <a:gd name="T8" fmla="*/ 209 w 263"/>
                <a:gd name="T9" fmla="*/ 121 h 275"/>
                <a:gd name="T10" fmla="*/ 205 w 263"/>
                <a:gd name="T11" fmla="*/ 115 h 275"/>
                <a:gd name="T12" fmla="*/ 197 w 263"/>
                <a:gd name="T13" fmla="*/ 119 h 275"/>
                <a:gd name="T14" fmla="*/ 192 w 263"/>
                <a:gd name="T15" fmla="*/ 116 h 275"/>
                <a:gd name="T16" fmla="*/ 190 w 263"/>
                <a:gd name="T17" fmla="*/ 110 h 275"/>
                <a:gd name="T18" fmla="*/ 191 w 263"/>
                <a:gd name="T19" fmla="*/ 105 h 275"/>
                <a:gd name="T20" fmla="*/ 195 w 263"/>
                <a:gd name="T21" fmla="*/ 102 h 275"/>
                <a:gd name="T22" fmla="*/ 201 w 263"/>
                <a:gd name="T23" fmla="*/ 98 h 275"/>
                <a:gd name="T24" fmla="*/ 183 w 263"/>
                <a:gd name="T25" fmla="*/ 94 h 275"/>
                <a:gd name="T26" fmla="*/ 256 w 263"/>
                <a:gd name="T27" fmla="*/ 1 h 275"/>
                <a:gd name="T28" fmla="*/ 260 w 263"/>
                <a:gd name="T29" fmla="*/ 6 h 275"/>
                <a:gd name="T30" fmla="*/ 262 w 263"/>
                <a:gd name="T31" fmla="*/ 46 h 275"/>
                <a:gd name="T32" fmla="*/ 247 w 263"/>
                <a:gd name="T33" fmla="*/ 79 h 275"/>
                <a:gd name="T34" fmla="*/ 223 w 263"/>
                <a:gd name="T35" fmla="*/ 105 h 275"/>
                <a:gd name="T36" fmla="*/ 229 w 263"/>
                <a:gd name="T37" fmla="*/ 115 h 275"/>
                <a:gd name="T38" fmla="*/ 230 w 263"/>
                <a:gd name="T39" fmla="*/ 122 h 275"/>
                <a:gd name="T40" fmla="*/ 215 w 263"/>
                <a:gd name="T41" fmla="*/ 168 h 275"/>
                <a:gd name="T42" fmla="*/ 211 w 263"/>
                <a:gd name="T43" fmla="*/ 176 h 275"/>
                <a:gd name="T44" fmla="*/ 206 w 263"/>
                <a:gd name="T45" fmla="*/ 181 h 275"/>
                <a:gd name="T46" fmla="*/ 75 w 263"/>
                <a:gd name="T47" fmla="*/ 274 h 275"/>
                <a:gd name="T48" fmla="*/ 67 w 263"/>
                <a:gd name="T49" fmla="*/ 275 h 275"/>
                <a:gd name="T50" fmla="*/ 61 w 263"/>
                <a:gd name="T51" fmla="*/ 270 h 275"/>
                <a:gd name="T52" fmla="*/ 1 w 263"/>
                <a:gd name="T53" fmla="*/ 182 h 275"/>
                <a:gd name="T54" fmla="*/ 1 w 263"/>
                <a:gd name="T55" fmla="*/ 175 h 275"/>
                <a:gd name="T56" fmla="*/ 6 w 263"/>
                <a:gd name="T57" fmla="*/ 167 h 275"/>
                <a:gd name="T58" fmla="*/ 137 w 263"/>
                <a:gd name="T59" fmla="*/ 75 h 275"/>
                <a:gd name="T60" fmla="*/ 145 w 263"/>
                <a:gd name="T61" fmla="*/ 73 h 275"/>
                <a:gd name="T62" fmla="*/ 192 w 263"/>
                <a:gd name="T63" fmla="*/ 73 h 275"/>
                <a:gd name="T64" fmla="*/ 200 w 263"/>
                <a:gd name="T65" fmla="*/ 74 h 275"/>
                <a:gd name="T66" fmla="*/ 205 w 263"/>
                <a:gd name="T67" fmla="*/ 79 h 275"/>
                <a:gd name="T68" fmla="*/ 223 w 263"/>
                <a:gd name="T69" fmla="*/ 82 h 275"/>
                <a:gd name="T70" fmla="*/ 241 w 263"/>
                <a:gd name="T71" fmla="*/ 59 h 275"/>
                <a:gd name="T72" fmla="*/ 248 w 263"/>
                <a:gd name="T73" fmla="*/ 29 h 275"/>
                <a:gd name="T74" fmla="*/ 244 w 263"/>
                <a:gd name="T75" fmla="*/ 8 h 275"/>
                <a:gd name="T76" fmla="*/ 247 w 263"/>
                <a:gd name="T77" fmla="*/ 3 h 275"/>
                <a:gd name="T78" fmla="*/ 253 w 263"/>
                <a:gd name="T7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3" h="275">
                  <a:moveTo>
                    <a:pt x="183" y="94"/>
                  </a:moveTo>
                  <a:lnTo>
                    <a:pt x="176" y="98"/>
                  </a:lnTo>
                  <a:lnTo>
                    <a:pt x="168" y="107"/>
                  </a:lnTo>
                  <a:lnTo>
                    <a:pt x="167" y="119"/>
                  </a:lnTo>
                  <a:lnTo>
                    <a:pt x="170" y="129"/>
                  </a:lnTo>
                  <a:lnTo>
                    <a:pt x="178" y="136"/>
                  </a:lnTo>
                  <a:lnTo>
                    <a:pt x="190" y="139"/>
                  </a:lnTo>
                  <a:lnTo>
                    <a:pt x="201" y="135"/>
                  </a:lnTo>
                  <a:lnTo>
                    <a:pt x="206" y="129"/>
                  </a:lnTo>
                  <a:lnTo>
                    <a:pt x="209" y="121"/>
                  </a:lnTo>
                  <a:lnTo>
                    <a:pt x="210" y="112"/>
                  </a:lnTo>
                  <a:lnTo>
                    <a:pt x="205" y="115"/>
                  </a:lnTo>
                  <a:lnTo>
                    <a:pt x="201" y="117"/>
                  </a:lnTo>
                  <a:lnTo>
                    <a:pt x="197" y="119"/>
                  </a:lnTo>
                  <a:lnTo>
                    <a:pt x="195" y="117"/>
                  </a:lnTo>
                  <a:lnTo>
                    <a:pt x="192" y="116"/>
                  </a:lnTo>
                  <a:lnTo>
                    <a:pt x="190" y="113"/>
                  </a:lnTo>
                  <a:lnTo>
                    <a:pt x="190" y="110"/>
                  </a:lnTo>
                  <a:lnTo>
                    <a:pt x="190" y="107"/>
                  </a:lnTo>
                  <a:lnTo>
                    <a:pt x="191" y="105"/>
                  </a:lnTo>
                  <a:lnTo>
                    <a:pt x="193" y="102"/>
                  </a:lnTo>
                  <a:lnTo>
                    <a:pt x="195" y="102"/>
                  </a:lnTo>
                  <a:lnTo>
                    <a:pt x="197" y="101"/>
                  </a:lnTo>
                  <a:lnTo>
                    <a:pt x="201" y="98"/>
                  </a:lnTo>
                  <a:lnTo>
                    <a:pt x="192" y="94"/>
                  </a:lnTo>
                  <a:lnTo>
                    <a:pt x="183" y="94"/>
                  </a:lnTo>
                  <a:close/>
                  <a:moveTo>
                    <a:pt x="253" y="0"/>
                  </a:moveTo>
                  <a:lnTo>
                    <a:pt x="256" y="1"/>
                  </a:lnTo>
                  <a:lnTo>
                    <a:pt x="258" y="3"/>
                  </a:lnTo>
                  <a:lnTo>
                    <a:pt x="260" y="6"/>
                  </a:lnTo>
                  <a:lnTo>
                    <a:pt x="263" y="27"/>
                  </a:lnTo>
                  <a:lnTo>
                    <a:pt x="262" y="46"/>
                  </a:lnTo>
                  <a:lnTo>
                    <a:pt x="256" y="64"/>
                  </a:lnTo>
                  <a:lnTo>
                    <a:pt x="247" y="79"/>
                  </a:lnTo>
                  <a:lnTo>
                    <a:pt x="235" y="93"/>
                  </a:lnTo>
                  <a:lnTo>
                    <a:pt x="223" y="105"/>
                  </a:lnTo>
                  <a:lnTo>
                    <a:pt x="227" y="111"/>
                  </a:lnTo>
                  <a:lnTo>
                    <a:pt x="229" y="115"/>
                  </a:lnTo>
                  <a:lnTo>
                    <a:pt x="229" y="119"/>
                  </a:lnTo>
                  <a:lnTo>
                    <a:pt x="230" y="122"/>
                  </a:lnTo>
                  <a:lnTo>
                    <a:pt x="229" y="125"/>
                  </a:lnTo>
                  <a:lnTo>
                    <a:pt x="215" y="168"/>
                  </a:lnTo>
                  <a:lnTo>
                    <a:pt x="214" y="172"/>
                  </a:lnTo>
                  <a:lnTo>
                    <a:pt x="211" y="176"/>
                  </a:lnTo>
                  <a:lnTo>
                    <a:pt x="209" y="178"/>
                  </a:lnTo>
                  <a:lnTo>
                    <a:pt x="206" y="181"/>
                  </a:lnTo>
                  <a:lnTo>
                    <a:pt x="79" y="272"/>
                  </a:lnTo>
                  <a:lnTo>
                    <a:pt x="75" y="274"/>
                  </a:lnTo>
                  <a:lnTo>
                    <a:pt x="71" y="275"/>
                  </a:lnTo>
                  <a:lnTo>
                    <a:pt x="67" y="275"/>
                  </a:lnTo>
                  <a:lnTo>
                    <a:pt x="63" y="274"/>
                  </a:lnTo>
                  <a:lnTo>
                    <a:pt x="61" y="270"/>
                  </a:lnTo>
                  <a:lnTo>
                    <a:pt x="2" y="187"/>
                  </a:lnTo>
                  <a:lnTo>
                    <a:pt x="1" y="182"/>
                  </a:lnTo>
                  <a:lnTo>
                    <a:pt x="0" y="178"/>
                  </a:lnTo>
                  <a:lnTo>
                    <a:pt x="1" y="175"/>
                  </a:lnTo>
                  <a:lnTo>
                    <a:pt x="3" y="171"/>
                  </a:lnTo>
                  <a:lnTo>
                    <a:pt x="6" y="167"/>
                  </a:lnTo>
                  <a:lnTo>
                    <a:pt x="133" y="76"/>
                  </a:lnTo>
                  <a:lnTo>
                    <a:pt x="137" y="75"/>
                  </a:lnTo>
                  <a:lnTo>
                    <a:pt x="141" y="74"/>
                  </a:lnTo>
                  <a:lnTo>
                    <a:pt x="145" y="73"/>
                  </a:lnTo>
                  <a:lnTo>
                    <a:pt x="149" y="73"/>
                  </a:lnTo>
                  <a:lnTo>
                    <a:pt x="192" y="73"/>
                  </a:lnTo>
                  <a:lnTo>
                    <a:pt x="196" y="73"/>
                  </a:lnTo>
                  <a:lnTo>
                    <a:pt x="200" y="74"/>
                  </a:lnTo>
                  <a:lnTo>
                    <a:pt x="202" y="76"/>
                  </a:lnTo>
                  <a:lnTo>
                    <a:pt x="205" y="79"/>
                  </a:lnTo>
                  <a:lnTo>
                    <a:pt x="213" y="91"/>
                  </a:lnTo>
                  <a:lnTo>
                    <a:pt x="223" y="82"/>
                  </a:lnTo>
                  <a:lnTo>
                    <a:pt x="233" y="71"/>
                  </a:lnTo>
                  <a:lnTo>
                    <a:pt x="241" y="59"/>
                  </a:lnTo>
                  <a:lnTo>
                    <a:pt x="246" y="45"/>
                  </a:lnTo>
                  <a:lnTo>
                    <a:pt x="248" y="29"/>
                  </a:lnTo>
                  <a:lnTo>
                    <a:pt x="244" y="11"/>
                  </a:lnTo>
                  <a:lnTo>
                    <a:pt x="244" y="8"/>
                  </a:lnTo>
                  <a:lnTo>
                    <a:pt x="244" y="5"/>
                  </a:lnTo>
                  <a:lnTo>
                    <a:pt x="247" y="3"/>
                  </a:lnTo>
                  <a:lnTo>
                    <a:pt x="249" y="1"/>
                  </a:lnTo>
                  <a:lnTo>
                    <a:pt x="253" y="0"/>
                  </a:lnTo>
                  <a:close/>
                </a:path>
              </a:pathLst>
            </a:custGeom>
            <a:solidFill>
              <a:srgbClr val="45375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2405343" y="4035350"/>
            <a:ext cx="2786743" cy="959884"/>
            <a:chOff x="8752107" y="3132528"/>
            <a:chExt cx="2786743" cy="959884"/>
          </a:xfrm>
        </p:grpSpPr>
        <p:sp>
          <p:nvSpPr>
            <p:cNvPr id="9" name="文本框 8"/>
            <p:cNvSpPr txBox="1"/>
            <p:nvPr/>
          </p:nvSpPr>
          <p:spPr>
            <a:xfrm>
              <a:off x="8752107" y="3132528"/>
              <a:ext cx="1151310" cy="461665"/>
            </a:xfrm>
            <a:prstGeom prst="rect">
              <a:avLst/>
            </a:prstGeom>
            <a:noFill/>
          </p:spPr>
          <p:txBody>
            <a:bodyPr wrap="square" rtlCol="0">
              <a:spAutoFit/>
            </a:bodyPr>
            <a:lstStyle/>
            <a:p>
              <a:r>
                <a:rPr lang="zh-CN" altLang="en-US" sz="2400" dirty="0" smtClean="0">
                  <a:solidFill>
                    <a:srgbClr val="DE8133"/>
                  </a:solidFill>
                  <a:latin typeface="方正正大黑简体" panose="02000000000000000000" pitchFamily="2" charset="-122"/>
                  <a:ea typeface="方正正大黑简体" panose="02000000000000000000" pitchFamily="2" charset="-122"/>
                </a:rPr>
                <a:t>标题</a:t>
              </a:r>
              <a:r>
                <a:rPr lang="en-US" altLang="zh-CN" sz="2400" dirty="0" smtClean="0">
                  <a:solidFill>
                    <a:srgbClr val="DE8133"/>
                  </a:solidFill>
                  <a:latin typeface="方正正大黑简体" panose="02000000000000000000" pitchFamily="2" charset="-122"/>
                  <a:ea typeface="方正正大黑简体" panose="02000000000000000000" pitchFamily="2" charset="-122"/>
                </a:rPr>
                <a:t>3</a:t>
              </a:r>
              <a:endParaRPr lang="zh-CN" altLang="en-US" sz="2400" dirty="0">
                <a:solidFill>
                  <a:srgbClr val="DE8133"/>
                </a:solidFill>
                <a:latin typeface="方正正大黑简体" panose="02000000000000000000" pitchFamily="2" charset="-122"/>
                <a:ea typeface="方正正大黑简体" panose="02000000000000000000" pitchFamily="2" charset="-122"/>
              </a:endParaRPr>
            </a:p>
          </p:txBody>
        </p:sp>
        <p:sp>
          <p:nvSpPr>
            <p:cNvPr id="10" name="文本框 9"/>
            <p:cNvSpPr txBox="1"/>
            <p:nvPr/>
          </p:nvSpPr>
          <p:spPr>
            <a:xfrm>
              <a:off x="8752107" y="3507637"/>
              <a:ext cx="2786743" cy="584775"/>
            </a:xfrm>
            <a:prstGeom prst="rect">
              <a:avLst/>
            </a:prstGeom>
            <a:noFill/>
          </p:spPr>
          <p:txBody>
            <a:bodyPr wrap="square" rtlCol="0">
              <a:spAutoFit/>
            </a:bodyPr>
            <a:lstStyle/>
            <a:p>
              <a:r>
                <a:rPr lang="zh-CN" altLang="en-US" sz="1600" dirty="0" smtClean="0">
                  <a:solidFill>
                    <a:schemeClr val="bg2">
                      <a:lumMod val="25000"/>
                    </a:schemeClr>
                  </a:solidFill>
                  <a:latin typeface="+mn-ea"/>
                </a:rPr>
                <a:t>解释性文字解释性文字解释性文字解释性文字</a:t>
              </a:r>
              <a:endParaRPr lang="zh-CN" altLang="en-US" sz="1600" dirty="0">
                <a:solidFill>
                  <a:schemeClr val="bg2">
                    <a:lumMod val="25000"/>
                  </a:schemeClr>
                </a:solidFill>
                <a:latin typeface="+mn-ea"/>
              </a:endParaRPr>
            </a:p>
          </p:txBody>
        </p:sp>
      </p:grpSp>
      <p:grpSp>
        <p:nvGrpSpPr>
          <p:cNvPr id="16" name="组合 15"/>
          <p:cNvGrpSpPr/>
          <p:nvPr/>
        </p:nvGrpSpPr>
        <p:grpSpPr>
          <a:xfrm>
            <a:off x="1023955" y="3808255"/>
            <a:ext cx="1065258" cy="1065258"/>
            <a:chOff x="420871" y="3879583"/>
            <a:chExt cx="1065258" cy="1065258"/>
          </a:xfrm>
        </p:grpSpPr>
        <p:sp>
          <p:nvSpPr>
            <p:cNvPr id="50" name="椭圆 49"/>
            <p:cNvSpPr/>
            <p:nvPr/>
          </p:nvSpPr>
          <p:spPr>
            <a:xfrm>
              <a:off x="420871" y="3879583"/>
              <a:ext cx="1065258" cy="1065258"/>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58"/>
            <p:cNvSpPr>
              <a:spLocks noEditPoints="1"/>
            </p:cNvSpPr>
            <p:nvPr/>
          </p:nvSpPr>
          <p:spPr bwMode="auto">
            <a:xfrm>
              <a:off x="753054" y="4196621"/>
              <a:ext cx="400893" cy="431182"/>
            </a:xfrm>
            <a:custGeom>
              <a:avLst/>
              <a:gdLst>
                <a:gd name="T0" fmla="*/ 148 w 225"/>
                <a:gd name="T1" fmla="*/ 183 h 242"/>
                <a:gd name="T2" fmla="*/ 218 w 225"/>
                <a:gd name="T3" fmla="*/ 190 h 242"/>
                <a:gd name="T4" fmla="*/ 214 w 225"/>
                <a:gd name="T5" fmla="*/ 234 h 242"/>
                <a:gd name="T6" fmla="*/ 213 w 225"/>
                <a:gd name="T7" fmla="*/ 238 h 242"/>
                <a:gd name="T8" fmla="*/ 211 w 225"/>
                <a:gd name="T9" fmla="*/ 241 h 242"/>
                <a:gd name="T10" fmla="*/ 209 w 225"/>
                <a:gd name="T11" fmla="*/ 242 h 242"/>
                <a:gd name="T12" fmla="*/ 205 w 225"/>
                <a:gd name="T13" fmla="*/ 242 h 242"/>
                <a:gd name="T14" fmla="*/ 150 w 225"/>
                <a:gd name="T15" fmla="*/ 237 h 242"/>
                <a:gd name="T16" fmla="*/ 148 w 225"/>
                <a:gd name="T17" fmla="*/ 237 h 242"/>
                <a:gd name="T18" fmla="*/ 145 w 225"/>
                <a:gd name="T19" fmla="*/ 234 h 242"/>
                <a:gd name="T20" fmla="*/ 142 w 225"/>
                <a:gd name="T21" fmla="*/ 232 h 242"/>
                <a:gd name="T22" fmla="*/ 142 w 225"/>
                <a:gd name="T23" fmla="*/ 229 h 242"/>
                <a:gd name="T24" fmla="*/ 148 w 225"/>
                <a:gd name="T25" fmla="*/ 183 h 242"/>
                <a:gd name="T26" fmla="*/ 79 w 225"/>
                <a:gd name="T27" fmla="*/ 183 h 242"/>
                <a:gd name="T28" fmla="*/ 83 w 225"/>
                <a:gd name="T29" fmla="*/ 229 h 242"/>
                <a:gd name="T30" fmla="*/ 83 w 225"/>
                <a:gd name="T31" fmla="*/ 232 h 242"/>
                <a:gd name="T32" fmla="*/ 81 w 225"/>
                <a:gd name="T33" fmla="*/ 234 h 242"/>
                <a:gd name="T34" fmla="*/ 79 w 225"/>
                <a:gd name="T35" fmla="*/ 237 h 242"/>
                <a:gd name="T36" fmla="*/ 76 w 225"/>
                <a:gd name="T37" fmla="*/ 237 h 242"/>
                <a:gd name="T38" fmla="*/ 21 w 225"/>
                <a:gd name="T39" fmla="*/ 242 h 242"/>
                <a:gd name="T40" fmla="*/ 18 w 225"/>
                <a:gd name="T41" fmla="*/ 242 h 242"/>
                <a:gd name="T42" fmla="*/ 15 w 225"/>
                <a:gd name="T43" fmla="*/ 241 h 242"/>
                <a:gd name="T44" fmla="*/ 12 w 225"/>
                <a:gd name="T45" fmla="*/ 238 h 242"/>
                <a:gd name="T46" fmla="*/ 12 w 225"/>
                <a:gd name="T47" fmla="*/ 234 h 242"/>
                <a:gd name="T48" fmla="*/ 7 w 225"/>
                <a:gd name="T49" fmla="*/ 190 h 242"/>
                <a:gd name="T50" fmla="*/ 79 w 225"/>
                <a:gd name="T51" fmla="*/ 183 h 242"/>
                <a:gd name="T52" fmla="*/ 113 w 225"/>
                <a:gd name="T53" fmla="*/ 0 h 242"/>
                <a:gd name="T54" fmla="*/ 139 w 225"/>
                <a:gd name="T55" fmla="*/ 2 h 242"/>
                <a:gd name="T56" fmla="*/ 163 w 225"/>
                <a:gd name="T57" fmla="*/ 11 h 242"/>
                <a:gd name="T58" fmla="*/ 183 w 225"/>
                <a:gd name="T59" fmla="*/ 23 h 242"/>
                <a:gd name="T60" fmla="*/ 201 w 225"/>
                <a:gd name="T61" fmla="*/ 39 h 242"/>
                <a:gd name="T62" fmla="*/ 214 w 225"/>
                <a:gd name="T63" fmla="*/ 60 h 242"/>
                <a:gd name="T64" fmla="*/ 223 w 225"/>
                <a:gd name="T65" fmla="*/ 81 h 242"/>
                <a:gd name="T66" fmla="*/ 225 w 225"/>
                <a:gd name="T67" fmla="*/ 105 h 242"/>
                <a:gd name="T68" fmla="*/ 225 w 225"/>
                <a:gd name="T69" fmla="*/ 116 h 242"/>
                <a:gd name="T70" fmla="*/ 220 w 225"/>
                <a:gd name="T71" fmla="*/ 162 h 242"/>
                <a:gd name="T72" fmla="*/ 150 w 225"/>
                <a:gd name="T73" fmla="*/ 156 h 242"/>
                <a:gd name="T74" fmla="*/ 154 w 225"/>
                <a:gd name="T75" fmla="*/ 109 h 242"/>
                <a:gd name="T76" fmla="*/ 154 w 225"/>
                <a:gd name="T77" fmla="*/ 105 h 242"/>
                <a:gd name="T78" fmla="*/ 151 w 225"/>
                <a:gd name="T79" fmla="*/ 90 h 242"/>
                <a:gd name="T80" fmla="*/ 142 w 225"/>
                <a:gd name="T81" fmla="*/ 79 h 242"/>
                <a:gd name="T82" fmla="*/ 128 w 225"/>
                <a:gd name="T83" fmla="*/ 70 h 242"/>
                <a:gd name="T84" fmla="*/ 113 w 225"/>
                <a:gd name="T85" fmla="*/ 67 h 242"/>
                <a:gd name="T86" fmla="*/ 97 w 225"/>
                <a:gd name="T87" fmla="*/ 70 h 242"/>
                <a:gd name="T88" fmla="*/ 84 w 225"/>
                <a:gd name="T89" fmla="*/ 79 h 242"/>
                <a:gd name="T90" fmla="*/ 75 w 225"/>
                <a:gd name="T91" fmla="*/ 90 h 242"/>
                <a:gd name="T92" fmla="*/ 71 w 225"/>
                <a:gd name="T93" fmla="*/ 105 h 242"/>
                <a:gd name="T94" fmla="*/ 72 w 225"/>
                <a:gd name="T95" fmla="*/ 109 h 242"/>
                <a:gd name="T96" fmla="*/ 76 w 225"/>
                <a:gd name="T97" fmla="*/ 156 h 242"/>
                <a:gd name="T98" fmla="*/ 5 w 225"/>
                <a:gd name="T99" fmla="*/ 162 h 242"/>
                <a:gd name="T100" fmla="*/ 1 w 225"/>
                <a:gd name="T101" fmla="*/ 116 h 242"/>
                <a:gd name="T102" fmla="*/ 0 w 225"/>
                <a:gd name="T103" fmla="*/ 105 h 242"/>
                <a:gd name="T104" fmla="*/ 4 w 225"/>
                <a:gd name="T105" fmla="*/ 81 h 242"/>
                <a:gd name="T106" fmla="*/ 11 w 225"/>
                <a:gd name="T107" fmla="*/ 60 h 242"/>
                <a:gd name="T108" fmla="*/ 25 w 225"/>
                <a:gd name="T109" fmla="*/ 39 h 242"/>
                <a:gd name="T110" fmla="*/ 43 w 225"/>
                <a:gd name="T111" fmla="*/ 23 h 242"/>
                <a:gd name="T112" fmla="*/ 63 w 225"/>
                <a:gd name="T113" fmla="*/ 11 h 242"/>
                <a:gd name="T114" fmla="*/ 88 w 225"/>
                <a:gd name="T115" fmla="*/ 2 h 242"/>
                <a:gd name="T116" fmla="*/ 113 w 225"/>
                <a:gd name="T11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242">
                  <a:moveTo>
                    <a:pt x="148" y="183"/>
                  </a:moveTo>
                  <a:lnTo>
                    <a:pt x="218" y="190"/>
                  </a:lnTo>
                  <a:lnTo>
                    <a:pt x="214" y="234"/>
                  </a:lnTo>
                  <a:lnTo>
                    <a:pt x="213" y="238"/>
                  </a:lnTo>
                  <a:lnTo>
                    <a:pt x="211" y="241"/>
                  </a:lnTo>
                  <a:lnTo>
                    <a:pt x="209" y="242"/>
                  </a:lnTo>
                  <a:lnTo>
                    <a:pt x="205" y="242"/>
                  </a:lnTo>
                  <a:lnTo>
                    <a:pt x="150" y="237"/>
                  </a:lnTo>
                  <a:lnTo>
                    <a:pt x="148" y="237"/>
                  </a:lnTo>
                  <a:lnTo>
                    <a:pt x="145" y="234"/>
                  </a:lnTo>
                  <a:lnTo>
                    <a:pt x="142" y="232"/>
                  </a:lnTo>
                  <a:lnTo>
                    <a:pt x="142" y="229"/>
                  </a:lnTo>
                  <a:lnTo>
                    <a:pt x="148" y="183"/>
                  </a:lnTo>
                  <a:close/>
                  <a:moveTo>
                    <a:pt x="79" y="183"/>
                  </a:moveTo>
                  <a:lnTo>
                    <a:pt x="83" y="229"/>
                  </a:lnTo>
                  <a:lnTo>
                    <a:pt x="83" y="232"/>
                  </a:lnTo>
                  <a:lnTo>
                    <a:pt x="81" y="234"/>
                  </a:lnTo>
                  <a:lnTo>
                    <a:pt x="79" y="237"/>
                  </a:lnTo>
                  <a:lnTo>
                    <a:pt x="76" y="237"/>
                  </a:lnTo>
                  <a:lnTo>
                    <a:pt x="21" y="242"/>
                  </a:lnTo>
                  <a:lnTo>
                    <a:pt x="18" y="242"/>
                  </a:lnTo>
                  <a:lnTo>
                    <a:pt x="15" y="241"/>
                  </a:lnTo>
                  <a:lnTo>
                    <a:pt x="12" y="238"/>
                  </a:lnTo>
                  <a:lnTo>
                    <a:pt x="12" y="234"/>
                  </a:lnTo>
                  <a:lnTo>
                    <a:pt x="7" y="190"/>
                  </a:lnTo>
                  <a:lnTo>
                    <a:pt x="79" y="183"/>
                  </a:lnTo>
                  <a:close/>
                  <a:moveTo>
                    <a:pt x="113" y="0"/>
                  </a:moveTo>
                  <a:lnTo>
                    <a:pt x="139" y="2"/>
                  </a:lnTo>
                  <a:lnTo>
                    <a:pt x="163" y="11"/>
                  </a:lnTo>
                  <a:lnTo>
                    <a:pt x="183" y="23"/>
                  </a:lnTo>
                  <a:lnTo>
                    <a:pt x="201" y="39"/>
                  </a:lnTo>
                  <a:lnTo>
                    <a:pt x="214" y="60"/>
                  </a:lnTo>
                  <a:lnTo>
                    <a:pt x="223" y="81"/>
                  </a:lnTo>
                  <a:lnTo>
                    <a:pt x="225" y="105"/>
                  </a:lnTo>
                  <a:lnTo>
                    <a:pt x="225" y="116"/>
                  </a:lnTo>
                  <a:lnTo>
                    <a:pt x="220" y="162"/>
                  </a:lnTo>
                  <a:lnTo>
                    <a:pt x="150" y="156"/>
                  </a:lnTo>
                  <a:lnTo>
                    <a:pt x="154" y="109"/>
                  </a:lnTo>
                  <a:lnTo>
                    <a:pt x="154" y="105"/>
                  </a:lnTo>
                  <a:lnTo>
                    <a:pt x="151" y="90"/>
                  </a:lnTo>
                  <a:lnTo>
                    <a:pt x="142" y="79"/>
                  </a:lnTo>
                  <a:lnTo>
                    <a:pt x="128" y="70"/>
                  </a:lnTo>
                  <a:lnTo>
                    <a:pt x="113" y="67"/>
                  </a:lnTo>
                  <a:lnTo>
                    <a:pt x="97" y="70"/>
                  </a:lnTo>
                  <a:lnTo>
                    <a:pt x="84" y="79"/>
                  </a:lnTo>
                  <a:lnTo>
                    <a:pt x="75" y="90"/>
                  </a:lnTo>
                  <a:lnTo>
                    <a:pt x="71" y="105"/>
                  </a:lnTo>
                  <a:lnTo>
                    <a:pt x="72" y="109"/>
                  </a:lnTo>
                  <a:lnTo>
                    <a:pt x="76" y="156"/>
                  </a:lnTo>
                  <a:lnTo>
                    <a:pt x="5" y="162"/>
                  </a:lnTo>
                  <a:lnTo>
                    <a:pt x="1" y="116"/>
                  </a:lnTo>
                  <a:lnTo>
                    <a:pt x="0" y="105"/>
                  </a:lnTo>
                  <a:lnTo>
                    <a:pt x="4" y="81"/>
                  </a:lnTo>
                  <a:lnTo>
                    <a:pt x="11" y="60"/>
                  </a:lnTo>
                  <a:lnTo>
                    <a:pt x="25" y="39"/>
                  </a:lnTo>
                  <a:lnTo>
                    <a:pt x="43" y="23"/>
                  </a:lnTo>
                  <a:lnTo>
                    <a:pt x="63" y="11"/>
                  </a:lnTo>
                  <a:lnTo>
                    <a:pt x="88" y="2"/>
                  </a:lnTo>
                  <a:lnTo>
                    <a:pt x="113" y="0"/>
                  </a:lnTo>
                  <a:close/>
                </a:path>
              </a:pathLst>
            </a:custGeom>
            <a:solidFill>
              <a:srgbClr val="E283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9222348" y="5013584"/>
            <a:ext cx="981395" cy="663927"/>
            <a:chOff x="9222348" y="5013584"/>
            <a:chExt cx="981395" cy="663927"/>
          </a:xfrm>
        </p:grpSpPr>
        <p:sp>
          <p:nvSpPr>
            <p:cNvPr id="57" name="任意多边形 56"/>
            <p:cNvSpPr/>
            <p:nvPr/>
          </p:nvSpPr>
          <p:spPr>
            <a:xfrm flipV="1">
              <a:off x="9222348" y="5050936"/>
              <a:ext cx="883404" cy="626575"/>
            </a:xfrm>
            <a:custGeom>
              <a:avLst/>
              <a:gdLst>
                <a:gd name="connsiteX0" fmla="*/ 109666 w 883404"/>
                <a:gd name="connsiteY0" fmla="*/ 626575 h 626575"/>
                <a:gd name="connsiteX1" fmla="*/ 773738 w 883404"/>
                <a:gd name="connsiteY1" fmla="*/ 626575 h 626575"/>
                <a:gd name="connsiteX2" fmla="*/ 883404 w 883404"/>
                <a:gd name="connsiteY2" fmla="*/ 516909 h 626575"/>
                <a:gd name="connsiteX3" fmla="*/ 883404 w 883404"/>
                <a:gd name="connsiteY3" fmla="*/ 360246 h 626575"/>
                <a:gd name="connsiteX4" fmla="*/ 773738 w 883404"/>
                <a:gd name="connsiteY4" fmla="*/ 250580 h 626575"/>
                <a:gd name="connsiteX5" fmla="*/ 414975 w 883404"/>
                <a:gd name="connsiteY5" fmla="*/ 250580 h 626575"/>
                <a:gd name="connsiteX6" fmla="*/ 325465 w 883404"/>
                <a:gd name="connsiteY6" fmla="*/ 0 h 626575"/>
                <a:gd name="connsiteX7" fmla="*/ 235955 w 883404"/>
                <a:gd name="connsiteY7" fmla="*/ 250580 h 626575"/>
                <a:gd name="connsiteX8" fmla="*/ 109666 w 883404"/>
                <a:gd name="connsiteY8" fmla="*/ 250580 h 626575"/>
                <a:gd name="connsiteX9" fmla="*/ 0 w 883404"/>
                <a:gd name="connsiteY9" fmla="*/ 360246 h 626575"/>
                <a:gd name="connsiteX10" fmla="*/ 0 w 883404"/>
                <a:gd name="connsiteY10" fmla="*/ 516909 h 626575"/>
                <a:gd name="connsiteX11" fmla="*/ 109666 w 883404"/>
                <a:gd name="connsiteY11" fmla="*/ 626575 h 62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3404" h="626575">
                  <a:moveTo>
                    <a:pt x="109666" y="626575"/>
                  </a:moveTo>
                  <a:lnTo>
                    <a:pt x="773738" y="626575"/>
                  </a:lnTo>
                  <a:cubicBezTo>
                    <a:pt x="834305" y="626575"/>
                    <a:pt x="883404" y="577476"/>
                    <a:pt x="883404" y="516909"/>
                  </a:cubicBezTo>
                  <a:lnTo>
                    <a:pt x="883404" y="360246"/>
                  </a:lnTo>
                  <a:cubicBezTo>
                    <a:pt x="883404" y="299679"/>
                    <a:pt x="834305" y="250580"/>
                    <a:pt x="773738" y="250580"/>
                  </a:cubicBezTo>
                  <a:lnTo>
                    <a:pt x="414975" y="250580"/>
                  </a:lnTo>
                  <a:lnTo>
                    <a:pt x="325465" y="0"/>
                  </a:lnTo>
                  <a:lnTo>
                    <a:pt x="235955" y="250580"/>
                  </a:lnTo>
                  <a:lnTo>
                    <a:pt x="109666" y="250580"/>
                  </a:lnTo>
                  <a:cubicBezTo>
                    <a:pt x="49099" y="250580"/>
                    <a:pt x="0" y="299679"/>
                    <a:pt x="0" y="360246"/>
                  </a:cubicBezTo>
                  <a:lnTo>
                    <a:pt x="0" y="516909"/>
                  </a:lnTo>
                  <a:cubicBezTo>
                    <a:pt x="0" y="577476"/>
                    <a:pt x="49099" y="626575"/>
                    <a:pt x="109666" y="626575"/>
                  </a:cubicBezTo>
                  <a:close/>
                </a:path>
              </a:pathLst>
            </a:cu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文本框 57"/>
            <p:cNvSpPr txBox="1"/>
            <p:nvPr/>
          </p:nvSpPr>
          <p:spPr>
            <a:xfrm>
              <a:off x="9328239" y="5013584"/>
              <a:ext cx="875504"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90%</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0071107" y="2518212"/>
            <a:ext cx="902429" cy="631356"/>
            <a:chOff x="10071107" y="2518212"/>
            <a:chExt cx="902429" cy="631356"/>
          </a:xfrm>
        </p:grpSpPr>
        <p:sp>
          <p:nvSpPr>
            <p:cNvPr id="54" name="任意多边形 53"/>
            <p:cNvSpPr/>
            <p:nvPr/>
          </p:nvSpPr>
          <p:spPr>
            <a:xfrm flipV="1">
              <a:off x="10071107" y="2522993"/>
              <a:ext cx="883404" cy="626575"/>
            </a:xfrm>
            <a:custGeom>
              <a:avLst/>
              <a:gdLst>
                <a:gd name="connsiteX0" fmla="*/ 109666 w 883404"/>
                <a:gd name="connsiteY0" fmla="*/ 626575 h 626575"/>
                <a:gd name="connsiteX1" fmla="*/ 773738 w 883404"/>
                <a:gd name="connsiteY1" fmla="*/ 626575 h 626575"/>
                <a:gd name="connsiteX2" fmla="*/ 883404 w 883404"/>
                <a:gd name="connsiteY2" fmla="*/ 516909 h 626575"/>
                <a:gd name="connsiteX3" fmla="*/ 883404 w 883404"/>
                <a:gd name="connsiteY3" fmla="*/ 360246 h 626575"/>
                <a:gd name="connsiteX4" fmla="*/ 773738 w 883404"/>
                <a:gd name="connsiteY4" fmla="*/ 250580 h 626575"/>
                <a:gd name="connsiteX5" fmla="*/ 414975 w 883404"/>
                <a:gd name="connsiteY5" fmla="*/ 250580 h 626575"/>
                <a:gd name="connsiteX6" fmla="*/ 325465 w 883404"/>
                <a:gd name="connsiteY6" fmla="*/ 0 h 626575"/>
                <a:gd name="connsiteX7" fmla="*/ 235955 w 883404"/>
                <a:gd name="connsiteY7" fmla="*/ 250580 h 626575"/>
                <a:gd name="connsiteX8" fmla="*/ 109666 w 883404"/>
                <a:gd name="connsiteY8" fmla="*/ 250580 h 626575"/>
                <a:gd name="connsiteX9" fmla="*/ 0 w 883404"/>
                <a:gd name="connsiteY9" fmla="*/ 360246 h 626575"/>
                <a:gd name="connsiteX10" fmla="*/ 0 w 883404"/>
                <a:gd name="connsiteY10" fmla="*/ 516909 h 626575"/>
                <a:gd name="connsiteX11" fmla="*/ 109666 w 883404"/>
                <a:gd name="connsiteY11" fmla="*/ 626575 h 62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3404" h="626575">
                  <a:moveTo>
                    <a:pt x="109666" y="626575"/>
                  </a:moveTo>
                  <a:lnTo>
                    <a:pt x="773738" y="626575"/>
                  </a:lnTo>
                  <a:cubicBezTo>
                    <a:pt x="834305" y="626575"/>
                    <a:pt x="883404" y="577476"/>
                    <a:pt x="883404" y="516909"/>
                  </a:cubicBezTo>
                  <a:lnTo>
                    <a:pt x="883404" y="360246"/>
                  </a:lnTo>
                  <a:cubicBezTo>
                    <a:pt x="883404" y="299679"/>
                    <a:pt x="834305" y="250580"/>
                    <a:pt x="773738" y="250580"/>
                  </a:cubicBezTo>
                  <a:lnTo>
                    <a:pt x="414975" y="250580"/>
                  </a:lnTo>
                  <a:lnTo>
                    <a:pt x="325465" y="0"/>
                  </a:lnTo>
                  <a:lnTo>
                    <a:pt x="235955" y="250580"/>
                  </a:lnTo>
                  <a:lnTo>
                    <a:pt x="109666" y="250580"/>
                  </a:lnTo>
                  <a:cubicBezTo>
                    <a:pt x="49099" y="250580"/>
                    <a:pt x="0" y="299679"/>
                    <a:pt x="0" y="360246"/>
                  </a:cubicBezTo>
                  <a:lnTo>
                    <a:pt x="0" y="516909"/>
                  </a:lnTo>
                  <a:cubicBezTo>
                    <a:pt x="0" y="577476"/>
                    <a:pt x="49099" y="626575"/>
                    <a:pt x="109666" y="626575"/>
                  </a:cubicBezTo>
                  <a:close/>
                </a:path>
              </a:pathLst>
            </a:cu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文本框 58"/>
            <p:cNvSpPr txBox="1"/>
            <p:nvPr/>
          </p:nvSpPr>
          <p:spPr>
            <a:xfrm>
              <a:off x="10098032" y="2518212"/>
              <a:ext cx="875504"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100%</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8718774" y="3679528"/>
            <a:ext cx="983483" cy="645040"/>
            <a:chOff x="8718774" y="3679528"/>
            <a:chExt cx="983483" cy="645040"/>
          </a:xfrm>
        </p:grpSpPr>
        <p:sp>
          <p:nvSpPr>
            <p:cNvPr id="56" name="任意多边形 55"/>
            <p:cNvSpPr/>
            <p:nvPr/>
          </p:nvSpPr>
          <p:spPr>
            <a:xfrm flipV="1">
              <a:off x="8718774" y="3697993"/>
              <a:ext cx="883404" cy="626575"/>
            </a:xfrm>
            <a:custGeom>
              <a:avLst/>
              <a:gdLst>
                <a:gd name="connsiteX0" fmla="*/ 109666 w 883404"/>
                <a:gd name="connsiteY0" fmla="*/ 626575 h 626575"/>
                <a:gd name="connsiteX1" fmla="*/ 773738 w 883404"/>
                <a:gd name="connsiteY1" fmla="*/ 626575 h 626575"/>
                <a:gd name="connsiteX2" fmla="*/ 883404 w 883404"/>
                <a:gd name="connsiteY2" fmla="*/ 516909 h 626575"/>
                <a:gd name="connsiteX3" fmla="*/ 883404 w 883404"/>
                <a:gd name="connsiteY3" fmla="*/ 360246 h 626575"/>
                <a:gd name="connsiteX4" fmla="*/ 773738 w 883404"/>
                <a:gd name="connsiteY4" fmla="*/ 250580 h 626575"/>
                <a:gd name="connsiteX5" fmla="*/ 414975 w 883404"/>
                <a:gd name="connsiteY5" fmla="*/ 250580 h 626575"/>
                <a:gd name="connsiteX6" fmla="*/ 325465 w 883404"/>
                <a:gd name="connsiteY6" fmla="*/ 0 h 626575"/>
                <a:gd name="connsiteX7" fmla="*/ 235955 w 883404"/>
                <a:gd name="connsiteY7" fmla="*/ 250580 h 626575"/>
                <a:gd name="connsiteX8" fmla="*/ 109666 w 883404"/>
                <a:gd name="connsiteY8" fmla="*/ 250580 h 626575"/>
                <a:gd name="connsiteX9" fmla="*/ 0 w 883404"/>
                <a:gd name="connsiteY9" fmla="*/ 360246 h 626575"/>
                <a:gd name="connsiteX10" fmla="*/ 0 w 883404"/>
                <a:gd name="connsiteY10" fmla="*/ 516909 h 626575"/>
                <a:gd name="connsiteX11" fmla="*/ 109666 w 883404"/>
                <a:gd name="connsiteY11" fmla="*/ 626575 h 62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3404" h="626575">
                  <a:moveTo>
                    <a:pt x="109666" y="626575"/>
                  </a:moveTo>
                  <a:lnTo>
                    <a:pt x="773738" y="626575"/>
                  </a:lnTo>
                  <a:cubicBezTo>
                    <a:pt x="834305" y="626575"/>
                    <a:pt x="883404" y="577476"/>
                    <a:pt x="883404" y="516909"/>
                  </a:cubicBezTo>
                  <a:lnTo>
                    <a:pt x="883404" y="360246"/>
                  </a:lnTo>
                  <a:cubicBezTo>
                    <a:pt x="883404" y="299679"/>
                    <a:pt x="834305" y="250580"/>
                    <a:pt x="773738" y="250580"/>
                  </a:cubicBezTo>
                  <a:lnTo>
                    <a:pt x="414975" y="250580"/>
                  </a:lnTo>
                  <a:lnTo>
                    <a:pt x="325465" y="0"/>
                  </a:lnTo>
                  <a:lnTo>
                    <a:pt x="235955" y="250580"/>
                  </a:lnTo>
                  <a:lnTo>
                    <a:pt x="109666" y="250580"/>
                  </a:lnTo>
                  <a:cubicBezTo>
                    <a:pt x="49099" y="250580"/>
                    <a:pt x="0" y="299679"/>
                    <a:pt x="0" y="360246"/>
                  </a:cubicBezTo>
                  <a:lnTo>
                    <a:pt x="0" y="516909"/>
                  </a:lnTo>
                  <a:cubicBezTo>
                    <a:pt x="0" y="577476"/>
                    <a:pt x="49099" y="626575"/>
                    <a:pt x="109666" y="626575"/>
                  </a:cubicBezTo>
                  <a:close/>
                </a:path>
              </a:pathLst>
            </a:cu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p:cNvSpPr txBox="1"/>
            <p:nvPr/>
          </p:nvSpPr>
          <p:spPr>
            <a:xfrm>
              <a:off x="8826753" y="3679528"/>
              <a:ext cx="875504"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85%</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9222348" y="1239577"/>
            <a:ext cx="981395" cy="653706"/>
            <a:chOff x="9222348" y="1239577"/>
            <a:chExt cx="981395" cy="653706"/>
          </a:xfrm>
        </p:grpSpPr>
        <p:sp>
          <p:nvSpPr>
            <p:cNvPr id="55" name="任意多边形 54"/>
            <p:cNvSpPr/>
            <p:nvPr/>
          </p:nvSpPr>
          <p:spPr>
            <a:xfrm flipV="1">
              <a:off x="9222348" y="1266708"/>
              <a:ext cx="883404" cy="626575"/>
            </a:xfrm>
            <a:custGeom>
              <a:avLst/>
              <a:gdLst>
                <a:gd name="connsiteX0" fmla="*/ 109666 w 883404"/>
                <a:gd name="connsiteY0" fmla="*/ 626575 h 626575"/>
                <a:gd name="connsiteX1" fmla="*/ 773738 w 883404"/>
                <a:gd name="connsiteY1" fmla="*/ 626575 h 626575"/>
                <a:gd name="connsiteX2" fmla="*/ 883404 w 883404"/>
                <a:gd name="connsiteY2" fmla="*/ 516909 h 626575"/>
                <a:gd name="connsiteX3" fmla="*/ 883404 w 883404"/>
                <a:gd name="connsiteY3" fmla="*/ 360246 h 626575"/>
                <a:gd name="connsiteX4" fmla="*/ 773738 w 883404"/>
                <a:gd name="connsiteY4" fmla="*/ 250580 h 626575"/>
                <a:gd name="connsiteX5" fmla="*/ 414975 w 883404"/>
                <a:gd name="connsiteY5" fmla="*/ 250580 h 626575"/>
                <a:gd name="connsiteX6" fmla="*/ 325465 w 883404"/>
                <a:gd name="connsiteY6" fmla="*/ 0 h 626575"/>
                <a:gd name="connsiteX7" fmla="*/ 235955 w 883404"/>
                <a:gd name="connsiteY7" fmla="*/ 250580 h 626575"/>
                <a:gd name="connsiteX8" fmla="*/ 109666 w 883404"/>
                <a:gd name="connsiteY8" fmla="*/ 250580 h 626575"/>
                <a:gd name="connsiteX9" fmla="*/ 0 w 883404"/>
                <a:gd name="connsiteY9" fmla="*/ 360246 h 626575"/>
                <a:gd name="connsiteX10" fmla="*/ 0 w 883404"/>
                <a:gd name="connsiteY10" fmla="*/ 516909 h 626575"/>
                <a:gd name="connsiteX11" fmla="*/ 109666 w 883404"/>
                <a:gd name="connsiteY11" fmla="*/ 626575 h 62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3404" h="626575">
                  <a:moveTo>
                    <a:pt x="109666" y="626575"/>
                  </a:moveTo>
                  <a:lnTo>
                    <a:pt x="773738" y="626575"/>
                  </a:lnTo>
                  <a:cubicBezTo>
                    <a:pt x="834305" y="626575"/>
                    <a:pt x="883404" y="577476"/>
                    <a:pt x="883404" y="516909"/>
                  </a:cubicBezTo>
                  <a:lnTo>
                    <a:pt x="883404" y="360246"/>
                  </a:lnTo>
                  <a:cubicBezTo>
                    <a:pt x="883404" y="299679"/>
                    <a:pt x="834305" y="250580"/>
                    <a:pt x="773738" y="250580"/>
                  </a:cubicBezTo>
                  <a:lnTo>
                    <a:pt x="414975" y="250580"/>
                  </a:lnTo>
                  <a:lnTo>
                    <a:pt x="325465" y="0"/>
                  </a:lnTo>
                  <a:lnTo>
                    <a:pt x="235955" y="250580"/>
                  </a:lnTo>
                  <a:lnTo>
                    <a:pt x="109666" y="250580"/>
                  </a:lnTo>
                  <a:cubicBezTo>
                    <a:pt x="49099" y="250580"/>
                    <a:pt x="0" y="299679"/>
                    <a:pt x="0" y="360246"/>
                  </a:cubicBezTo>
                  <a:lnTo>
                    <a:pt x="0" y="516909"/>
                  </a:lnTo>
                  <a:cubicBezTo>
                    <a:pt x="0" y="577476"/>
                    <a:pt x="49099" y="626575"/>
                    <a:pt x="109666" y="626575"/>
                  </a:cubicBezTo>
                  <a:close/>
                </a:path>
              </a:pathLst>
            </a:cu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文本框 60"/>
            <p:cNvSpPr txBox="1"/>
            <p:nvPr/>
          </p:nvSpPr>
          <p:spPr>
            <a:xfrm>
              <a:off x="9328239" y="1239577"/>
              <a:ext cx="875504"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90%</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8" name="圆角矩形 67"/>
          <p:cNvSpPr/>
          <p:nvPr/>
        </p:nvSpPr>
        <p:spPr>
          <a:xfrm>
            <a:off x="11573261" y="6284499"/>
            <a:ext cx="375933" cy="375933"/>
          </a:xfrm>
          <a:prstGeom prst="roundRect">
            <a:avLst>
              <a:gd name="adj" fmla="val 9349"/>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6</a:t>
            </a:r>
            <a:endParaRPr lang="zh-CN" altLang="en-US" sz="2400" dirty="0"/>
          </a:p>
        </p:txBody>
      </p:sp>
      <p:grpSp>
        <p:nvGrpSpPr>
          <p:cNvPr id="17" name="组合 16"/>
          <p:cNvGrpSpPr/>
          <p:nvPr/>
        </p:nvGrpSpPr>
        <p:grpSpPr>
          <a:xfrm>
            <a:off x="1023955" y="1311381"/>
            <a:ext cx="1065258" cy="1065258"/>
            <a:chOff x="1023955" y="1311381"/>
            <a:chExt cx="1065258" cy="1065258"/>
          </a:xfrm>
        </p:grpSpPr>
        <p:sp>
          <p:nvSpPr>
            <p:cNvPr id="48" name="椭圆 47"/>
            <p:cNvSpPr/>
            <p:nvPr/>
          </p:nvSpPr>
          <p:spPr>
            <a:xfrm>
              <a:off x="1023955" y="1311381"/>
              <a:ext cx="1065258" cy="1065258"/>
            </a:xfrm>
            <a:prstGeom prst="ellipse">
              <a:avLst/>
            </a:prstGeom>
            <a:gradFill flip="none" rotWithShape="1">
              <a:gsLst>
                <a:gs pos="0">
                  <a:schemeClr val="bg1"/>
                </a:gs>
                <a:gs pos="48480">
                  <a:schemeClr val="bg1"/>
                </a:gs>
                <a:gs pos="82000">
                  <a:schemeClr val="bg1">
                    <a:lumMod val="85000"/>
                  </a:schemeClr>
                </a:gs>
              </a:gsLst>
              <a:lin ang="2700000" scaled="1"/>
              <a:tileRect/>
            </a:gradFill>
            <a:ln w="25400" cmpd="sng">
              <a:solidFill>
                <a:schemeClr val="bg1"/>
              </a:solidFill>
            </a:ln>
            <a:effectLst>
              <a:outerShdw blurRad="279400" dist="127000" dir="2700000" algn="tl" rotWithShape="0">
                <a:srgbClr val="26262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52"/>
            <p:cNvSpPr>
              <a:spLocks/>
            </p:cNvSpPr>
            <p:nvPr/>
          </p:nvSpPr>
          <p:spPr bwMode="auto">
            <a:xfrm>
              <a:off x="1385537" y="1599020"/>
              <a:ext cx="342095" cy="489980"/>
            </a:xfrm>
            <a:custGeom>
              <a:avLst/>
              <a:gdLst>
                <a:gd name="T0" fmla="*/ 149 w 192"/>
                <a:gd name="T1" fmla="*/ 1 h 275"/>
                <a:gd name="T2" fmla="*/ 174 w 192"/>
                <a:gd name="T3" fmla="*/ 11 h 275"/>
                <a:gd name="T4" fmla="*/ 191 w 192"/>
                <a:gd name="T5" fmla="*/ 25 h 275"/>
                <a:gd name="T6" fmla="*/ 191 w 192"/>
                <a:gd name="T7" fmla="*/ 48 h 275"/>
                <a:gd name="T8" fmla="*/ 180 w 192"/>
                <a:gd name="T9" fmla="*/ 71 h 275"/>
                <a:gd name="T10" fmla="*/ 154 w 192"/>
                <a:gd name="T11" fmla="*/ 84 h 275"/>
                <a:gd name="T12" fmla="*/ 127 w 192"/>
                <a:gd name="T13" fmla="*/ 89 h 275"/>
                <a:gd name="T14" fmla="*/ 108 w 192"/>
                <a:gd name="T15" fmla="*/ 94 h 275"/>
                <a:gd name="T16" fmla="*/ 109 w 192"/>
                <a:gd name="T17" fmla="*/ 102 h 275"/>
                <a:gd name="T18" fmla="*/ 125 w 192"/>
                <a:gd name="T19" fmla="*/ 110 h 275"/>
                <a:gd name="T20" fmla="*/ 159 w 192"/>
                <a:gd name="T21" fmla="*/ 109 h 275"/>
                <a:gd name="T22" fmla="*/ 127 w 192"/>
                <a:gd name="T23" fmla="*/ 138 h 275"/>
                <a:gd name="T24" fmla="*/ 95 w 192"/>
                <a:gd name="T25" fmla="*/ 149 h 275"/>
                <a:gd name="T26" fmla="*/ 75 w 192"/>
                <a:gd name="T27" fmla="*/ 151 h 275"/>
                <a:gd name="T28" fmla="*/ 73 w 192"/>
                <a:gd name="T29" fmla="*/ 159 h 275"/>
                <a:gd name="T30" fmla="*/ 89 w 192"/>
                <a:gd name="T31" fmla="*/ 170 h 275"/>
                <a:gd name="T32" fmla="*/ 112 w 192"/>
                <a:gd name="T33" fmla="*/ 172 h 275"/>
                <a:gd name="T34" fmla="*/ 93 w 192"/>
                <a:gd name="T35" fmla="*/ 197 h 275"/>
                <a:gd name="T36" fmla="*/ 74 w 192"/>
                <a:gd name="T37" fmla="*/ 206 h 275"/>
                <a:gd name="T38" fmla="*/ 51 w 192"/>
                <a:gd name="T39" fmla="*/ 209 h 275"/>
                <a:gd name="T40" fmla="*/ 28 w 192"/>
                <a:gd name="T41" fmla="*/ 235 h 275"/>
                <a:gd name="T42" fmla="*/ 16 w 192"/>
                <a:gd name="T43" fmla="*/ 271 h 275"/>
                <a:gd name="T44" fmla="*/ 14 w 192"/>
                <a:gd name="T45" fmla="*/ 275 h 275"/>
                <a:gd name="T46" fmla="*/ 9 w 192"/>
                <a:gd name="T47" fmla="*/ 274 h 275"/>
                <a:gd name="T48" fmla="*/ 5 w 192"/>
                <a:gd name="T49" fmla="*/ 269 h 275"/>
                <a:gd name="T50" fmla="*/ 6 w 192"/>
                <a:gd name="T51" fmla="*/ 252 h 275"/>
                <a:gd name="T52" fmla="*/ 13 w 192"/>
                <a:gd name="T53" fmla="*/ 220 h 275"/>
                <a:gd name="T54" fmla="*/ 8 w 192"/>
                <a:gd name="T55" fmla="*/ 182 h 275"/>
                <a:gd name="T56" fmla="*/ 0 w 192"/>
                <a:gd name="T57" fmla="*/ 147 h 275"/>
                <a:gd name="T58" fmla="*/ 4 w 192"/>
                <a:gd name="T59" fmla="*/ 116 h 275"/>
                <a:gd name="T60" fmla="*/ 13 w 192"/>
                <a:gd name="T61" fmla="*/ 137 h 275"/>
                <a:gd name="T62" fmla="*/ 25 w 192"/>
                <a:gd name="T63" fmla="*/ 159 h 275"/>
                <a:gd name="T64" fmla="*/ 34 w 192"/>
                <a:gd name="T65" fmla="*/ 167 h 275"/>
                <a:gd name="T66" fmla="*/ 34 w 192"/>
                <a:gd name="T67" fmla="*/ 153 h 275"/>
                <a:gd name="T68" fmla="*/ 32 w 192"/>
                <a:gd name="T69" fmla="*/ 122 h 275"/>
                <a:gd name="T70" fmla="*/ 32 w 192"/>
                <a:gd name="T71" fmla="*/ 86 h 275"/>
                <a:gd name="T72" fmla="*/ 38 w 192"/>
                <a:gd name="T73" fmla="*/ 56 h 275"/>
                <a:gd name="T74" fmla="*/ 61 w 192"/>
                <a:gd name="T75" fmla="*/ 29 h 275"/>
                <a:gd name="T76" fmla="*/ 89 w 192"/>
                <a:gd name="T77" fmla="*/ 10 h 275"/>
                <a:gd name="T78" fmla="*/ 79 w 192"/>
                <a:gd name="T79" fmla="*/ 42 h 275"/>
                <a:gd name="T80" fmla="*/ 80 w 192"/>
                <a:gd name="T81" fmla="*/ 63 h 275"/>
                <a:gd name="T82" fmla="*/ 88 w 192"/>
                <a:gd name="T83" fmla="*/ 63 h 275"/>
                <a:gd name="T84" fmla="*/ 99 w 192"/>
                <a:gd name="T85" fmla="*/ 45 h 275"/>
                <a:gd name="T86" fmla="*/ 115 w 192"/>
                <a:gd name="T87" fmla="*/ 21 h 275"/>
                <a:gd name="T88" fmla="*/ 130 w 192"/>
                <a:gd name="T89" fmla="*/ 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 h="275">
                  <a:moveTo>
                    <a:pt x="136" y="0"/>
                  </a:moveTo>
                  <a:lnTo>
                    <a:pt x="149" y="1"/>
                  </a:lnTo>
                  <a:lnTo>
                    <a:pt x="162" y="5"/>
                  </a:lnTo>
                  <a:lnTo>
                    <a:pt x="174" y="11"/>
                  </a:lnTo>
                  <a:lnTo>
                    <a:pt x="185" y="19"/>
                  </a:lnTo>
                  <a:lnTo>
                    <a:pt x="191" y="25"/>
                  </a:lnTo>
                  <a:lnTo>
                    <a:pt x="192" y="35"/>
                  </a:lnTo>
                  <a:lnTo>
                    <a:pt x="191" y="48"/>
                  </a:lnTo>
                  <a:lnTo>
                    <a:pt x="186" y="61"/>
                  </a:lnTo>
                  <a:lnTo>
                    <a:pt x="180" y="71"/>
                  </a:lnTo>
                  <a:lnTo>
                    <a:pt x="168" y="79"/>
                  </a:lnTo>
                  <a:lnTo>
                    <a:pt x="154" y="84"/>
                  </a:lnTo>
                  <a:lnTo>
                    <a:pt x="140" y="86"/>
                  </a:lnTo>
                  <a:lnTo>
                    <a:pt x="127" y="89"/>
                  </a:lnTo>
                  <a:lnTo>
                    <a:pt x="116" y="91"/>
                  </a:lnTo>
                  <a:lnTo>
                    <a:pt x="108" y="94"/>
                  </a:lnTo>
                  <a:lnTo>
                    <a:pt x="107" y="96"/>
                  </a:lnTo>
                  <a:lnTo>
                    <a:pt x="109" y="102"/>
                  </a:lnTo>
                  <a:lnTo>
                    <a:pt x="115" y="107"/>
                  </a:lnTo>
                  <a:lnTo>
                    <a:pt x="125" y="110"/>
                  </a:lnTo>
                  <a:lnTo>
                    <a:pt x="140" y="112"/>
                  </a:lnTo>
                  <a:lnTo>
                    <a:pt x="159" y="109"/>
                  </a:lnTo>
                  <a:lnTo>
                    <a:pt x="144" y="127"/>
                  </a:lnTo>
                  <a:lnTo>
                    <a:pt x="127" y="138"/>
                  </a:lnTo>
                  <a:lnTo>
                    <a:pt x="111" y="145"/>
                  </a:lnTo>
                  <a:lnTo>
                    <a:pt x="95" y="149"/>
                  </a:lnTo>
                  <a:lnTo>
                    <a:pt x="83" y="150"/>
                  </a:lnTo>
                  <a:lnTo>
                    <a:pt x="75" y="151"/>
                  </a:lnTo>
                  <a:lnTo>
                    <a:pt x="71" y="154"/>
                  </a:lnTo>
                  <a:lnTo>
                    <a:pt x="73" y="159"/>
                  </a:lnTo>
                  <a:lnTo>
                    <a:pt x="79" y="165"/>
                  </a:lnTo>
                  <a:lnTo>
                    <a:pt x="89" y="170"/>
                  </a:lnTo>
                  <a:lnTo>
                    <a:pt x="101" y="173"/>
                  </a:lnTo>
                  <a:lnTo>
                    <a:pt x="112" y="172"/>
                  </a:lnTo>
                  <a:lnTo>
                    <a:pt x="102" y="187"/>
                  </a:lnTo>
                  <a:lnTo>
                    <a:pt x="93" y="197"/>
                  </a:lnTo>
                  <a:lnTo>
                    <a:pt x="84" y="204"/>
                  </a:lnTo>
                  <a:lnTo>
                    <a:pt x="74" y="206"/>
                  </a:lnTo>
                  <a:lnTo>
                    <a:pt x="64" y="207"/>
                  </a:lnTo>
                  <a:lnTo>
                    <a:pt x="51" y="209"/>
                  </a:lnTo>
                  <a:lnTo>
                    <a:pt x="36" y="210"/>
                  </a:lnTo>
                  <a:lnTo>
                    <a:pt x="28" y="235"/>
                  </a:lnTo>
                  <a:lnTo>
                    <a:pt x="22" y="256"/>
                  </a:lnTo>
                  <a:lnTo>
                    <a:pt x="16" y="271"/>
                  </a:lnTo>
                  <a:lnTo>
                    <a:pt x="15" y="274"/>
                  </a:lnTo>
                  <a:lnTo>
                    <a:pt x="14" y="275"/>
                  </a:lnTo>
                  <a:lnTo>
                    <a:pt x="11" y="275"/>
                  </a:lnTo>
                  <a:lnTo>
                    <a:pt x="9" y="274"/>
                  </a:lnTo>
                  <a:lnTo>
                    <a:pt x="8" y="271"/>
                  </a:lnTo>
                  <a:lnTo>
                    <a:pt x="5" y="269"/>
                  </a:lnTo>
                  <a:lnTo>
                    <a:pt x="5" y="265"/>
                  </a:lnTo>
                  <a:lnTo>
                    <a:pt x="6" y="252"/>
                  </a:lnTo>
                  <a:lnTo>
                    <a:pt x="9" y="237"/>
                  </a:lnTo>
                  <a:lnTo>
                    <a:pt x="13" y="220"/>
                  </a:lnTo>
                  <a:lnTo>
                    <a:pt x="19" y="202"/>
                  </a:lnTo>
                  <a:lnTo>
                    <a:pt x="8" y="182"/>
                  </a:lnTo>
                  <a:lnTo>
                    <a:pt x="2" y="164"/>
                  </a:lnTo>
                  <a:lnTo>
                    <a:pt x="0" y="147"/>
                  </a:lnTo>
                  <a:lnTo>
                    <a:pt x="1" y="131"/>
                  </a:lnTo>
                  <a:lnTo>
                    <a:pt x="4" y="116"/>
                  </a:lnTo>
                  <a:lnTo>
                    <a:pt x="8" y="124"/>
                  </a:lnTo>
                  <a:lnTo>
                    <a:pt x="13" y="137"/>
                  </a:lnTo>
                  <a:lnTo>
                    <a:pt x="19" y="149"/>
                  </a:lnTo>
                  <a:lnTo>
                    <a:pt x="25" y="159"/>
                  </a:lnTo>
                  <a:lnTo>
                    <a:pt x="30" y="165"/>
                  </a:lnTo>
                  <a:lnTo>
                    <a:pt x="34" y="167"/>
                  </a:lnTo>
                  <a:lnTo>
                    <a:pt x="36" y="163"/>
                  </a:lnTo>
                  <a:lnTo>
                    <a:pt x="34" y="153"/>
                  </a:lnTo>
                  <a:lnTo>
                    <a:pt x="33" y="140"/>
                  </a:lnTo>
                  <a:lnTo>
                    <a:pt x="32" y="122"/>
                  </a:lnTo>
                  <a:lnTo>
                    <a:pt x="32" y="104"/>
                  </a:lnTo>
                  <a:lnTo>
                    <a:pt x="32" y="86"/>
                  </a:lnTo>
                  <a:lnTo>
                    <a:pt x="34" y="70"/>
                  </a:lnTo>
                  <a:lnTo>
                    <a:pt x="38" y="56"/>
                  </a:lnTo>
                  <a:lnTo>
                    <a:pt x="47" y="42"/>
                  </a:lnTo>
                  <a:lnTo>
                    <a:pt x="61" y="29"/>
                  </a:lnTo>
                  <a:lnTo>
                    <a:pt x="75" y="17"/>
                  </a:lnTo>
                  <a:lnTo>
                    <a:pt x="89" y="10"/>
                  </a:lnTo>
                  <a:lnTo>
                    <a:pt x="81" y="26"/>
                  </a:lnTo>
                  <a:lnTo>
                    <a:pt x="79" y="42"/>
                  </a:lnTo>
                  <a:lnTo>
                    <a:pt x="78" y="54"/>
                  </a:lnTo>
                  <a:lnTo>
                    <a:pt x="80" y="63"/>
                  </a:lnTo>
                  <a:lnTo>
                    <a:pt x="84" y="66"/>
                  </a:lnTo>
                  <a:lnTo>
                    <a:pt x="88" y="63"/>
                  </a:lnTo>
                  <a:lnTo>
                    <a:pt x="93" y="57"/>
                  </a:lnTo>
                  <a:lnTo>
                    <a:pt x="99" y="45"/>
                  </a:lnTo>
                  <a:lnTo>
                    <a:pt x="107" y="34"/>
                  </a:lnTo>
                  <a:lnTo>
                    <a:pt x="115" y="21"/>
                  </a:lnTo>
                  <a:lnTo>
                    <a:pt x="122" y="11"/>
                  </a:lnTo>
                  <a:lnTo>
                    <a:pt x="130" y="3"/>
                  </a:lnTo>
                  <a:lnTo>
                    <a:pt x="136" y="0"/>
                  </a:lnTo>
                  <a:close/>
                </a:path>
              </a:pathLst>
            </a:custGeom>
            <a:solidFill>
              <a:srgbClr val="029D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文本框 50"/>
          <p:cNvSpPr txBox="1"/>
          <p:nvPr>
            <p:custDataLst>
              <p:tags r:id="rId1"/>
            </p:custDataLst>
          </p:nvPr>
        </p:nvSpPr>
        <p:spPr>
          <a:xfrm>
            <a:off x="746092" y="113585"/>
            <a:ext cx="2303917" cy="707886"/>
          </a:xfrm>
          <a:prstGeom prst="rect">
            <a:avLst/>
          </a:prstGeom>
          <a:noFill/>
        </p:spPr>
        <p:txBody>
          <a:bodyPr wrap="square" rtlCol="0">
            <a:spAutoFit/>
          </a:bodyPr>
          <a:lstStyle/>
          <a:p>
            <a:r>
              <a:rPr lang="zh-CN" altLang="en-US" sz="4000" dirty="0" smtClean="0">
                <a:solidFill>
                  <a:schemeClr val="bg2">
                    <a:lumMod val="25000"/>
                  </a:schemeClr>
                </a:solidFill>
                <a:latin typeface="方正正大黑简体" panose="02000000000000000000" pitchFamily="2" charset="-122"/>
                <a:ea typeface="方正正大黑简体" panose="02000000000000000000" pitchFamily="2" charset="-122"/>
              </a:rPr>
              <a:t>添加标题</a:t>
            </a:r>
            <a:endParaRPr lang="zh-CN" altLang="en-US" sz="4000" dirty="0">
              <a:solidFill>
                <a:schemeClr val="bg2">
                  <a:lumMod val="25000"/>
                </a:schemeClr>
              </a:solidFill>
              <a:latin typeface="方正正大黑简体" panose="02000000000000000000" pitchFamily="2" charset="-122"/>
              <a:ea typeface="方正正大黑简体" panose="02000000000000000000" pitchFamily="2" charset="-122"/>
            </a:endParaRPr>
          </a:p>
        </p:txBody>
      </p:sp>
      <p:grpSp>
        <p:nvGrpSpPr>
          <p:cNvPr id="53" name="组合 52"/>
          <p:cNvGrpSpPr/>
          <p:nvPr/>
        </p:nvGrpSpPr>
        <p:grpSpPr>
          <a:xfrm>
            <a:off x="874713" y="774976"/>
            <a:ext cx="1337199" cy="92990"/>
            <a:chOff x="874713" y="774976"/>
            <a:chExt cx="1337199" cy="92990"/>
          </a:xfrm>
        </p:grpSpPr>
        <p:cxnSp>
          <p:nvCxnSpPr>
            <p:cNvPr id="62" name="直接连接符 61"/>
            <p:cNvCxnSpPr/>
            <p:nvPr/>
          </p:nvCxnSpPr>
          <p:spPr>
            <a:xfrm>
              <a:off x="874713" y="817375"/>
              <a:ext cx="1337199" cy="8193"/>
            </a:xfrm>
            <a:prstGeom prst="line">
              <a:avLst/>
            </a:prstGeom>
            <a:ln w="25400">
              <a:solidFill>
                <a:srgbClr val="453755"/>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874713" y="774976"/>
              <a:ext cx="402956" cy="92990"/>
            </a:xfrm>
            <a:prstGeom prst="rect">
              <a:avLst/>
            </a:prstGeom>
            <a:solidFill>
              <a:srgbClr val="029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505508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500"/>
                                        <p:tgtEl>
                                          <p:spTgt spid="53"/>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1000"/>
                                        <p:tgtEl>
                                          <p:spTgt spid="2"/>
                                        </p:tgtEl>
                                      </p:cBhvr>
                                    </p:animEffect>
                                  </p:childTnLst>
                                </p:cTn>
                              </p:par>
                            </p:childTnLst>
                          </p:cTn>
                        </p:par>
                        <p:par>
                          <p:cTn id="20" fill="hold">
                            <p:stCondLst>
                              <p:cond delay="325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childTnLst>
                          </p:cTn>
                        </p:par>
                        <p:par>
                          <p:cTn id="24" fill="hold">
                            <p:stCondLst>
                              <p:cond delay="425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par>
                          <p:cTn id="28" fill="hold">
                            <p:stCondLst>
                              <p:cond delay="5250"/>
                            </p:stCondLst>
                            <p:childTnLst>
                              <p:par>
                                <p:cTn id="29" presetID="10"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childTnLst>
                                </p:cTn>
                              </p:par>
                            </p:childTnLst>
                          </p:cTn>
                        </p:par>
                        <p:par>
                          <p:cTn id="32" fill="hold">
                            <p:stCondLst>
                              <p:cond delay="6250"/>
                            </p:stCondLst>
                            <p:childTnLst>
                              <p:par>
                                <p:cTn id="33" presetID="22" presetClass="entr" presetSubtype="8"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000"/>
                                        <p:tgtEl>
                                          <p:spTgt spid="8"/>
                                        </p:tgtEl>
                                      </p:cBhvr>
                                    </p:animEffect>
                                  </p:childTnLst>
                                </p:cTn>
                              </p:par>
                            </p:childTnLst>
                          </p:cTn>
                        </p:par>
                        <p:par>
                          <p:cTn id="36" fill="hold">
                            <p:stCondLst>
                              <p:cond delay="7250"/>
                            </p:stCondLst>
                            <p:childTnLst>
                              <p:par>
                                <p:cTn id="37" presetID="10"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childTnLst>
                                </p:cTn>
                              </p:par>
                            </p:childTnLst>
                          </p:cTn>
                        </p:par>
                        <p:par>
                          <p:cTn id="40" fill="hold">
                            <p:stCondLst>
                              <p:cond delay="8250"/>
                            </p:stCondLst>
                            <p:childTnLst>
                              <p:par>
                                <p:cTn id="41" presetID="22" presetClass="entr" presetSubtype="8"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1000"/>
                                        <p:tgtEl>
                                          <p:spTgt spid="11"/>
                                        </p:tgtEl>
                                      </p:cBhvr>
                                    </p:animEffect>
                                  </p:childTnLst>
                                </p:cTn>
                              </p:par>
                            </p:childTnLst>
                          </p:cTn>
                        </p:par>
                        <p:par>
                          <p:cTn id="44" fill="hold">
                            <p:stCondLst>
                              <p:cond delay="925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1000"/>
                                        <p:tgtEl>
                                          <p:spTgt spid="19"/>
                                        </p:tgtEl>
                                      </p:cBhvr>
                                    </p:animEffect>
                                  </p:childTnLst>
                                </p:cTn>
                              </p:par>
                            </p:childTnLst>
                          </p:cTn>
                        </p:par>
                        <p:par>
                          <p:cTn id="48" fill="hold">
                            <p:stCondLst>
                              <p:cond delay="10250"/>
                            </p:stCondLst>
                            <p:childTnLst>
                              <p:par>
                                <p:cTn id="49" presetID="22" presetClass="entr" presetSubtype="8"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1000"/>
                                        <p:tgtEl>
                                          <p:spTgt spid="27"/>
                                        </p:tgtEl>
                                      </p:cBhvr>
                                    </p:animEffect>
                                  </p:childTnLst>
                                </p:cTn>
                              </p:par>
                            </p:childTnLst>
                          </p:cTn>
                        </p:par>
                        <p:par>
                          <p:cTn id="52" fill="hold">
                            <p:stCondLst>
                              <p:cond delay="11250"/>
                            </p:stCondLst>
                            <p:childTnLst>
                              <p:par>
                                <p:cTn id="53" presetID="10" presetClass="entr" presetSubtype="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11750"/>
                            </p:stCondLst>
                            <p:childTnLst>
                              <p:par>
                                <p:cTn id="60" presetID="22" presetClass="entr" presetSubtype="8"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1000"/>
                                        <p:tgtEl>
                                          <p:spTgt spid="20"/>
                                        </p:tgtEl>
                                      </p:cBhvr>
                                    </p:animEffect>
                                  </p:childTnLst>
                                </p:cTn>
                              </p:par>
                            </p:childTnLst>
                          </p:cTn>
                        </p:par>
                        <p:par>
                          <p:cTn id="63" fill="hold">
                            <p:stCondLst>
                              <p:cond delay="12750"/>
                            </p:stCondLst>
                            <p:childTnLst>
                              <p:par>
                                <p:cTn id="64" presetID="22" presetClass="entr" presetSubtype="8"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1000"/>
                                        <p:tgtEl>
                                          <p:spTgt spid="28"/>
                                        </p:tgtEl>
                                      </p:cBhvr>
                                    </p:animEffect>
                                  </p:childTnLst>
                                </p:cTn>
                              </p:par>
                            </p:childTnLst>
                          </p:cTn>
                        </p:par>
                        <p:par>
                          <p:cTn id="67" fill="hold">
                            <p:stCondLst>
                              <p:cond delay="13750"/>
                            </p:stCondLst>
                            <p:childTnLst>
                              <p:par>
                                <p:cTn id="68" presetID="10"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par>
                          <p:cTn id="74" fill="hold">
                            <p:stCondLst>
                              <p:cond delay="14250"/>
                            </p:stCondLst>
                            <p:childTnLst>
                              <p:par>
                                <p:cTn id="75" presetID="22" presetClass="entr" presetSubtype="8"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1000"/>
                                        <p:tgtEl>
                                          <p:spTgt spid="21"/>
                                        </p:tgtEl>
                                      </p:cBhvr>
                                    </p:animEffect>
                                  </p:childTnLst>
                                </p:cTn>
                              </p:par>
                            </p:childTnLst>
                          </p:cTn>
                        </p:par>
                        <p:par>
                          <p:cTn id="78" fill="hold">
                            <p:stCondLst>
                              <p:cond delay="15250"/>
                            </p:stCondLst>
                            <p:childTnLst>
                              <p:par>
                                <p:cTn id="79" presetID="22" presetClass="entr" presetSubtype="8"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1000"/>
                                        <p:tgtEl>
                                          <p:spTgt spid="29"/>
                                        </p:tgtEl>
                                      </p:cBhvr>
                                    </p:animEffect>
                                  </p:childTnLst>
                                </p:cTn>
                              </p:par>
                            </p:childTnLst>
                          </p:cTn>
                        </p:par>
                        <p:par>
                          <p:cTn id="82" fill="hold">
                            <p:stCondLst>
                              <p:cond delay="16250"/>
                            </p:stCondLst>
                            <p:childTnLst>
                              <p:par>
                                <p:cTn id="83" presetID="10"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par>
                          <p:cTn id="89" fill="hold">
                            <p:stCondLst>
                              <p:cond delay="16750"/>
                            </p:stCondLst>
                            <p:childTnLst>
                              <p:par>
                                <p:cTn id="90" presetID="22" presetClass="entr" presetSubtype="8"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1000"/>
                                        <p:tgtEl>
                                          <p:spTgt spid="22"/>
                                        </p:tgtEl>
                                      </p:cBhvr>
                                    </p:animEffect>
                                  </p:childTnLst>
                                </p:cTn>
                              </p:par>
                            </p:childTnLst>
                          </p:cTn>
                        </p:par>
                        <p:par>
                          <p:cTn id="93" fill="hold">
                            <p:stCondLst>
                              <p:cond delay="17750"/>
                            </p:stCondLst>
                            <p:childTnLst>
                              <p:par>
                                <p:cTn id="94" presetID="22" presetClass="entr" presetSubtype="8"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1000"/>
                                        <p:tgtEl>
                                          <p:spTgt spid="30"/>
                                        </p:tgtEl>
                                      </p:cBhvr>
                                    </p:animEffect>
                                  </p:childTnLst>
                                </p:cTn>
                              </p:par>
                            </p:childTnLst>
                          </p:cTn>
                        </p:par>
                        <p:par>
                          <p:cTn id="97" fill="hold">
                            <p:stCondLst>
                              <p:cond delay="18750"/>
                            </p:stCondLst>
                            <p:childTnLst>
                              <p:par>
                                <p:cTn id="98" presetID="10" presetClass="entr" presetSubtype="0"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500"/>
                                        <p:tgtEl>
                                          <p:spTgt spid="39"/>
                                        </p:tgtEl>
                                      </p:cBhvr>
                                    </p:animEffect>
                                  </p:childTnLst>
                                </p:cTn>
                              </p:par>
                              <p:par>
                                <p:cTn id="101" presetID="10" presetClass="entr" presetSubtype="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P spid="20" grpId="0" animBg="1"/>
      <p:bldP spid="28" grpId="0" animBg="1"/>
      <p:bldP spid="21" grpId="0" animBg="1"/>
      <p:bldP spid="29" grpId="0" animBg="1"/>
      <p:bldP spid="22" grpId="0" animBg="1"/>
      <p:bldP spid="30" grpId="0" animBg="1"/>
      <p:bldP spid="36" grpId="0"/>
      <p:bldP spid="37" grpId="0"/>
      <p:bldP spid="38" grpId="0"/>
      <p:bldP spid="39"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787628" y="3229894"/>
            <a:ext cx="10625621" cy="3630232"/>
          </a:xfrm>
          <a:custGeom>
            <a:avLst/>
            <a:gdLst>
              <a:gd name="connsiteX0" fmla="*/ 12153060 w 12163791"/>
              <a:gd name="connsiteY0" fmla="*/ 4136707 h 4139544"/>
              <a:gd name="connsiteX1" fmla="*/ 12162971 w 12163791"/>
              <a:gd name="connsiteY1" fmla="*/ 4136719 h 4139544"/>
              <a:gd name="connsiteX2" fmla="*/ 12163791 w 12163791"/>
              <a:gd name="connsiteY2" fmla="*/ 4139544 h 4139544"/>
              <a:gd name="connsiteX3" fmla="*/ 12153961 w 12163791"/>
              <a:gd name="connsiteY3" fmla="*/ 4139544 h 4139544"/>
              <a:gd name="connsiteX4" fmla="*/ 8969829 w 12163791"/>
              <a:gd name="connsiteY4" fmla="*/ 147 h 4139544"/>
              <a:gd name="connsiteX5" fmla="*/ 10319657 w 12163791"/>
              <a:gd name="connsiteY5" fmla="*/ 2656262 h 4139544"/>
              <a:gd name="connsiteX6" fmla="*/ 11379200 w 12163791"/>
              <a:gd name="connsiteY6" fmla="*/ 1654776 h 4139544"/>
              <a:gd name="connsiteX7" fmla="*/ 12148457 w 12163791"/>
              <a:gd name="connsiteY7" fmla="*/ 4122205 h 4139544"/>
              <a:gd name="connsiteX8" fmla="*/ 12153060 w 12163791"/>
              <a:gd name="connsiteY8" fmla="*/ 4136707 h 4139544"/>
              <a:gd name="connsiteX9" fmla="*/ 0 w 12163791"/>
              <a:gd name="connsiteY9" fmla="*/ 4122205 h 4139544"/>
              <a:gd name="connsiteX10" fmla="*/ 812800 w 12163791"/>
              <a:gd name="connsiteY10" fmla="*/ 1959576 h 4139544"/>
              <a:gd name="connsiteX11" fmla="*/ 2394857 w 12163791"/>
              <a:gd name="connsiteY11" fmla="*/ 2801405 h 4139544"/>
              <a:gd name="connsiteX12" fmla="*/ 3614057 w 12163791"/>
              <a:gd name="connsiteY12" fmla="*/ 1524147 h 4139544"/>
              <a:gd name="connsiteX13" fmla="*/ 4891314 w 12163791"/>
              <a:gd name="connsiteY13" fmla="*/ 2757862 h 4139544"/>
              <a:gd name="connsiteX14" fmla="*/ 6183086 w 12163791"/>
              <a:gd name="connsiteY14" fmla="*/ 1524147 h 4139544"/>
              <a:gd name="connsiteX15" fmla="*/ 7431314 w 12163791"/>
              <a:gd name="connsiteY15" fmla="*/ 2786890 h 4139544"/>
              <a:gd name="connsiteX16" fmla="*/ 8969829 w 12163791"/>
              <a:gd name="connsiteY16" fmla="*/ 147 h 413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63791" h="4139544">
                <a:moveTo>
                  <a:pt x="12153060" y="4136707"/>
                </a:moveTo>
                <a:lnTo>
                  <a:pt x="12162971" y="4136719"/>
                </a:lnTo>
                <a:lnTo>
                  <a:pt x="12163791" y="4139544"/>
                </a:lnTo>
                <a:lnTo>
                  <a:pt x="12153961" y="4139544"/>
                </a:lnTo>
                <a:close/>
                <a:moveTo>
                  <a:pt x="8969829" y="147"/>
                </a:moveTo>
                <a:cubicBezTo>
                  <a:pt x="9451220" y="-21624"/>
                  <a:pt x="9918095" y="2380491"/>
                  <a:pt x="10319657" y="2656262"/>
                </a:cubicBezTo>
                <a:cubicBezTo>
                  <a:pt x="10721219" y="2932033"/>
                  <a:pt x="11074400" y="1410452"/>
                  <a:pt x="11379200" y="1654776"/>
                </a:cubicBezTo>
                <a:cubicBezTo>
                  <a:pt x="11684000" y="1899100"/>
                  <a:pt x="12017829" y="3708548"/>
                  <a:pt x="12148457" y="4122205"/>
                </a:cubicBezTo>
                <a:lnTo>
                  <a:pt x="12153060" y="4136707"/>
                </a:lnTo>
                <a:lnTo>
                  <a:pt x="0" y="4122205"/>
                </a:lnTo>
                <a:cubicBezTo>
                  <a:pt x="206828" y="3150957"/>
                  <a:pt x="413657" y="2179709"/>
                  <a:pt x="812800" y="1959576"/>
                </a:cubicBezTo>
                <a:cubicBezTo>
                  <a:pt x="1211943" y="1739443"/>
                  <a:pt x="1927981" y="2873976"/>
                  <a:pt x="2394857" y="2801405"/>
                </a:cubicBezTo>
                <a:cubicBezTo>
                  <a:pt x="2861733" y="2728834"/>
                  <a:pt x="3197981" y="1531404"/>
                  <a:pt x="3614057" y="1524147"/>
                </a:cubicBezTo>
                <a:cubicBezTo>
                  <a:pt x="4030133" y="1516890"/>
                  <a:pt x="4463143" y="2757862"/>
                  <a:pt x="4891314" y="2757862"/>
                </a:cubicBezTo>
                <a:cubicBezTo>
                  <a:pt x="5319485" y="2757862"/>
                  <a:pt x="5759753" y="1519309"/>
                  <a:pt x="6183086" y="1524147"/>
                </a:cubicBezTo>
                <a:cubicBezTo>
                  <a:pt x="6606419" y="1528985"/>
                  <a:pt x="6966857" y="3040890"/>
                  <a:pt x="7431314" y="2786890"/>
                </a:cubicBezTo>
                <a:cubicBezTo>
                  <a:pt x="7895771" y="2532890"/>
                  <a:pt x="8488439" y="21918"/>
                  <a:pt x="8969829" y="147"/>
                </a:cubicBezTo>
                <a:close/>
              </a:path>
            </a:pathLst>
          </a:cu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787628" y="3262447"/>
            <a:ext cx="10625621" cy="3565126"/>
          </a:xfrm>
          <a:custGeom>
            <a:avLst/>
            <a:gdLst>
              <a:gd name="connsiteX0" fmla="*/ 4934857 w 12137796"/>
              <a:gd name="connsiteY0" fmla="*/ 5 h 4214848"/>
              <a:gd name="connsiteX1" fmla="*/ 6589486 w 12137796"/>
              <a:gd name="connsiteY1" fmla="*/ 3468919 h 4214848"/>
              <a:gd name="connsiteX2" fmla="*/ 7823200 w 12137796"/>
              <a:gd name="connsiteY2" fmla="*/ 1944919 h 4214848"/>
              <a:gd name="connsiteX3" fmla="*/ 9100457 w 12137796"/>
              <a:gd name="connsiteY3" fmla="*/ 3454405 h 4214848"/>
              <a:gd name="connsiteX4" fmla="*/ 10435772 w 12137796"/>
              <a:gd name="connsiteY4" fmla="*/ 1727205 h 4214848"/>
              <a:gd name="connsiteX5" fmla="*/ 12133943 w 12137796"/>
              <a:gd name="connsiteY5" fmla="*/ 4209148 h 4214848"/>
              <a:gd name="connsiteX6" fmla="*/ 12137796 w 12137796"/>
              <a:gd name="connsiteY6" fmla="*/ 4214848 h 4214848"/>
              <a:gd name="connsiteX7" fmla="*/ 12123502 w 12137796"/>
              <a:gd name="connsiteY7" fmla="*/ 4214848 h 4214848"/>
              <a:gd name="connsiteX8" fmla="*/ 12122675 w 12137796"/>
              <a:gd name="connsiteY8" fmla="*/ 4213693 h 4214848"/>
              <a:gd name="connsiteX9" fmla="*/ 12119429 w 12137796"/>
              <a:gd name="connsiteY9" fmla="*/ 4209148 h 4214848"/>
              <a:gd name="connsiteX10" fmla="*/ 0 w 12137796"/>
              <a:gd name="connsiteY10" fmla="*/ 4209148 h 4214848"/>
              <a:gd name="connsiteX11" fmla="*/ 1161143 w 12137796"/>
              <a:gd name="connsiteY11" fmla="*/ 2583548 h 4214848"/>
              <a:gd name="connsiteX12" fmla="*/ 1915886 w 12137796"/>
              <a:gd name="connsiteY12" fmla="*/ 3454405 h 4214848"/>
              <a:gd name="connsiteX13" fmla="*/ 2960915 w 12137796"/>
              <a:gd name="connsiteY13" fmla="*/ 1016005 h 4214848"/>
              <a:gd name="connsiteX14" fmla="*/ 3976915 w 12137796"/>
              <a:gd name="connsiteY14" fmla="*/ 3439891 h 4214848"/>
              <a:gd name="connsiteX15" fmla="*/ 4934857 w 12137796"/>
              <a:gd name="connsiteY15" fmla="*/ 5 h 421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37796" h="4214848">
                <a:moveTo>
                  <a:pt x="4934857" y="5"/>
                </a:moveTo>
                <a:cubicBezTo>
                  <a:pt x="5370285" y="4843"/>
                  <a:pt x="6108096" y="3144767"/>
                  <a:pt x="6589486" y="3468919"/>
                </a:cubicBezTo>
                <a:cubicBezTo>
                  <a:pt x="7070876" y="3793071"/>
                  <a:pt x="7404705" y="1947338"/>
                  <a:pt x="7823200" y="1944919"/>
                </a:cubicBezTo>
                <a:cubicBezTo>
                  <a:pt x="8241695" y="1942500"/>
                  <a:pt x="8665028" y="3490691"/>
                  <a:pt x="9100457" y="3454405"/>
                </a:cubicBezTo>
                <a:cubicBezTo>
                  <a:pt x="9535886" y="3418119"/>
                  <a:pt x="9930191" y="1601415"/>
                  <a:pt x="10435772" y="1727205"/>
                </a:cubicBezTo>
                <a:cubicBezTo>
                  <a:pt x="10941353" y="1852995"/>
                  <a:pt x="11853334" y="3795491"/>
                  <a:pt x="12133943" y="4209148"/>
                </a:cubicBezTo>
                <a:lnTo>
                  <a:pt x="12137796" y="4214848"/>
                </a:lnTo>
                <a:lnTo>
                  <a:pt x="12123502" y="4214848"/>
                </a:lnTo>
                <a:lnTo>
                  <a:pt x="12122675" y="4213693"/>
                </a:lnTo>
                <a:cubicBezTo>
                  <a:pt x="12120582" y="4210764"/>
                  <a:pt x="12119429" y="4209148"/>
                  <a:pt x="12119429" y="4209148"/>
                </a:cubicBezTo>
                <a:lnTo>
                  <a:pt x="0" y="4209148"/>
                </a:lnTo>
                <a:cubicBezTo>
                  <a:pt x="420914" y="3459243"/>
                  <a:pt x="841829" y="2709339"/>
                  <a:pt x="1161143" y="2583548"/>
                </a:cubicBezTo>
                <a:cubicBezTo>
                  <a:pt x="1480457" y="2457757"/>
                  <a:pt x="1615924" y="3715662"/>
                  <a:pt x="1915886" y="3454405"/>
                </a:cubicBezTo>
                <a:cubicBezTo>
                  <a:pt x="2215848" y="3193148"/>
                  <a:pt x="2617410" y="1018424"/>
                  <a:pt x="2960915" y="1016005"/>
                </a:cubicBezTo>
                <a:cubicBezTo>
                  <a:pt x="3304420" y="1013586"/>
                  <a:pt x="3647925" y="3609224"/>
                  <a:pt x="3976915" y="3439891"/>
                </a:cubicBezTo>
                <a:cubicBezTo>
                  <a:pt x="4305905" y="3270558"/>
                  <a:pt x="4499429" y="-4833"/>
                  <a:pt x="4934857" y="5"/>
                </a:cubicBezTo>
                <a:close/>
              </a:path>
            </a:pathLst>
          </a:custGeom>
          <a:solidFill>
            <a:srgbClr val="45375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2" name="文本框 21"/>
          <p:cNvSpPr txBox="1"/>
          <p:nvPr/>
        </p:nvSpPr>
        <p:spPr>
          <a:xfrm>
            <a:off x="787629" y="1452658"/>
            <a:ext cx="3056961" cy="881139"/>
          </a:xfrm>
          <a:prstGeom prst="rect">
            <a:avLst/>
          </a:prstGeom>
          <a:noFill/>
        </p:spPr>
        <p:txBody>
          <a:bodyPr wrap="square" rtlCol="0">
            <a:spAutoFit/>
          </a:bodyPr>
          <a:lstStyle/>
          <a:p>
            <a:pPr>
              <a:lnSpc>
                <a:spcPct val="150000"/>
              </a:lnSpc>
            </a:pPr>
            <a:r>
              <a:rPr lang="zh-CN" altLang="en-US" dirty="0" smtClean="0">
                <a:solidFill>
                  <a:schemeClr val="bg2">
                    <a:lumMod val="25000"/>
                  </a:schemeClr>
                </a:solidFill>
                <a:latin typeface="+mn-ea"/>
              </a:rPr>
              <a:t>解释性文字解释性文字解释性文字解释性文字解释性解</a:t>
            </a:r>
          </a:p>
        </p:txBody>
      </p:sp>
      <p:sp>
        <p:nvSpPr>
          <p:cNvPr id="24" name="文本框 23"/>
          <p:cNvSpPr txBox="1"/>
          <p:nvPr/>
        </p:nvSpPr>
        <p:spPr>
          <a:xfrm>
            <a:off x="787629" y="2175100"/>
            <a:ext cx="1797424" cy="1015663"/>
          </a:xfrm>
          <a:prstGeom prst="rect">
            <a:avLst/>
          </a:prstGeom>
          <a:noFill/>
        </p:spPr>
        <p:txBody>
          <a:bodyPr wrap="square" rtlCol="0">
            <a:spAutoFit/>
          </a:bodyPr>
          <a:lstStyle/>
          <a:p>
            <a:r>
              <a:rPr lang="en-US" altLang="zh-CN" sz="6000" dirty="0" smtClean="0">
                <a:solidFill>
                  <a:srgbClr val="453755"/>
                </a:solidFill>
                <a:latin typeface="Arial Black" panose="020B0A04020102020204" pitchFamily="34" charset="0"/>
              </a:rPr>
              <a:t>45</a:t>
            </a:r>
            <a:r>
              <a:rPr lang="en-US" altLang="zh-CN" sz="6000" baseline="30000" dirty="0" smtClean="0">
                <a:solidFill>
                  <a:srgbClr val="453755"/>
                </a:solidFill>
                <a:latin typeface="Arial Black" panose="020B0A04020102020204" pitchFamily="34" charset="0"/>
              </a:rPr>
              <a:t>%</a:t>
            </a:r>
            <a:endParaRPr lang="zh-CN" altLang="en-US" sz="6000" baseline="30000" dirty="0">
              <a:solidFill>
                <a:srgbClr val="453755"/>
              </a:solidFill>
              <a:latin typeface="Arial Black" panose="020B0A04020102020204" pitchFamily="34" charset="0"/>
            </a:endParaRPr>
          </a:p>
        </p:txBody>
      </p:sp>
      <p:sp>
        <p:nvSpPr>
          <p:cNvPr id="25" name="文本框 24"/>
          <p:cNvSpPr txBox="1"/>
          <p:nvPr/>
        </p:nvSpPr>
        <p:spPr>
          <a:xfrm>
            <a:off x="9698060" y="997500"/>
            <a:ext cx="1715190" cy="1015663"/>
          </a:xfrm>
          <a:prstGeom prst="rect">
            <a:avLst/>
          </a:prstGeom>
          <a:noFill/>
        </p:spPr>
        <p:txBody>
          <a:bodyPr wrap="square" rtlCol="0">
            <a:spAutoFit/>
          </a:bodyPr>
          <a:lstStyle/>
          <a:p>
            <a:r>
              <a:rPr lang="en-US" altLang="zh-CN" sz="6000" dirty="0" smtClean="0">
                <a:solidFill>
                  <a:srgbClr val="029DA3"/>
                </a:solidFill>
                <a:latin typeface="Arial Black" panose="020B0A04020102020204" pitchFamily="34" charset="0"/>
              </a:rPr>
              <a:t>37</a:t>
            </a:r>
            <a:r>
              <a:rPr lang="en-US" altLang="zh-CN" sz="6000" baseline="30000" dirty="0" smtClean="0">
                <a:solidFill>
                  <a:srgbClr val="029DA3"/>
                </a:solidFill>
                <a:latin typeface="Arial Black" panose="020B0A04020102020204" pitchFamily="34" charset="0"/>
              </a:rPr>
              <a:t>%</a:t>
            </a:r>
            <a:endParaRPr lang="zh-CN" altLang="en-US" sz="6000" baseline="30000" dirty="0">
              <a:solidFill>
                <a:srgbClr val="029DA3"/>
              </a:solidFill>
              <a:latin typeface="Arial Black" panose="020B0A04020102020204" pitchFamily="34" charset="0"/>
            </a:endParaRPr>
          </a:p>
        </p:txBody>
      </p:sp>
      <p:sp>
        <p:nvSpPr>
          <p:cNvPr id="26" name="Freeform 61"/>
          <p:cNvSpPr>
            <a:spLocks noEditPoints="1"/>
          </p:cNvSpPr>
          <p:nvPr/>
        </p:nvSpPr>
        <p:spPr bwMode="auto">
          <a:xfrm>
            <a:off x="3090110" y="2555100"/>
            <a:ext cx="420189" cy="421286"/>
          </a:xfrm>
          <a:custGeom>
            <a:avLst/>
            <a:gdLst>
              <a:gd name="T0" fmla="*/ 244 w 383"/>
              <a:gd name="T1" fmla="*/ 72 h 384"/>
              <a:gd name="T2" fmla="*/ 244 w 383"/>
              <a:gd name="T3" fmla="*/ 72 h 384"/>
              <a:gd name="T4" fmla="*/ 244 w 383"/>
              <a:gd name="T5" fmla="*/ 72 h 384"/>
              <a:gd name="T6" fmla="*/ 313 w 383"/>
              <a:gd name="T7" fmla="*/ 139 h 384"/>
              <a:gd name="T8" fmla="*/ 165 w 383"/>
              <a:gd name="T9" fmla="*/ 286 h 384"/>
              <a:gd name="T10" fmla="*/ 71 w 383"/>
              <a:gd name="T11" fmla="*/ 312 h 384"/>
              <a:gd name="T12" fmla="*/ 97 w 383"/>
              <a:gd name="T13" fmla="*/ 218 h 384"/>
              <a:gd name="T14" fmla="*/ 244 w 383"/>
              <a:gd name="T15" fmla="*/ 72 h 384"/>
              <a:gd name="T16" fmla="*/ 328 w 383"/>
              <a:gd name="T17" fmla="*/ 0 h 384"/>
              <a:gd name="T18" fmla="*/ 343 w 383"/>
              <a:gd name="T19" fmla="*/ 0 h 384"/>
              <a:gd name="T20" fmla="*/ 356 w 383"/>
              <a:gd name="T21" fmla="*/ 5 h 384"/>
              <a:gd name="T22" fmla="*/ 370 w 383"/>
              <a:gd name="T23" fmla="*/ 14 h 384"/>
              <a:gd name="T24" fmla="*/ 379 w 383"/>
              <a:gd name="T25" fmla="*/ 26 h 384"/>
              <a:gd name="T26" fmla="*/ 382 w 383"/>
              <a:gd name="T27" fmla="*/ 41 h 384"/>
              <a:gd name="T28" fmla="*/ 382 w 383"/>
              <a:gd name="T29" fmla="*/ 56 h 384"/>
              <a:gd name="T30" fmla="*/ 379 w 383"/>
              <a:gd name="T31" fmla="*/ 70 h 384"/>
              <a:gd name="T32" fmla="*/ 370 w 383"/>
              <a:gd name="T33" fmla="*/ 82 h 384"/>
              <a:gd name="T34" fmla="*/ 334 w 383"/>
              <a:gd name="T35" fmla="*/ 118 h 384"/>
              <a:gd name="T36" fmla="*/ 265 w 383"/>
              <a:gd name="T37" fmla="*/ 51 h 384"/>
              <a:gd name="T38" fmla="*/ 302 w 383"/>
              <a:gd name="T39" fmla="*/ 14 h 384"/>
              <a:gd name="T40" fmla="*/ 314 w 383"/>
              <a:gd name="T41" fmla="*/ 5 h 384"/>
              <a:gd name="T42" fmla="*/ 328 w 383"/>
              <a:gd name="T43" fmla="*/ 0 h 384"/>
              <a:gd name="T44" fmla="*/ 71 w 383"/>
              <a:gd name="T45" fmla="*/ 0 h 384"/>
              <a:gd name="T46" fmla="*/ 247 w 383"/>
              <a:gd name="T47" fmla="*/ 0 h 384"/>
              <a:gd name="T48" fmla="*/ 199 w 383"/>
              <a:gd name="T49" fmla="*/ 48 h 384"/>
              <a:gd name="T50" fmla="*/ 71 w 383"/>
              <a:gd name="T51" fmla="*/ 48 h 384"/>
              <a:gd name="T52" fmla="*/ 59 w 383"/>
              <a:gd name="T53" fmla="*/ 51 h 384"/>
              <a:gd name="T54" fmla="*/ 50 w 383"/>
              <a:gd name="T55" fmla="*/ 60 h 384"/>
              <a:gd name="T56" fmla="*/ 48 w 383"/>
              <a:gd name="T57" fmla="*/ 72 h 384"/>
              <a:gd name="T58" fmla="*/ 48 w 383"/>
              <a:gd name="T59" fmla="*/ 312 h 384"/>
              <a:gd name="T60" fmla="*/ 50 w 383"/>
              <a:gd name="T61" fmla="*/ 325 h 384"/>
              <a:gd name="T62" fmla="*/ 59 w 383"/>
              <a:gd name="T63" fmla="*/ 333 h 384"/>
              <a:gd name="T64" fmla="*/ 71 w 383"/>
              <a:gd name="T65" fmla="*/ 336 h 384"/>
              <a:gd name="T66" fmla="*/ 312 w 383"/>
              <a:gd name="T67" fmla="*/ 336 h 384"/>
              <a:gd name="T68" fmla="*/ 324 w 383"/>
              <a:gd name="T69" fmla="*/ 333 h 384"/>
              <a:gd name="T70" fmla="*/ 333 w 383"/>
              <a:gd name="T71" fmla="*/ 325 h 384"/>
              <a:gd name="T72" fmla="*/ 335 w 383"/>
              <a:gd name="T73" fmla="*/ 312 h 384"/>
              <a:gd name="T74" fmla="*/ 335 w 383"/>
              <a:gd name="T75" fmla="*/ 183 h 384"/>
              <a:gd name="T76" fmla="*/ 383 w 383"/>
              <a:gd name="T77" fmla="*/ 136 h 384"/>
              <a:gd name="T78" fmla="*/ 383 w 383"/>
              <a:gd name="T79" fmla="*/ 312 h 384"/>
              <a:gd name="T80" fmla="*/ 380 w 383"/>
              <a:gd name="T81" fmla="*/ 334 h 384"/>
              <a:gd name="T82" fmla="*/ 370 w 383"/>
              <a:gd name="T83" fmla="*/ 354 h 384"/>
              <a:gd name="T84" fmla="*/ 354 w 383"/>
              <a:gd name="T85" fmla="*/ 370 h 384"/>
              <a:gd name="T86" fmla="*/ 334 w 383"/>
              <a:gd name="T87" fmla="*/ 380 h 384"/>
              <a:gd name="T88" fmla="*/ 312 w 383"/>
              <a:gd name="T89" fmla="*/ 384 h 384"/>
              <a:gd name="T90" fmla="*/ 71 w 383"/>
              <a:gd name="T91" fmla="*/ 384 h 384"/>
              <a:gd name="T92" fmla="*/ 49 w 383"/>
              <a:gd name="T93" fmla="*/ 380 h 384"/>
              <a:gd name="T94" fmla="*/ 29 w 383"/>
              <a:gd name="T95" fmla="*/ 370 h 384"/>
              <a:gd name="T96" fmla="*/ 13 w 383"/>
              <a:gd name="T97" fmla="*/ 354 h 384"/>
              <a:gd name="T98" fmla="*/ 3 w 383"/>
              <a:gd name="T99" fmla="*/ 334 h 384"/>
              <a:gd name="T100" fmla="*/ 0 w 383"/>
              <a:gd name="T101" fmla="*/ 312 h 384"/>
              <a:gd name="T102" fmla="*/ 0 w 383"/>
              <a:gd name="T103" fmla="*/ 72 h 384"/>
              <a:gd name="T104" fmla="*/ 3 w 383"/>
              <a:gd name="T105" fmla="*/ 50 h 384"/>
              <a:gd name="T106" fmla="*/ 13 w 383"/>
              <a:gd name="T107" fmla="*/ 30 h 384"/>
              <a:gd name="T108" fmla="*/ 29 w 383"/>
              <a:gd name="T109" fmla="*/ 14 h 384"/>
              <a:gd name="T110" fmla="*/ 49 w 383"/>
              <a:gd name="T111" fmla="*/ 4 h 384"/>
              <a:gd name="T112" fmla="*/ 71 w 383"/>
              <a:gd name="T11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 h="384">
                <a:moveTo>
                  <a:pt x="244" y="72"/>
                </a:moveTo>
                <a:lnTo>
                  <a:pt x="244" y="72"/>
                </a:lnTo>
                <a:lnTo>
                  <a:pt x="244" y="72"/>
                </a:lnTo>
                <a:lnTo>
                  <a:pt x="313" y="139"/>
                </a:lnTo>
                <a:lnTo>
                  <a:pt x="165" y="286"/>
                </a:lnTo>
                <a:lnTo>
                  <a:pt x="71" y="312"/>
                </a:lnTo>
                <a:lnTo>
                  <a:pt x="97" y="218"/>
                </a:lnTo>
                <a:lnTo>
                  <a:pt x="244" y="72"/>
                </a:lnTo>
                <a:close/>
                <a:moveTo>
                  <a:pt x="328" y="0"/>
                </a:moveTo>
                <a:lnTo>
                  <a:pt x="343" y="0"/>
                </a:lnTo>
                <a:lnTo>
                  <a:pt x="356" y="5"/>
                </a:lnTo>
                <a:lnTo>
                  <a:pt x="370" y="14"/>
                </a:lnTo>
                <a:lnTo>
                  <a:pt x="379" y="26"/>
                </a:lnTo>
                <a:lnTo>
                  <a:pt x="382" y="41"/>
                </a:lnTo>
                <a:lnTo>
                  <a:pt x="382" y="56"/>
                </a:lnTo>
                <a:lnTo>
                  <a:pt x="379" y="70"/>
                </a:lnTo>
                <a:lnTo>
                  <a:pt x="370" y="82"/>
                </a:lnTo>
                <a:lnTo>
                  <a:pt x="334" y="118"/>
                </a:lnTo>
                <a:lnTo>
                  <a:pt x="265" y="51"/>
                </a:lnTo>
                <a:lnTo>
                  <a:pt x="302" y="14"/>
                </a:lnTo>
                <a:lnTo>
                  <a:pt x="314" y="5"/>
                </a:lnTo>
                <a:lnTo>
                  <a:pt x="328" y="0"/>
                </a:lnTo>
                <a:close/>
                <a:moveTo>
                  <a:pt x="71" y="0"/>
                </a:moveTo>
                <a:lnTo>
                  <a:pt x="247" y="0"/>
                </a:lnTo>
                <a:lnTo>
                  <a:pt x="199" y="48"/>
                </a:lnTo>
                <a:lnTo>
                  <a:pt x="71" y="48"/>
                </a:lnTo>
                <a:lnTo>
                  <a:pt x="59" y="51"/>
                </a:lnTo>
                <a:lnTo>
                  <a:pt x="50" y="60"/>
                </a:lnTo>
                <a:lnTo>
                  <a:pt x="48" y="72"/>
                </a:lnTo>
                <a:lnTo>
                  <a:pt x="48" y="312"/>
                </a:lnTo>
                <a:lnTo>
                  <a:pt x="50" y="325"/>
                </a:lnTo>
                <a:lnTo>
                  <a:pt x="59" y="333"/>
                </a:lnTo>
                <a:lnTo>
                  <a:pt x="71" y="336"/>
                </a:lnTo>
                <a:lnTo>
                  <a:pt x="312" y="336"/>
                </a:lnTo>
                <a:lnTo>
                  <a:pt x="324" y="333"/>
                </a:lnTo>
                <a:lnTo>
                  <a:pt x="333" y="325"/>
                </a:lnTo>
                <a:lnTo>
                  <a:pt x="335" y="312"/>
                </a:lnTo>
                <a:lnTo>
                  <a:pt x="335" y="183"/>
                </a:lnTo>
                <a:lnTo>
                  <a:pt x="383" y="136"/>
                </a:lnTo>
                <a:lnTo>
                  <a:pt x="383" y="312"/>
                </a:lnTo>
                <a:lnTo>
                  <a:pt x="380" y="334"/>
                </a:lnTo>
                <a:lnTo>
                  <a:pt x="370" y="354"/>
                </a:lnTo>
                <a:lnTo>
                  <a:pt x="354" y="370"/>
                </a:lnTo>
                <a:lnTo>
                  <a:pt x="334" y="380"/>
                </a:lnTo>
                <a:lnTo>
                  <a:pt x="312" y="384"/>
                </a:lnTo>
                <a:lnTo>
                  <a:pt x="71" y="384"/>
                </a:lnTo>
                <a:lnTo>
                  <a:pt x="49" y="380"/>
                </a:lnTo>
                <a:lnTo>
                  <a:pt x="29" y="370"/>
                </a:lnTo>
                <a:lnTo>
                  <a:pt x="13" y="354"/>
                </a:lnTo>
                <a:lnTo>
                  <a:pt x="3" y="334"/>
                </a:lnTo>
                <a:lnTo>
                  <a:pt x="0" y="312"/>
                </a:lnTo>
                <a:lnTo>
                  <a:pt x="0" y="72"/>
                </a:lnTo>
                <a:lnTo>
                  <a:pt x="3" y="50"/>
                </a:lnTo>
                <a:lnTo>
                  <a:pt x="13" y="30"/>
                </a:lnTo>
                <a:lnTo>
                  <a:pt x="29" y="14"/>
                </a:lnTo>
                <a:lnTo>
                  <a:pt x="49" y="4"/>
                </a:lnTo>
                <a:lnTo>
                  <a:pt x="71" y="0"/>
                </a:lnTo>
                <a:close/>
              </a:path>
            </a:pathLst>
          </a:custGeom>
          <a:solidFill>
            <a:srgbClr val="78787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62"/>
          <p:cNvSpPr>
            <a:spLocks noEditPoints="1"/>
          </p:cNvSpPr>
          <p:nvPr/>
        </p:nvSpPr>
        <p:spPr bwMode="auto">
          <a:xfrm>
            <a:off x="8630492" y="1439155"/>
            <a:ext cx="421286" cy="421286"/>
          </a:xfrm>
          <a:custGeom>
            <a:avLst/>
            <a:gdLst>
              <a:gd name="T0" fmla="*/ 335 w 384"/>
              <a:gd name="T1" fmla="*/ 4 h 384"/>
              <a:gd name="T2" fmla="*/ 370 w 384"/>
              <a:gd name="T3" fmla="*/ 30 h 384"/>
              <a:gd name="T4" fmla="*/ 384 w 384"/>
              <a:gd name="T5" fmla="*/ 72 h 384"/>
              <a:gd name="T6" fmla="*/ 370 w 384"/>
              <a:gd name="T7" fmla="*/ 114 h 384"/>
              <a:gd name="T8" fmla="*/ 335 w 384"/>
              <a:gd name="T9" fmla="*/ 140 h 384"/>
              <a:gd name="T10" fmla="*/ 299 w 384"/>
              <a:gd name="T11" fmla="*/ 143 h 384"/>
              <a:gd name="T12" fmla="*/ 283 w 384"/>
              <a:gd name="T13" fmla="*/ 150 h 384"/>
              <a:gd name="T14" fmla="*/ 264 w 384"/>
              <a:gd name="T15" fmla="*/ 166 h 384"/>
              <a:gd name="T16" fmla="*/ 247 w 384"/>
              <a:gd name="T17" fmla="*/ 167 h 384"/>
              <a:gd name="T18" fmla="*/ 235 w 384"/>
              <a:gd name="T19" fmla="*/ 164 h 384"/>
              <a:gd name="T20" fmla="*/ 239 w 384"/>
              <a:gd name="T21" fmla="*/ 175 h 384"/>
              <a:gd name="T22" fmla="*/ 238 w 384"/>
              <a:gd name="T23" fmla="*/ 195 h 384"/>
              <a:gd name="T24" fmla="*/ 218 w 384"/>
              <a:gd name="T25" fmla="*/ 213 h 384"/>
              <a:gd name="T26" fmla="*/ 198 w 384"/>
              <a:gd name="T27" fmla="*/ 216 h 384"/>
              <a:gd name="T28" fmla="*/ 187 w 384"/>
              <a:gd name="T29" fmla="*/ 212 h 384"/>
              <a:gd name="T30" fmla="*/ 192 w 384"/>
              <a:gd name="T31" fmla="*/ 222 h 384"/>
              <a:gd name="T32" fmla="*/ 190 w 384"/>
              <a:gd name="T33" fmla="*/ 242 h 384"/>
              <a:gd name="T34" fmla="*/ 170 w 384"/>
              <a:gd name="T35" fmla="*/ 261 h 384"/>
              <a:gd name="T36" fmla="*/ 143 w 384"/>
              <a:gd name="T37" fmla="*/ 261 h 384"/>
              <a:gd name="T38" fmla="*/ 123 w 384"/>
              <a:gd name="T39" fmla="*/ 242 h 384"/>
              <a:gd name="T40" fmla="*/ 120 w 384"/>
              <a:gd name="T41" fmla="*/ 227 h 384"/>
              <a:gd name="T42" fmla="*/ 103 w 384"/>
              <a:gd name="T43" fmla="*/ 260 h 384"/>
              <a:gd name="T44" fmla="*/ 97 w 384"/>
              <a:gd name="T45" fmla="*/ 284 h 384"/>
              <a:gd name="T46" fmla="*/ 97 w 384"/>
              <a:gd name="T47" fmla="*/ 300 h 384"/>
              <a:gd name="T48" fmla="*/ 94 w 384"/>
              <a:gd name="T49" fmla="*/ 307 h 384"/>
              <a:gd name="T50" fmla="*/ 88 w 384"/>
              <a:gd name="T51" fmla="*/ 311 h 384"/>
              <a:gd name="T52" fmla="*/ 81 w 384"/>
              <a:gd name="T53" fmla="*/ 311 h 384"/>
              <a:gd name="T54" fmla="*/ 74 w 384"/>
              <a:gd name="T55" fmla="*/ 307 h 384"/>
              <a:gd name="T56" fmla="*/ 72 w 384"/>
              <a:gd name="T57" fmla="*/ 300 h 384"/>
              <a:gd name="T58" fmla="*/ 72 w 384"/>
              <a:gd name="T59" fmla="*/ 285 h 384"/>
              <a:gd name="T60" fmla="*/ 74 w 384"/>
              <a:gd name="T61" fmla="*/ 266 h 384"/>
              <a:gd name="T62" fmla="*/ 82 w 384"/>
              <a:gd name="T63" fmla="*/ 234 h 384"/>
              <a:gd name="T64" fmla="*/ 93 w 384"/>
              <a:gd name="T65" fmla="*/ 191 h 384"/>
              <a:gd name="T66" fmla="*/ 112 w 384"/>
              <a:gd name="T67" fmla="*/ 144 h 384"/>
              <a:gd name="T68" fmla="*/ 138 w 384"/>
              <a:gd name="T69" fmla="*/ 97 h 384"/>
              <a:gd name="T70" fmla="*/ 174 w 384"/>
              <a:gd name="T71" fmla="*/ 55 h 384"/>
              <a:gd name="T72" fmla="*/ 219 w 384"/>
              <a:gd name="T73" fmla="*/ 21 h 384"/>
              <a:gd name="T74" fmla="*/ 278 w 384"/>
              <a:gd name="T75" fmla="*/ 3 h 384"/>
              <a:gd name="T76" fmla="*/ 72 w 384"/>
              <a:gd name="T77" fmla="*/ 0 h 384"/>
              <a:gd name="T78" fmla="*/ 138 w 384"/>
              <a:gd name="T79" fmla="*/ 22 h 384"/>
              <a:gd name="T80" fmla="*/ 72 w 384"/>
              <a:gd name="T81" fmla="*/ 48 h 384"/>
              <a:gd name="T82" fmla="*/ 51 w 384"/>
              <a:gd name="T83" fmla="*/ 60 h 384"/>
              <a:gd name="T84" fmla="*/ 48 w 384"/>
              <a:gd name="T85" fmla="*/ 312 h 384"/>
              <a:gd name="T86" fmla="*/ 60 w 384"/>
              <a:gd name="T87" fmla="*/ 333 h 384"/>
              <a:gd name="T88" fmla="*/ 312 w 384"/>
              <a:gd name="T89" fmla="*/ 336 h 384"/>
              <a:gd name="T90" fmla="*/ 333 w 384"/>
              <a:gd name="T91" fmla="*/ 325 h 384"/>
              <a:gd name="T92" fmla="*/ 336 w 384"/>
              <a:gd name="T93" fmla="*/ 190 h 384"/>
              <a:gd name="T94" fmla="*/ 384 w 384"/>
              <a:gd name="T95" fmla="*/ 167 h 384"/>
              <a:gd name="T96" fmla="*/ 380 w 384"/>
              <a:gd name="T97" fmla="*/ 334 h 384"/>
              <a:gd name="T98" fmla="*/ 354 w 384"/>
              <a:gd name="T99" fmla="*/ 370 h 384"/>
              <a:gd name="T100" fmla="*/ 312 w 384"/>
              <a:gd name="T101" fmla="*/ 384 h 384"/>
              <a:gd name="T102" fmla="*/ 50 w 384"/>
              <a:gd name="T103" fmla="*/ 380 h 384"/>
              <a:gd name="T104" fmla="*/ 14 w 384"/>
              <a:gd name="T105" fmla="*/ 354 h 384"/>
              <a:gd name="T106" fmla="*/ 0 w 384"/>
              <a:gd name="T107" fmla="*/ 312 h 384"/>
              <a:gd name="T108" fmla="*/ 4 w 384"/>
              <a:gd name="T109" fmla="*/ 50 h 384"/>
              <a:gd name="T110" fmla="*/ 30 w 384"/>
              <a:gd name="T111" fmla="*/ 14 h 384"/>
              <a:gd name="T112" fmla="*/ 72 w 384"/>
              <a:gd name="T11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 h="384">
                <a:moveTo>
                  <a:pt x="312" y="0"/>
                </a:moveTo>
                <a:lnTo>
                  <a:pt x="335" y="4"/>
                </a:lnTo>
                <a:lnTo>
                  <a:pt x="354" y="14"/>
                </a:lnTo>
                <a:lnTo>
                  <a:pt x="370" y="30"/>
                </a:lnTo>
                <a:lnTo>
                  <a:pt x="380" y="50"/>
                </a:lnTo>
                <a:lnTo>
                  <a:pt x="384" y="72"/>
                </a:lnTo>
                <a:lnTo>
                  <a:pt x="380" y="96"/>
                </a:lnTo>
                <a:lnTo>
                  <a:pt x="370" y="114"/>
                </a:lnTo>
                <a:lnTo>
                  <a:pt x="354" y="130"/>
                </a:lnTo>
                <a:lnTo>
                  <a:pt x="335" y="140"/>
                </a:lnTo>
                <a:lnTo>
                  <a:pt x="312" y="144"/>
                </a:lnTo>
                <a:lnTo>
                  <a:pt x="299" y="143"/>
                </a:lnTo>
                <a:lnTo>
                  <a:pt x="286" y="139"/>
                </a:lnTo>
                <a:lnTo>
                  <a:pt x="283" y="150"/>
                </a:lnTo>
                <a:lnTo>
                  <a:pt x="275" y="160"/>
                </a:lnTo>
                <a:lnTo>
                  <a:pt x="264" y="166"/>
                </a:lnTo>
                <a:lnTo>
                  <a:pt x="253" y="169"/>
                </a:lnTo>
                <a:lnTo>
                  <a:pt x="247" y="167"/>
                </a:lnTo>
                <a:lnTo>
                  <a:pt x="240" y="166"/>
                </a:lnTo>
                <a:lnTo>
                  <a:pt x="235" y="164"/>
                </a:lnTo>
                <a:lnTo>
                  <a:pt x="238" y="169"/>
                </a:lnTo>
                <a:lnTo>
                  <a:pt x="239" y="175"/>
                </a:lnTo>
                <a:lnTo>
                  <a:pt x="240" y="180"/>
                </a:lnTo>
                <a:lnTo>
                  <a:pt x="238" y="195"/>
                </a:lnTo>
                <a:lnTo>
                  <a:pt x="229" y="206"/>
                </a:lnTo>
                <a:lnTo>
                  <a:pt x="218" y="213"/>
                </a:lnTo>
                <a:lnTo>
                  <a:pt x="204" y="216"/>
                </a:lnTo>
                <a:lnTo>
                  <a:pt x="198" y="216"/>
                </a:lnTo>
                <a:lnTo>
                  <a:pt x="193" y="214"/>
                </a:lnTo>
                <a:lnTo>
                  <a:pt x="187" y="212"/>
                </a:lnTo>
                <a:lnTo>
                  <a:pt x="190" y="217"/>
                </a:lnTo>
                <a:lnTo>
                  <a:pt x="192" y="222"/>
                </a:lnTo>
                <a:lnTo>
                  <a:pt x="192" y="228"/>
                </a:lnTo>
                <a:lnTo>
                  <a:pt x="190" y="242"/>
                </a:lnTo>
                <a:lnTo>
                  <a:pt x="182" y="254"/>
                </a:lnTo>
                <a:lnTo>
                  <a:pt x="170" y="261"/>
                </a:lnTo>
                <a:lnTo>
                  <a:pt x="156" y="264"/>
                </a:lnTo>
                <a:lnTo>
                  <a:pt x="143" y="261"/>
                </a:lnTo>
                <a:lnTo>
                  <a:pt x="130" y="254"/>
                </a:lnTo>
                <a:lnTo>
                  <a:pt x="123" y="242"/>
                </a:lnTo>
                <a:lnTo>
                  <a:pt x="120" y="228"/>
                </a:lnTo>
                <a:lnTo>
                  <a:pt x="120" y="227"/>
                </a:lnTo>
                <a:lnTo>
                  <a:pt x="109" y="244"/>
                </a:lnTo>
                <a:lnTo>
                  <a:pt x="103" y="260"/>
                </a:lnTo>
                <a:lnTo>
                  <a:pt x="98" y="274"/>
                </a:lnTo>
                <a:lnTo>
                  <a:pt x="97" y="284"/>
                </a:lnTo>
                <a:lnTo>
                  <a:pt x="97" y="289"/>
                </a:lnTo>
                <a:lnTo>
                  <a:pt x="97" y="300"/>
                </a:lnTo>
                <a:lnTo>
                  <a:pt x="95" y="304"/>
                </a:lnTo>
                <a:lnTo>
                  <a:pt x="94" y="307"/>
                </a:lnTo>
                <a:lnTo>
                  <a:pt x="92" y="310"/>
                </a:lnTo>
                <a:lnTo>
                  <a:pt x="88" y="311"/>
                </a:lnTo>
                <a:lnTo>
                  <a:pt x="84" y="312"/>
                </a:lnTo>
                <a:lnTo>
                  <a:pt x="81" y="311"/>
                </a:lnTo>
                <a:lnTo>
                  <a:pt x="77" y="310"/>
                </a:lnTo>
                <a:lnTo>
                  <a:pt x="74" y="307"/>
                </a:lnTo>
                <a:lnTo>
                  <a:pt x="73" y="304"/>
                </a:lnTo>
                <a:lnTo>
                  <a:pt x="72" y="300"/>
                </a:lnTo>
                <a:lnTo>
                  <a:pt x="72" y="289"/>
                </a:lnTo>
                <a:lnTo>
                  <a:pt x="72" y="285"/>
                </a:lnTo>
                <a:lnTo>
                  <a:pt x="73" y="279"/>
                </a:lnTo>
                <a:lnTo>
                  <a:pt x="74" y="266"/>
                </a:lnTo>
                <a:lnTo>
                  <a:pt x="78" y="252"/>
                </a:lnTo>
                <a:lnTo>
                  <a:pt x="82" y="234"/>
                </a:lnTo>
                <a:lnTo>
                  <a:pt x="87" y="213"/>
                </a:lnTo>
                <a:lnTo>
                  <a:pt x="93" y="191"/>
                </a:lnTo>
                <a:lnTo>
                  <a:pt x="102" y="169"/>
                </a:lnTo>
                <a:lnTo>
                  <a:pt x="112" y="144"/>
                </a:lnTo>
                <a:lnTo>
                  <a:pt x="123" y="120"/>
                </a:lnTo>
                <a:lnTo>
                  <a:pt x="138" y="97"/>
                </a:lnTo>
                <a:lnTo>
                  <a:pt x="154" y="74"/>
                </a:lnTo>
                <a:lnTo>
                  <a:pt x="174" y="55"/>
                </a:lnTo>
                <a:lnTo>
                  <a:pt x="195" y="36"/>
                </a:lnTo>
                <a:lnTo>
                  <a:pt x="219" y="21"/>
                </a:lnTo>
                <a:lnTo>
                  <a:pt x="247" y="10"/>
                </a:lnTo>
                <a:lnTo>
                  <a:pt x="278" y="3"/>
                </a:lnTo>
                <a:lnTo>
                  <a:pt x="312" y="0"/>
                </a:lnTo>
                <a:close/>
                <a:moveTo>
                  <a:pt x="72" y="0"/>
                </a:moveTo>
                <a:lnTo>
                  <a:pt x="165" y="0"/>
                </a:lnTo>
                <a:lnTo>
                  <a:pt x="138" y="22"/>
                </a:lnTo>
                <a:lnTo>
                  <a:pt x="114" y="48"/>
                </a:lnTo>
                <a:lnTo>
                  <a:pt x="72" y="48"/>
                </a:lnTo>
                <a:lnTo>
                  <a:pt x="60" y="51"/>
                </a:lnTo>
                <a:lnTo>
                  <a:pt x="51" y="60"/>
                </a:lnTo>
                <a:lnTo>
                  <a:pt x="48" y="72"/>
                </a:lnTo>
                <a:lnTo>
                  <a:pt x="48" y="312"/>
                </a:lnTo>
                <a:lnTo>
                  <a:pt x="51" y="325"/>
                </a:lnTo>
                <a:lnTo>
                  <a:pt x="60" y="333"/>
                </a:lnTo>
                <a:lnTo>
                  <a:pt x="72" y="336"/>
                </a:lnTo>
                <a:lnTo>
                  <a:pt x="312" y="336"/>
                </a:lnTo>
                <a:lnTo>
                  <a:pt x="325" y="333"/>
                </a:lnTo>
                <a:lnTo>
                  <a:pt x="333" y="325"/>
                </a:lnTo>
                <a:lnTo>
                  <a:pt x="336" y="312"/>
                </a:lnTo>
                <a:lnTo>
                  <a:pt x="336" y="190"/>
                </a:lnTo>
                <a:lnTo>
                  <a:pt x="362" y="181"/>
                </a:lnTo>
                <a:lnTo>
                  <a:pt x="384" y="167"/>
                </a:lnTo>
                <a:lnTo>
                  <a:pt x="384" y="312"/>
                </a:lnTo>
                <a:lnTo>
                  <a:pt x="380" y="334"/>
                </a:lnTo>
                <a:lnTo>
                  <a:pt x="370" y="354"/>
                </a:lnTo>
                <a:lnTo>
                  <a:pt x="354" y="370"/>
                </a:lnTo>
                <a:lnTo>
                  <a:pt x="335" y="380"/>
                </a:lnTo>
                <a:lnTo>
                  <a:pt x="312" y="384"/>
                </a:lnTo>
                <a:lnTo>
                  <a:pt x="72" y="384"/>
                </a:lnTo>
                <a:lnTo>
                  <a:pt x="50" y="380"/>
                </a:lnTo>
                <a:lnTo>
                  <a:pt x="30" y="370"/>
                </a:lnTo>
                <a:lnTo>
                  <a:pt x="14" y="354"/>
                </a:lnTo>
                <a:lnTo>
                  <a:pt x="4" y="334"/>
                </a:lnTo>
                <a:lnTo>
                  <a:pt x="0" y="312"/>
                </a:lnTo>
                <a:lnTo>
                  <a:pt x="0" y="72"/>
                </a:lnTo>
                <a:lnTo>
                  <a:pt x="4" y="50"/>
                </a:lnTo>
                <a:lnTo>
                  <a:pt x="14" y="30"/>
                </a:lnTo>
                <a:lnTo>
                  <a:pt x="30" y="14"/>
                </a:lnTo>
                <a:lnTo>
                  <a:pt x="50" y="4"/>
                </a:lnTo>
                <a:lnTo>
                  <a:pt x="7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p:cNvGrpSpPr/>
          <p:nvPr/>
        </p:nvGrpSpPr>
        <p:grpSpPr>
          <a:xfrm>
            <a:off x="6919143" y="1655812"/>
            <a:ext cx="1621159" cy="2048283"/>
            <a:chOff x="6919143" y="1655812"/>
            <a:chExt cx="1621159" cy="2048283"/>
          </a:xfrm>
        </p:grpSpPr>
        <p:cxnSp>
          <p:nvCxnSpPr>
            <p:cNvPr id="48" name="直接连接符 47"/>
            <p:cNvCxnSpPr/>
            <p:nvPr/>
          </p:nvCxnSpPr>
          <p:spPr>
            <a:xfrm flipH="1" flipV="1">
              <a:off x="6919143" y="1655812"/>
              <a:ext cx="1112337" cy="204828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919143" y="1662289"/>
              <a:ext cx="1621159" cy="6014"/>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9" name="文本框 58"/>
          <p:cNvSpPr txBox="1"/>
          <p:nvPr/>
        </p:nvSpPr>
        <p:spPr>
          <a:xfrm>
            <a:off x="8442826" y="1820789"/>
            <a:ext cx="3056961" cy="881139"/>
          </a:xfrm>
          <a:prstGeom prst="rect">
            <a:avLst/>
          </a:prstGeom>
          <a:noFill/>
        </p:spPr>
        <p:txBody>
          <a:bodyPr wrap="square" rtlCol="0">
            <a:spAutoFit/>
          </a:bodyPr>
          <a:lstStyle/>
          <a:p>
            <a:pPr>
              <a:lnSpc>
                <a:spcPct val="150000"/>
              </a:lnSpc>
            </a:pPr>
            <a:r>
              <a:rPr lang="zh-CN" altLang="en-US" dirty="0" smtClean="0">
                <a:solidFill>
                  <a:schemeClr val="bg2">
                    <a:lumMod val="25000"/>
                  </a:schemeClr>
                </a:solidFill>
                <a:latin typeface="+mn-ea"/>
              </a:rPr>
              <a:t>解释性文字解释性文字解释性文字解释性文字解释性解</a:t>
            </a:r>
          </a:p>
        </p:txBody>
      </p:sp>
      <p:grpSp>
        <p:nvGrpSpPr>
          <p:cNvPr id="68" name="组合 67"/>
          <p:cNvGrpSpPr/>
          <p:nvPr/>
        </p:nvGrpSpPr>
        <p:grpSpPr>
          <a:xfrm>
            <a:off x="3580836" y="2765743"/>
            <a:ext cx="948241" cy="938352"/>
            <a:chOff x="3580836" y="2765743"/>
            <a:chExt cx="948241" cy="938352"/>
          </a:xfrm>
        </p:grpSpPr>
        <p:cxnSp>
          <p:nvCxnSpPr>
            <p:cNvPr id="56" name="直接连接符 55"/>
            <p:cNvCxnSpPr/>
            <p:nvPr/>
          </p:nvCxnSpPr>
          <p:spPr>
            <a:xfrm flipH="1" flipV="1">
              <a:off x="4181509" y="2765743"/>
              <a:ext cx="347568" cy="9383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580836" y="2765743"/>
              <a:ext cx="603708" cy="0"/>
            </a:xfrm>
            <a:prstGeom prst="line">
              <a:avLst/>
            </a:prstGeom>
            <a:ln>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36" name="圆角矩形 35"/>
          <p:cNvSpPr/>
          <p:nvPr/>
        </p:nvSpPr>
        <p:spPr>
          <a:xfrm>
            <a:off x="11573261" y="6375939"/>
            <a:ext cx="375933" cy="375933"/>
          </a:xfrm>
          <a:prstGeom prst="roundRect">
            <a:avLst>
              <a:gd name="adj" fmla="val 9349"/>
            </a:avLst>
          </a:prstGeom>
          <a:solidFill>
            <a:srgbClr val="02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7</a:t>
            </a:r>
            <a:endParaRPr lang="zh-CN" altLang="en-US" sz="2400" dirty="0"/>
          </a:p>
        </p:txBody>
      </p:sp>
      <p:sp>
        <p:nvSpPr>
          <p:cNvPr id="23" name="文本框 22"/>
          <p:cNvSpPr txBox="1"/>
          <p:nvPr>
            <p:custDataLst>
              <p:tags r:id="rId1"/>
            </p:custDataLst>
          </p:nvPr>
        </p:nvSpPr>
        <p:spPr>
          <a:xfrm>
            <a:off x="746092" y="113585"/>
            <a:ext cx="2303917" cy="707886"/>
          </a:xfrm>
          <a:prstGeom prst="rect">
            <a:avLst/>
          </a:prstGeom>
          <a:noFill/>
        </p:spPr>
        <p:txBody>
          <a:bodyPr wrap="square" rtlCol="0">
            <a:spAutoFit/>
          </a:bodyPr>
          <a:lstStyle/>
          <a:p>
            <a:r>
              <a:rPr lang="zh-CN" altLang="en-US" sz="4000" dirty="0" smtClean="0">
                <a:solidFill>
                  <a:schemeClr val="bg2">
                    <a:lumMod val="25000"/>
                  </a:schemeClr>
                </a:solidFill>
                <a:latin typeface="方正正大黑简体" panose="02000000000000000000" pitchFamily="2" charset="-122"/>
                <a:ea typeface="方正正大黑简体" panose="02000000000000000000" pitchFamily="2" charset="-122"/>
              </a:rPr>
              <a:t>添加标题</a:t>
            </a:r>
            <a:endParaRPr lang="zh-CN" altLang="en-US" sz="4000" dirty="0">
              <a:solidFill>
                <a:schemeClr val="bg2">
                  <a:lumMod val="25000"/>
                </a:schemeClr>
              </a:solidFill>
              <a:latin typeface="方正正大黑简体" panose="02000000000000000000" pitchFamily="2" charset="-122"/>
              <a:ea typeface="方正正大黑简体" panose="02000000000000000000" pitchFamily="2" charset="-122"/>
            </a:endParaRPr>
          </a:p>
        </p:txBody>
      </p:sp>
      <p:grpSp>
        <p:nvGrpSpPr>
          <p:cNvPr id="28" name="组合 27"/>
          <p:cNvGrpSpPr/>
          <p:nvPr/>
        </p:nvGrpSpPr>
        <p:grpSpPr>
          <a:xfrm>
            <a:off x="874713" y="774976"/>
            <a:ext cx="1337199" cy="92990"/>
            <a:chOff x="874713" y="774976"/>
            <a:chExt cx="1337199" cy="92990"/>
          </a:xfrm>
        </p:grpSpPr>
        <p:cxnSp>
          <p:nvCxnSpPr>
            <p:cNvPr id="29" name="直接连接符 28"/>
            <p:cNvCxnSpPr/>
            <p:nvPr/>
          </p:nvCxnSpPr>
          <p:spPr>
            <a:xfrm>
              <a:off x="874713" y="817375"/>
              <a:ext cx="1337199" cy="8193"/>
            </a:xfrm>
            <a:prstGeom prst="line">
              <a:avLst/>
            </a:prstGeom>
            <a:ln w="25400">
              <a:solidFill>
                <a:srgbClr val="453755"/>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74713" y="774976"/>
              <a:ext cx="402956" cy="92990"/>
            </a:xfrm>
            <a:prstGeom prst="rect">
              <a:avLst/>
            </a:prstGeom>
            <a:solidFill>
              <a:srgbClr val="029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68074983"/>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25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1000"/>
                                        <p:tgtEl>
                                          <p:spTgt spid="19"/>
                                        </p:tgtEl>
                                      </p:cBhvr>
                                    </p:animEffect>
                                  </p:childTnLst>
                                </p:cTn>
                              </p:par>
                            </p:childTnLst>
                          </p:cTn>
                        </p:par>
                        <p:par>
                          <p:cTn id="16" fill="hold">
                            <p:stCondLst>
                              <p:cond delay="2250"/>
                            </p:stCondLst>
                            <p:childTnLst>
                              <p:par>
                                <p:cTn id="17" presetID="22" presetClass="entr" presetSubtype="4"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down)">
                                      <p:cBhvr>
                                        <p:cTn id="19" dur="500"/>
                                        <p:tgtEl>
                                          <p:spTgt spid="68"/>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325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4750"/>
                            </p:stCondLst>
                            <p:childTnLst>
                              <p:par>
                                <p:cTn id="33" presetID="22" presetClass="entr" presetSubtype="4"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1000"/>
                                        <p:tgtEl>
                                          <p:spTgt spid="21"/>
                                        </p:tgtEl>
                                      </p:cBhvr>
                                    </p:animEffect>
                                  </p:childTnLst>
                                </p:cTn>
                              </p:par>
                            </p:childTnLst>
                          </p:cTn>
                        </p:par>
                        <p:par>
                          <p:cTn id="36" fill="hold">
                            <p:stCondLst>
                              <p:cond delay="5750"/>
                            </p:stCondLst>
                            <p:childTnLst>
                              <p:par>
                                <p:cTn id="37" presetID="22" presetClass="entr" presetSubtype="4"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6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6750"/>
                            </p:stCondLst>
                            <p:childTnLst>
                              <p:par>
                                <p:cTn id="45" presetID="22" presetClass="entr" presetSubtype="8"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left)">
                                      <p:cBhvr>
                                        <p:cTn id="47" dur="1000"/>
                                        <p:tgtEl>
                                          <p:spTgt spid="59"/>
                                        </p:tgtEl>
                                      </p:cBhvr>
                                    </p:animEffect>
                                  </p:childTnLst>
                                </p:cTn>
                              </p:par>
                            </p:childTnLst>
                          </p:cTn>
                        </p:par>
                        <p:par>
                          <p:cTn id="48" fill="hold">
                            <p:stCondLst>
                              <p:cond delay="7750"/>
                            </p:stCondLst>
                            <p:childTnLst>
                              <p:par>
                                <p:cTn id="49" presetID="10"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animBg="1"/>
      <p:bldP spid="22" grpId="0"/>
      <p:bldP spid="24" grpId="0"/>
      <p:bldP spid="25" grpId="0"/>
      <p:bldP spid="26" grpId="0" animBg="1"/>
      <p:bldP spid="27" grpId="0" animBg="1"/>
      <p:bldP spid="59"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921" y="4279027"/>
            <a:ext cx="6096000" cy="2308324"/>
          </a:xfrm>
          <a:prstGeom prst="rect">
            <a:avLst/>
          </a:prstGeom>
        </p:spPr>
        <p:txBody>
          <a:bodyPr>
            <a:spAutoFit/>
          </a:bodyPr>
          <a:lstStyle/>
          <a:p>
            <a:r>
              <a:rPr lang="zh-CN" altLang="en-US" dirty="0"/>
              <a:t>薄年PPT</a:t>
            </a:r>
          </a:p>
          <a:p>
            <a:r>
              <a:rPr lang="zh-CN" altLang="en-US" dirty="0">
                <a:hlinkClick r:id="rId2"/>
              </a:rPr>
              <a:t>http://pspter.yanj.cn</a:t>
            </a:r>
            <a:r>
              <a:rPr lang="zh-CN" altLang="en-US" dirty="0" smtClean="0">
                <a:hlinkClick r:id="rId2"/>
              </a:rPr>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65504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268"/>
  <p:tag name="MH_SECTIONID" val="269,270,"/>
</p:tagLst>
</file>

<file path=ppt/tags/tag10.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3"/>
</p:tagLst>
</file>

<file path=ppt/tags/tag11.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12.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28"/>
</p:tagLst>
</file>

<file path=ppt/tags/tag13.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6"/>
</p:tagLst>
</file>

<file path=ppt/tags/tag14.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15.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29"/>
</p:tagLst>
</file>

<file path=ppt/tags/tag16.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5"/>
</p:tagLst>
</file>

<file path=ppt/tags/tag17.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18.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33"/>
</p:tagLst>
</file>

<file path=ppt/tags/tag19.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3"/>
</p:tagLst>
</file>

<file path=ppt/tags/tag2.xml><?xml version="1.0" encoding="utf-8"?>
<p:tagLst xmlns:a="http://schemas.openxmlformats.org/drawingml/2006/main" xmlns:r="http://schemas.openxmlformats.org/officeDocument/2006/relationships" xmlns:p="http://schemas.openxmlformats.org/presentationml/2006/main">
  <p:tag name="MH" val="20151015212220"/>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 val="20151015212220"/>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kcnkx5tq"/>
</p:tagLst>
</file>

<file path=ppt/tags/tag22.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23.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24.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25.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26.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27.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27"/>
</p:tagLst>
</file>

<file path=ppt/tags/tag28.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3"/>
</p:tagLst>
</file>

<file path=ppt/tags/tag29.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kcnkx5tq"/>
</p:tagLst>
</file>

<file path=ppt/tags/tag30.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28"/>
</p:tagLst>
</file>

<file path=ppt/tags/tag31.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6"/>
</p:tagLst>
</file>

<file path=ppt/tags/tag32.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33.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29"/>
</p:tagLst>
</file>

<file path=ppt/tags/tag34.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5"/>
</p:tagLst>
</file>

<file path=ppt/tags/tag35.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36.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33"/>
</p:tagLst>
</file>

<file path=ppt/tags/tag37.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矩形 3"/>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kcnkx5tq"/>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kcnkx5tq"/>
</p:tagLst>
</file>

<file path=ppt/tags/tag4.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kcnkx5tq"/>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kcnkx5tq"/>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kcnkx5tq"/>
</p:tagLst>
</file>

<file path=ppt/tags/tag5.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6.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7.xml><?xml version="1.0" encoding="utf-8"?>
<p:tagLst xmlns:a="http://schemas.openxmlformats.org/drawingml/2006/main" xmlns:r="http://schemas.openxmlformats.org/officeDocument/2006/relationships" xmlns:p="http://schemas.openxmlformats.org/presentationml/2006/main">
  <p:tag name="MH" val="20151015211702"/>
  <p:tag name="MH_LIBRARY" val="GRAPHIC"/>
  <p:tag name="MH_ORDER" val="矩形 1"/>
</p:tagLst>
</file>

<file path=ppt/tags/tag8.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Oval 65"/>
</p:tagLst>
</file>

<file path=ppt/tags/tag9.xml><?xml version="1.0" encoding="utf-8"?>
<p:tagLst xmlns:a="http://schemas.openxmlformats.org/drawingml/2006/main" xmlns:r="http://schemas.openxmlformats.org/officeDocument/2006/relationships" xmlns:p="http://schemas.openxmlformats.org/presentationml/2006/main">
  <p:tag name="MH" val="20151015212220"/>
  <p:tag name="MH_LIBRARY" val="GRAPHIC"/>
  <p:tag name="MH_ORDER" val="Rectangle 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626</Words>
  <Application>Microsoft Office PowerPoint</Application>
  <PresentationFormat>宽屏</PresentationFormat>
  <Paragraphs>112</Paragraphs>
  <Slides>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等线 Light</vt:lpstr>
      <vt:lpstr>方正正大黑简体</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YANGS-PC</cp:lastModifiedBy>
  <cp:revision>449</cp:revision>
  <dcterms:created xsi:type="dcterms:W3CDTF">2015-10-11T09:53:05Z</dcterms:created>
  <dcterms:modified xsi:type="dcterms:W3CDTF">2016-07-11T14:52:14Z</dcterms:modified>
</cp:coreProperties>
</file>