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2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0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1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5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1FE1-3141-4FB0-89F0-8B0A3AE901EE}" type="datetimeFigureOut">
              <a:rPr lang="zh-CN" altLang="en-US" smtClean="0"/>
              <a:t>2016/10/11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3B5C-5A0B-44A0-BCEB-03737A618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www.yanj.cn/store-7344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66" y="920278"/>
            <a:ext cx="7431668" cy="50174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561806" y="3105833"/>
            <a:ext cx="5068388" cy="58477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innerShdw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毕业学校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effectLst>
                  <a:innerShdw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：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innerShdw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河南工程学院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effectLst>
                <a:innerShdw dist="50800" dir="13500000">
                  <a:prstClr val="black">
                    <a:alpha val="50000"/>
                  </a:prstClr>
                </a:innerShdw>
              </a:effectLst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1806" y="1877869"/>
            <a:ext cx="5068388" cy="58477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innerShdw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姓名：</a:t>
            </a: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  <a:effectLst>
                  <a:innerShdw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	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innerShdw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张灿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effectLst>
                <a:innerShdw dist="50800" dir="13500000">
                  <a:prstClr val="black">
                    <a:alpha val="50000"/>
                  </a:prstClr>
                </a:innerShdw>
              </a:effectLst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1806" y="4333797"/>
            <a:ext cx="5068388" cy="58477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innerShdw dist="50800" dir="13500000">
                    <a:prstClr val="black">
                      <a:alpha val="50000"/>
                    </a:prstClr>
                  </a:innerShdw>
                </a:effectLst>
                <a:latin typeface="+mn-ea"/>
              </a:rPr>
              <a:t>籍贯：河南商丘永城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effectLst>
                <a:innerShdw dist="50800" dir="13500000">
                  <a:prstClr val="black">
                    <a:alpha val="50000"/>
                  </a:prstClr>
                </a:inn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7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39" y="1623283"/>
            <a:ext cx="6047756" cy="4883319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50317" y="1555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String</a:t>
            </a:r>
            <a:r>
              <a:rPr lang="zh-CN" altLang="en-US" sz="4000" dirty="0" smtClean="0"/>
              <a:t>中支持正则的</a:t>
            </a:r>
            <a:r>
              <a:rPr lang="en-US" altLang="zh-CN" sz="4000" dirty="0" smtClean="0"/>
              <a:t>API</a:t>
            </a:r>
            <a:br>
              <a:rPr lang="en-US" altLang="zh-CN" sz="4000" dirty="0" smtClean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866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4403" y="1357632"/>
            <a:ext cx="4980864" cy="5017443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667385" y="4084582"/>
            <a:ext cx="883445" cy="1308900"/>
            <a:chOff x="4373963" y="4030023"/>
            <a:chExt cx="883445" cy="1308900"/>
          </a:xfrm>
        </p:grpSpPr>
        <p:sp>
          <p:nvSpPr>
            <p:cNvPr id="43" name="MH_SubTitle_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4" name="MH_Other_8"/>
            <p:cNvSpPr/>
            <p:nvPr>
              <p:custDataLst>
                <p:tags r:id="rId6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 rot="20711125">
            <a:off x="6353341" y="4239271"/>
            <a:ext cx="883445" cy="1308900"/>
            <a:chOff x="4373963" y="4030023"/>
            <a:chExt cx="883445" cy="1308900"/>
          </a:xfrm>
        </p:grpSpPr>
        <p:sp>
          <p:nvSpPr>
            <p:cNvPr id="47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8" name="MH_Other_8"/>
            <p:cNvSpPr/>
            <p:nvPr>
              <p:custDataLst>
                <p:tags r:id="rId4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3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6118087">
            <a:off x="3350928" y="2531077"/>
            <a:ext cx="953605" cy="954592"/>
          </a:xfrm>
          <a:prstGeom prst="snip2DiagRect">
            <a:avLst>
              <a:gd name="adj1" fmla="val 0"/>
              <a:gd name="adj2" fmla="val 402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5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0216570">
            <a:off x="8457412" y="2690190"/>
            <a:ext cx="965905" cy="966904"/>
          </a:xfrm>
          <a:prstGeom prst="snip2DiagRect">
            <a:avLst>
              <a:gd name="adj1" fmla="val 0"/>
              <a:gd name="adj2" fmla="val 402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标题 55"/>
          <p:cNvSpPr>
            <a:spLocks noGrp="1"/>
          </p:cNvSpPr>
          <p:nvPr>
            <p:ph type="title"/>
          </p:nvPr>
        </p:nvSpPr>
        <p:spPr>
          <a:xfrm>
            <a:off x="908637" y="247674"/>
            <a:ext cx="10515600" cy="1325563"/>
          </a:xfrm>
        </p:spPr>
        <p:txBody>
          <a:bodyPr/>
          <a:lstStyle/>
          <a:p>
            <a:r>
              <a:rPr lang="zh-CN" altLang="en-US"/>
              <a:t>此处添加标题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257642" y="2821360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b="1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32484" y="4714881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b="1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67658" y="4833177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b="1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328880" y="2821360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b="1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105826" y="3415713"/>
            <a:ext cx="18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z="160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60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176057" y="5370521"/>
            <a:ext cx="18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z="160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60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75174" y="5252387"/>
            <a:ext cx="18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z="160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60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249797" y="3352739"/>
            <a:ext cx="18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z="160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160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60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3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491052" y="1889068"/>
            <a:ext cx="883445" cy="1308900"/>
            <a:chOff x="4373963" y="4030023"/>
            <a:chExt cx="883445" cy="1308900"/>
          </a:xfrm>
        </p:grpSpPr>
        <p:sp>
          <p:nvSpPr>
            <p:cNvPr id="34" name="MH_SubTitle_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MH_Other_8"/>
            <p:cNvSpPr/>
            <p:nvPr>
              <p:custDataLst>
                <p:tags r:id="rId16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14967" y="1915396"/>
            <a:ext cx="883445" cy="1308900"/>
            <a:chOff x="4373963" y="4030023"/>
            <a:chExt cx="883445" cy="1308900"/>
          </a:xfrm>
        </p:grpSpPr>
        <p:sp>
          <p:nvSpPr>
            <p:cNvPr id="37" name="MH_SubTitle_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MH_Other_8"/>
            <p:cNvSpPr/>
            <p:nvPr>
              <p:custDataLst>
                <p:tags r:id="rId14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484002" y="1967451"/>
            <a:ext cx="883445" cy="1308900"/>
            <a:chOff x="4373963" y="4030023"/>
            <a:chExt cx="883445" cy="1308900"/>
          </a:xfrm>
        </p:grpSpPr>
        <p:sp>
          <p:nvSpPr>
            <p:cNvPr id="43" name="MH_SubTitle_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4" name="MH_Other_8"/>
            <p:cNvSpPr/>
            <p:nvPr>
              <p:custDataLst>
                <p:tags r:id="rId12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81098" y="4532297"/>
            <a:ext cx="883445" cy="1308900"/>
            <a:chOff x="4373963" y="4030023"/>
            <a:chExt cx="883445" cy="1308900"/>
          </a:xfrm>
        </p:grpSpPr>
        <p:sp>
          <p:nvSpPr>
            <p:cNvPr id="46" name="MH_SubTitle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7" name="MH_Other_8"/>
            <p:cNvSpPr/>
            <p:nvPr>
              <p:custDataLst>
                <p:tags r:id="rId10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405013" y="4558625"/>
            <a:ext cx="883445" cy="1308900"/>
            <a:chOff x="4373963" y="4030023"/>
            <a:chExt cx="883445" cy="1308900"/>
          </a:xfrm>
        </p:grpSpPr>
        <p:sp>
          <p:nvSpPr>
            <p:cNvPr id="52" name="MH_SubTitle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MH_Other_8"/>
            <p:cNvSpPr/>
            <p:nvPr>
              <p:custDataLst>
                <p:tags r:id="rId8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374048" y="4610680"/>
            <a:ext cx="883445" cy="1308900"/>
            <a:chOff x="4373963" y="4030023"/>
            <a:chExt cx="883445" cy="1308900"/>
          </a:xfrm>
        </p:grpSpPr>
        <p:sp>
          <p:nvSpPr>
            <p:cNvPr id="58" name="MH_SubTitle_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9" name="MH_Other_8"/>
            <p:cNvSpPr/>
            <p:nvPr>
              <p:custDataLst>
                <p:tags r:id="rId6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3" name="标题 62"/>
          <p:cNvSpPr>
            <a:spLocks noGrp="1"/>
          </p:cNvSpPr>
          <p:nvPr>
            <p:ph type="title"/>
          </p:nvPr>
        </p:nvSpPr>
        <p:spPr>
          <a:xfrm>
            <a:off x="801013" y="209375"/>
            <a:ext cx="10515600" cy="1325563"/>
          </a:xfrm>
        </p:spPr>
        <p:txBody>
          <a:bodyPr/>
          <a:lstStyle/>
          <a:p>
            <a:r>
              <a:rPr lang="zh-CN" altLang="en-US"/>
              <a:t>此处添加标题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374111" y="2452288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380066" y="2516557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385400" y="2530609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68030" y="5201378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301462" y="5188466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286118" y="5226492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67611" y="3364005"/>
            <a:ext cx="183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819434" y="3376875"/>
            <a:ext cx="183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143789" y="3364006"/>
            <a:ext cx="183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710357" y="5970726"/>
            <a:ext cx="183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54787" y="5970726"/>
            <a:ext cx="183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112351" y="5961254"/>
            <a:ext cx="183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490865" y="1891805"/>
            <a:ext cx="883445" cy="1308900"/>
            <a:chOff x="4373963" y="4030023"/>
            <a:chExt cx="883445" cy="1308900"/>
          </a:xfrm>
        </p:grpSpPr>
        <p:sp>
          <p:nvSpPr>
            <p:cNvPr id="79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0" name="MH_Other_8"/>
            <p:cNvSpPr/>
            <p:nvPr>
              <p:custDataLst>
                <p:tags r:id="rId4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5373924" y="2455025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890462" y="3796585"/>
            <a:ext cx="1250921" cy="1808380"/>
            <a:chOff x="4149267" y="4030023"/>
            <a:chExt cx="1250921" cy="1808380"/>
          </a:xfrm>
        </p:grpSpPr>
        <p:sp>
          <p:nvSpPr>
            <p:cNvPr id="83" name="MH_SubTitle_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rot="2895762">
              <a:off x="4149914" y="4588128"/>
              <a:ext cx="1249628" cy="1250921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4" name="MH_Other_8"/>
            <p:cNvSpPr/>
            <p:nvPr>
              <p:custDataLst>
                <p:tags r:id="rId2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2939299" y="4653003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017" y="1563786"/>
            <a:ext cx="3414056" cy="4773582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43332" y="1552310"/>
            <a:ext cx="890093" cy="829128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64617" y="1578359"/>
            <a:ext cx="890093" cy="829128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16977" y="1640998"/>
            <a:ext cx="890093" cy="829128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66552" y="4202912"/>
            <a:ext cx="890093" cy="82912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95950" y="4237190"/>
            <a:ext cx="890093" cy="829128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34628" y="4275216"/>
            <a:ext cx="890093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7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8520562" y="2698144"/>
            <a:ext cx="883445" cy="1308900"/>
            <a:chOff x="4373963" y="4030023"/>
            <a:chExt cx="883445" cy="1308900"/>
          </a:xfrm>
        </p:grpSpPr>
        <p:sp>
          <p:nvSpPr>
            <p:cNvPr id="82" name="MH_SubTitle_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3" name="MH_Other_8"/>
            <p:cNvSpPr/>
            <p:nvPr>
              <p:custDataLst>
                <p:tags r:id="rId6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0497115" y="2698144"/>
            <a:ext cx="883445" cy="1308900"/>
            <a:chOff x="4373963" y="4030023"/>
            <a:chExt cx="883445" cy="1308900"/>
          </a:xfrm>
        </p:grpSpPr>
        <p:sp>
          <p:nvSpPr>
            <p:cNvPr id="85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6" name="MH_Other_8"/>
            <p:cNvSpPr/>
            <p:nvPr>
              <p:custDataLst>
                <p:tags r:id="rId4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552871" y="2790639"/>
            <a:ext cx="883445" cy="1308900"/>
            <a:chOff x="4373963" y="4030023"/>
            <a:chExt cx="883445" cy="1308900"/>
          </a:xfrm>
        </p:grpSpPr>
        <p:sp>
          <p:nvSpPr>
            <p:cNvPr id="79" name="MH_SubTitle_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rot="2895762">
              <a:off x="4374420" y="4455934"/>
              <a:ext cx="882532" cy="883445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80" name="MH_Other_8"/>
            <p:cNvSpPr/>
            <p:nvPr>
              <p:custDataLst>
                <p:tags r:id="rId2"/>
              </p:custDataLst>
            </p:nvPr>
          </p:nvSpPr>
          <p:spPr>
            <a:xfrm>
              <a:off x="4815686" y="4030023"/>
              <a:ext cx="235992" cy="527381"/>
            </a:xfrm>
            <a:custGeom>
              <a:avLst/>
              <a:gdLst>
                <a:gd name="connsiteX0" fmla="*/ 47798 w 290835"/>
                <a:gd name="connsiteY0" fmla="*/ 649613 h 649764"/>
                <a:gd name="connsiteX1" fmla="*/ 109710 w 290835"/>
                <a:gd name="connsiteY1" fmla="*/ 316238 h 649764"/>
                <a:gd name="connsiteX2" fmla="*/ 290685 w 290835"/>
                <a:gd name="connsiteY2" fmla="*/ 54301 h 649764"/>
                <a:gd name="connsiteX3" fmla="*/ 138285 w 290835"/>
                <a:gd name="connsiteY3" fmla="*/ 25726 h 649764"/>
                <a:gd name="connsiteX4" fmla="*/ 4935 w 290835"/>
                <a:gd name="connsiteY4" fmla="*/ 354338 h 649764"/>
                <a:gd name="connsiteX5" fmla="*/ 47798 w 290835"/>
                <a:gd name="connsiteY5" fmla="*/ 649613 h 64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835" h="649764">
                  <a:moveTo>
                    <a:pt x="47798" y="649613"/>
                  </a:moveTo>
                  <a:cubicBezTo>
                    <a:pt x="65260" y="643263"/>
                    <a:pt x="69229" y="415457"/>
                    <a:pt x="109710" y="316238"/>
                  </a:cubicBezTo>
                  <a:cubicBezTo>
                    <a:pt x="150191" y="217019"/>
                    <a:pt x="285923" y="102720"/>
                    <a:pt x="290685" y="54301"/>
                  </a:cubicBezTo>
                  <a:cubicBezTo>
                    <a:pt x="295447" y="5882"/>
                    <a:pt x="185910" y="-24280"/>
                    <a:pt x="138285" y="25726"/>
                  </a:cubicBezTo>
                  <a:cubicBezTo>
                    <a:pt x="90660" y="75732"/>
                    <a:pt x="24779" y="247975"/>
                    <a:pt x="4935" y="354338"/>
                  </a:cubicBezTo>
                  <a:cubicBezTo>
                    <a:pt x="-14909" y="460700"/>
                    <a:pt x="30336" y="655963"/>
                    <a:pt x="47798" y="649613"/>
                  </a:cubicBezTo>
                  <a:close/>
                </a:path>
              </a:pathLst>
            </a:custGeom>
            <a:noFill/>
            <a:ln w="254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6119546" y="4436446"/>
            <a:ext cx="183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64720" y="3383218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117370" y="4420033"/>
            <a:ext cx="183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413217" y="3371362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136879" y="4436446"/>
            <a:ext cx="183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en-US" altLang="zh-CN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en-US" altLang="zh-CN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408964" y="3318020"/>
            <a:ext cx="115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863" y="1958593"/>
            <a:ext cx="4846740" cy="4011516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720" y="2055266"/>
            <a:ext cx="1347333" cy="79864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3657" y="2021647"/>
            <a:ext cx="1347333" cy="798645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4364" y="1991994"/>
            <a:ext cx="1347333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66" y="920278"/>
            <a:ext cx="7431668" cy="5017443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3257469" y="2797334"/>
            <a:ext cx="5754184" cy="14465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8800" b="1" smtClean="0">
                <a:solidFill>
                  <a:schemeClr val="tx2">
                    <a:lumMod val="75000"/>
                  </a:schemeClr>
                </a:solidFill>
                <a:effectLst>
                  <a:innerShdw dist="50800" dir="13500000">
                    <a:prstClr val="black">
                      <a:alpha val="50000"/>
                    </a:prstClr>
                  </a:inn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THATK YOU</a:t>
            </a:r>
            <a:endParaRPr lang="zh-CN" altLang="en-US" sz="8800" b="1">
              <a:solidFill>
                <a:schemeClr val="tx2">
                  <a:lumMod val="75000"/>
                </a:schemeClr>
              </a:solidFill>
              <a:effectLst>
                <a:innerShdw dist="50800" dir="13500000">
                  <a:prstClr val="black">
                    <a:alpha val="50000"/>
                  </a:prstClr>
                </a:inn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3200" y="388173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妮de店</a:t>
            </a:r>
          </a:p>
          <a:p>
            <a:r>
              <a:rPr lang="zh-CN" altLang="en-US" dirty="0">
                <a:hlinkClick r:id="rId2"/>
              </a:rPr>
              <a:t>http://</a:t>
            </a:r>
            <a:r>
              <a:rPr lang="zh-CN" altLang="en-US" dirty="0" smtClean="0">
                <a:hlinkClick r:id="rId2"/>
              </a:rPr>
              <a:t>www.yanj.cn/store-7344.html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 </a:t>
            </a:r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1615542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182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隶书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String中支持正则的API </vt:lpstr>
      <vt:lpstr>此处添加标题</vt:lpstr>
      <vt:lpstr>此处添加标题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王文雯</dc:creator>
  <cp:lastModifiedBy>bjwsl-001</cp:lastModifiedBy>
  <cp:revision>35</cp:revision>
  <dcterms:created xsi:type="dcterms:W3CDTF">2016-06-15T08:28:29Z</dcterms:created>
  <dcterms:modified xsi:type="dcterms:W3CDTF">2016-10-11T01:54:18Z</dcterms:modified>
</cp:coreProperties>
</file>