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8013"/>
            <a:ext cx="6400800" cy="12207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442106-A435-4EDE-B0B0-FF201E277875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571500" y="3886200"/>
            <a:ext cx="8001000" cy="76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969696">
                  <a:gamma/>
                  <a:shade val="45882"/>
                  <a:invGamma/>
                  <a:alpha val="9999"/>
                </a:srgbClr>
              </a:gs>
              <a:gs pos="50000">
                <a:srgbClr val="969696">
                  <a:alpha val="89999"/>
                </a:srgbClr>
              </a:gs>
              <a:gs pos="100000">
                <a:srgbClr val="969696">
                  <a:gamma/>
                  <a:shade val="45882"/>
                  <a:invGamma/>
                  <a:alpha val="9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0" y="6858000"/>
            <a:ext cx="9144000" cy="857250"/>
            <a:chOff x="0" y="0"/>
            <a:chExt cx="14400" cy="1350"/>
          </a:xfrm>
        </p:grpSpPr>
        <p:sp>
          <p:nvSpPr>
            <p:cNvPr id="2057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14400" cy="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2058" name="Picture 10" descr="果因PPT logo 白字 - 副本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20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9" name="Text Box 11"/>
            <p:cNvSpPr txBox="1">
              <a:spLocks noChangeArrowheads="1"/>
            </p:cNvSpPr>
            <p:nvPr userDrawn="1"/>
          </p:nvSpPr>
          <p:spPr bwMode="auto">
            <a:xfrm>
              <a:off x="7200" y="447"/>
              <a:ext cx="669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</a:rPr>
                <a:t>果因PPT工作室  weibo.com/guoyinppt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E142-F192-40C7-A5AD-F82FB7D25F1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452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F0654-19A5-4C85-9573-D51D6CD56E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25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E2A8F-F5B4-432C-BF2B-C991AB831D6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811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A071C-BE6E-4B02-B357-741EC7435D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70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7A46-B711-485E-8300-166989AF0A5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649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0EA39-AD44-46EA-9896-D20F801C101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13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59A46-4E87-4CBA-9E9A-0D2987F1A80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50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47C9C-4011-4C76-A395-B6EE50D3DCB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44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FCAEB-1039-4CBF-95F0-2848EAEA3D5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160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16E2E-FFB0-4EE8-A6C3-56A8766E65C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66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384DEC-762D-43B4-9FFD-DC3869DAB2A1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Wingdings" pitchFamily="2" charset="2"/>
        <a:buChar char="ü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/>
          <a:lstStyle/>
          <a:p>
            <a:r>
              <a:rPr lang="zh-CN" altLang="en-US" b="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射灯背景</a:t>
            </a:r>
            <a:r>
              <a:rPr lang="en-US" altLang="zh-CN" b="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PPT</a:t>
            </a:r>
            <a:r>
              <a:rPr lang="zh-CN" altLang="en-US" b="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模板</a:t>
            </a:r>
            <a:endParaRPr lang="zh-CN" altLang="zh-CN" b="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smtClean="0"/>
              <a:t>整理发布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f408721f6c4fcefdca5937abbdb3a2299c87de0"/>
</p:tagLst>
</file>

<file path=ppt/theme/theme1.xml><?xml version="1.0" encoding="utf-8"?>
<a:theme xmlns:a="http://schemas.openxmlformats.org/drawingml/2006/main" name="默认设计模板">
  <a:themeElements>
    <a:clrScheme name="默认设计模板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157255206</TotalTime>
  <Pages>0</Pages>
  <Words>16</Words>
  <Characters>0</Characters>
  <Application>Microsoft Office PowerPoint</Application>
  <DocSecurity>0</DocSecurity>
  <PresentationFormat>全屏显示(4:3)</PresentationFormat>
  <Lines>0</Lines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方正兰亭纤黑_GBK</vt:lpstr>
      <vt:lpstr>宋体</vt:lpstr>
      <vt:lpstr>Arial</vt:lpstr>
      <vt:lpstr>Wingdings</vt:lpstr>
      <vt:lpstr>默认设计模板</vt:lpstr>
      <vt:lpstr>射灯背景PPT模板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TP-通用纹理</dc:subject>
  <dc:creator>果因PPT工作室</dc:creator>
  <cp:keywords>XS-普屏 4：3;SC-深棕色;BG-浅色;DH-静态</cp:keywords>
  <dc:description/>
  <cp:lastModifiedBy>YANGS-PC</cp:lastModifiedBy>
  <cp:revision>4</cp:revision>
  <cp:lastPrinted>1899-12-30T00:00:00Z</cp:lastPrinted>
  <dcterms:created xsi:type="dcterms:W3CDTF">2012-01-19T19:22:44Z</dcterms:created>
  <dcterms:modified xsi:type="dcterms:W3CDTF">2016-06-28T13:29:34Z</dcterms:modified>
  <cp:category>UDi-主题模板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