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5" r:id="rId4"/>
    <p:sldId id="259" r:id="rId5"/>
    <p:sldId id="261" r:id="rId6"/>
    <p:sldId id="263" r:id="rId7"/>
    <p:sldId id="264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595" userDrawn="1">
          <p15:clr>
            <a:srgbClr val="A4A3A4"/>
          </p15:clr>
        </p15:guide>
        <p15:guide id="5" orient="horz" pos="3702" userDrawn="1">
          <p15:clr>
            <a:srgbClr val="A4A3A4"/>
          </p15:clr>
        </p15:guide>
        <p15:guide id="6" pos="1345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11" orient="horz" pos="1207" userDrawn="1">
          <p15:clr>
            <a:srgbClr val="A4A3A4"/>
          </p15:clr>
        </p15:guide>
        <p15:guide id="12" pos="529" userDrawn="1">
          <p15:clr>
            <a:srgbClr val="A4A3A4"/>
          </p15:clr>
        </p15:guide>
        <p15:guide id="13" pos="7151" userDrawn="1">
          <p15:clr>
            <a:srgbClr val="A4A3A4"/>
          </p15:clr>
        </p15:guide>
        <p15:guide id="14" pos="6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447"/>
    <a:srgbClr val="252B2B"/>
    <a:srgbClr val="E18D86"/>
    <a:srgbClr val="508FA2"/>
    <a:srgbClr val="5894A6"/>
    <a:srgbClr val="50575D"/>
    <a:srgbClr val="E33990"/>
    <a:srgbClr val="595959"/>
    <a:srgbClr val="3CE4B8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595"/>
        <p:guide orient="horz" pos="3702"/>
        <p:guide pos="1345"/>
        <p:guide orient="horz" pos="2183"/>
        <p:guide orient="horz" pos="1207"/>
        <p:guide pos="529"/>
        <p:guide pos="7151"/>
        <p:guide pos="63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0077665939779359E-2"/>
          <c:w val="0.97084782030070571"/>
          <c:h val="0.949922410205361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508FA2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0.78</c:v>
                </c:pt>
                <c:pt idx="2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19-4000-8EB8-341780385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7"/>
        <c:overlap val="-100"/>
        <c:axId val="-138157664"/>
        <c:axId val="-138156576"/>
      </c:barChart>
      <c:catAx>
        <c:axId val="-138157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8156576"/>
        <c:crosses val="autoZero"/>
        <c:auto val="1"/>
        <c:lblAlgn val="ctr"/>
        <c:lblOffset val="100"/>
        <c:noMultiLvlLbl val="0"/>
      </c:catAx>
      <c:valAx>
        <c:axId val="-13815657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13815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7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2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0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6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8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0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CEA3B-7E2E-4592-8605-06A04CB6A801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55D3-0B6D-4B48-A725-6156A1BA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6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4.png"/><Relationship Id="rId7" Type="http://schemas.openxmlformats.org/officeDocument/2006/relationships/image" Target="../media/image28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pspter.yanj.c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图片 131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62"/>
          <a:stretch/>
        </p:blipFill>
        <p:spPr>
          <a:xfrm>
            <a:off x="-11866" y="-19050"/>
            <a:ext cx="12203866" cy="689810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79262" y="766823"/>
            <a:ext cx="1430918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9600" dirty="0" smtClean="0">
                <a:latin typeface="叶根友毛笔行书简体2012版" panose="02010601030101010101" pitchFamily="2" charset="-122"/>
                <a:ea typeface="叶根友毛笔行书简体2012版" panose="02010601030101010101" pitchFamily="2" charset="-122"/>
              </a:rPr>
              <a:t>个</a:t>
            </a:r>
            <a:endParaRPr lang="zh-CN" altLang="en-US" sz="9600" dirty="0">
              <a:latin typeface="叶根友毛笔行书简体2012版" panose="02010601030101010101" pitchFamily="2" charset="-122"/>
              <a:ea typeface="叶根友毛笔行书简体2012版" panose="02010601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74493" y="1702300"/>
            <a:ext cx="1090816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7200" dirty="0" smtClean="0">
                <a:latin typeface="叶根友毛笔行书简体2012版" panose="02010601030101010101" pitchFamily="2" charset="-122"/>
                <a:ea typeface="叶根友毛笔行书简体2012版" panose="02010601030101010101" pitchFamily="2" charset="-122"/>
              </a:rPr>
              <a:t>人</a:t>
            </a:r>
            <a:endParaRPr lang="zh-CN" altLang="en-US" sz="7200" dirty="0">
              <a:latin typeface="叶根友毛笔行书简体2012版" panose="02010601030101010101" pitchFamily="2" charset="-122"/>
              <a:ea typeface="叶根友毛笔行书简体2012版" panose="02010601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79262" y="3718830"/>
            <a:ext cx="1292139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800" dirty="0" smtClean="0">
                <a:latin typeface="叶根友毛笔行书简体2012版" panose="02010601030101010101" pitchFamily="2" charset="-122"/>
                <a:ea typeface="叶根友毛笔行书简体2012版" panose="02010601030101010101" pitchFamily="2" charset="-122"/>
              </a:rPr>
              <a:t>历</a:t>
            </a:r>
            <a:endParaRPr lang="zh-CN" altLang="en-US" sz="8800" dirty="0">
              <a:latin typeface="叶根友毛笔行书简体2012版" panose="02010601030101010101" pitchFamily="2" charset="-122"/>
              <a:ea typeface="叶根友毛笔行书简体2012版" panose="02010601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82035" y="2548685"/>
            <a:ext cx="1353542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000" dirty="0">
                <a:latin typeface="叶根友毛笔行书简体2012版" panose="02010601030101010101" pitchFamily="2" charset="-122"/>
                <a:ea typeface="叶根友毛笔行书简体2012版" panose="02010601030101010101" pitchFamily="2" charset="-122"/>
              </a:rPr>
              <a:t>简</a:t>
            </a:r>
          </a:p>
        </p:txBody>
      </p:sp>
      <p:grpSp>
        <p:nvGrpSpPr>
          <p:cNvPr id="1325" name="组合 1324"/>
          <p:cNvGrpSpPr/>
          <p:nvPr/>
        </p:nvGrpSpPr>
        <p:grpSpPr>
          <a:xfrm>
            <a:off x="1678971" y="3582729"/>
            <a:ext cx="400581" cy="741967"/>
            <a:chOff x="5026944" y="1200851"/>
            <a:chExt cx="859611" cy="1408298"/>
          </a:xfrm>
        </p:grpSpPr>
        <p:pic>
          <p:nvPicPr>
            <p:cNvPr id="1324" name="图片 132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26944" y="1200851"/>
              <a:ext cx="859611" cy="1408298"/>
            </a:xfrm>
            <a:prstGeom prst="rect">
              <a:avLst/>
            </a:prstGeom>
          </p:spPr>
        </p:pic>
        <p:sp>
          <p:nvSpPr>
            <p:cNvPr id="1321" name="文本框 1320"/>
            <p:cNvSpPr txBox="1"/>
            <p:nvPr/>
          </p:nvSpPr>
          <p:spPr>
            <a:xfrm>
              <a:off x="5123068" y="1320267"/>
              <a:ext cx="435253" cy="11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薄年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7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752851" y="4409103"/>
            <a:ext cx="18738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59488" y="1097542"/>
            <a:ext cx="0" cy="627610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-32389" y="6473921"/>
            <a:ext cx="12224389" cy="424896"/>
            <a:chOff x="-32389" y="6473921"/>
            <a:chExt cx="12224389" cy="424896"/>
          </a:xfrm>
        </p:grpSpPr>
        <p:pic>
          <p:nvPicPr>
            <p:cNvPr id="24" name="Picture 2" descr="C:\Users\admin\Desktop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389" y="6473921"/>
              <a:ext cx="4904253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5"/>
            <a:stretch/>
          </p:blipFill>
          <p:spPr bwMode="auto">
            <a:xfrm>
              <a:off x="4862239" y="6483546"/>
              <a:ext cx="4677907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" r="41149"/>
            <a:stretch/>
          </p:blipFill>
          <p:spPr bwMode="auto">
            <a:xfrm>
              <a:off x="9532101" y="6498439"/>
              <a:ext cx="2659899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4541482" y="1876473"/>
            <a:ext cx="2262655" cy="576000"/>
            <a:chOff x="4689765" y="1876473"/>
            <a:chExt cx="2262655" cy="576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765" y="1876473"/>
              <a:ext cx="576000" cy="5760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5193765" y="1933641"/>
              <a:ext cx="1758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姓名：</a:t>
              </a:r>
              <a:r>
                <a:rPr lang="zh-CN" altLang="en-US" sz="2400" dirty="0" smtClean="0">
                  <a:latin typeface="方正硬笔楷书简体" panose="03000509000000000000" pitchFamily="65" charset="-122"/>
                  <a:ea typeface="方正硬笔楷书简体" panose="03000509000000000000" pitchFamily="65" charset="-122"/>
                </a:rPr>
                <a:t>薄年</a:t>
              </a:r>
              <a:endParaRPr lang="zh-CN" altLang="en-US" sz="2400" dirty="0">
                <a:latin typeface="方正硬笔楷书简体" panose="03000509000000000000" pitchFamily="65" charset="-122"/>
                <a:ea typeface="方正硬笔楷书简体" panose="03000509000000000000" pitchFamily="65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41482" y="3018918"/>
            <a:ext cx="2388768" cy="504000"/>
            <a:chOff x="4689765" y="3027444"/>
            <a:chExt cx="2388768" cy="504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765" y="3027444"/>
              <a:ext cx="504000" cy="504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5193765" y="3048612"/>
              <a:ext cx="1884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性别：</a:t>
              </a:r>
              <a:r>
                <a:rPr lang="zh-CN" altLang="en-US" sz="2400" dirty="0" smtClean="0">
                  <a:latin typeface="方正硬笔楷书简体" panose="03000509000000000000" pitchFamily="65" charset="-122"/>
                  <a:ea typeface="方正硬笔楷书简体" panose="03000509000000000000" pitchFamily="65" charset="-122"/>
                </a:rPr>
                <a:t>男</a:t>
              </a:r>
              <a:endParaRPr lang="zh-CN" altLang="en-US" sz="2400" dirty="0">
                <a:latin typeface="方正硬笔楷书简体" panose="03000509000000000000" pitchFamily="65" charset="-122"/>
                <a:ea typeface="方正硬笔楷书简体" panose="03000509000000000000" pitchFamily="65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967545" y="1912473"/>
            <a:ext cx="2276271" cy="504000"/>
            <a:chOff x="8121255" y="1930473"/>
            <a:chExt cx="2276271" cy="504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255" y="1930473"/>
              <a:ext cx="504000" cy="50400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8587386" y="1951641"/>
              <a:ext cx="181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籍贯：</a:t>
              </a:r>
              <a:r>
                <a:rPr lang="zh-CN" altLang="en-US" sz="2400" dirty="0" smtClean="0">
                  <a:latin typeface="方正硬笔楷书简体" panose="03000509000000000000" pitchFamily="65" charset="-122"/>
                  <a:ea typeface="方正硬笔楷书简体" panose="03000509000000000000" pitchFamily="65" charset="-122"/>
                </a:rPr>
                <a:t>贵州</a:t>
              </a:r>
              <a:endParaRPr lang="zh-CN" altLang="en-US" sz="2400" dirty="0">
                <a:latin typeface="方正硬笔楷书简体" panose="03000509000000000000" pitchFamily="65" charset="-122"/>
                <a:ea typeface="方正硬笔楷书简体" panose="03000509000000000000" pitchFamily="65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41482" y="5398515"/>
            <a:ext cx="2410701" cy="504000"/>
            <a:chOff x="4689765" y="5398515"/>
            <a:chExt cx="2410701" cy="504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765" y="5398515"/>
              <a:ext cx="504000" cy="5040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5215698" y="5450460"/>
              <a:ext cx="1884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学历：</a:t>
              </a:r>
              <a:r>
                <a:rPr lang="zh-CN" altLang="en-US" sz="2000" dirty="0" smtClean="0">
                  <a:latin typeface="方正硬笔楷书简体" panose="03000509000000000000" pitchFamily="65" charset="-122"/>
                  <a:ea typeface="方正硬笔楷书简体" panose="03000509000000000000" pitchFamily="65" charset="-122"/>
                </a:rPr>
                <a:t>本科</a:t>
              </a:r>
              <a:endParaRPr lang="zh-CN" altLang="en-US" sz="2000" dirty="0">
                <a:latin typeface="方正硬笔楷书简体" panose="03000509000000000000" pitchFamily="65" charset="-122"/>
                <a:ea typeface="方正硬笔楷书简体" panose="03000509000000000000" pitchFamily="65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67545" y="3044107"/>
            <a:ext cx="3735780" cy="504000"/>
            <a:chOff x="8121255" y="2995963"/>
            <a:chExt cx="3735780" cy="504000"/>
          </a:xfrm>
        </p:grpSpPr>
        <p:sp>
          <p:nvSpPr>
            <p:cNvPr id="27" name="文本框 26"/>
            <p:cNvSpPr txBox="1"/>
            <p:nvPr/>
          </p:nvSpPr>
          <p:spPr>
            <a:xfrm>
              <a:off x="8625255" y="3047908"/>
              <a:ext cx="323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毕业院校：</a:t>
              </a:r>
              <a:r>
                <a:rPr lang="zh-CN" altLang="en-US" sz="2000" dirty="0" smtClean="0">
                  <a:latin typeface="方正硬笔楷书简体" panose="03000509000000000000" pitchFamily="65" charset="-122"/>
                  <a:ea typeface="方正硬笔楷书简体" panose="03000509000000000000" pitchFamily="65" charset="-122"/>
                </a:rPr>
                <a:t>遵义医学院</a:t>
              </a:r>
              <a:endParaRPr lang="zh-CN" altLang="en-US" sz="2000" dirty="0">
                <a:latin typeface="方正硬笔楷书简体" panose="03000509000000000000" pitchFamily="65" charset="-122"/>
                <a:ea typeface="方正硬笔楷书简体" panose="03000509000000000000" pitchFamily="65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255" y="2995963"/>
              <a:ext cx="504000" cy="504000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6967545" y="4175741"/>
            <a:ext cx="3735470" cy="504000"/>
            <a:chOff x="8083386" y="4051396"/>
            <a:chExt cx="3735470" cy="504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3386" y="4051396"/>
              <a:ext cx="504000" cy="5040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8587076" y="4103341"/>
              <a:ext cx="323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求职意向：</a:t>
              </a:r>
              <a:r>
                <a:rPr lang="zh-CN" altLang="en-US" sz="2000" dirty="0" smtClean="0">
                  <a:latin typeface="方正硬笔楷书简体" panose="03000509000000000000" pitchFamily="65" charset="-122"/>
                  <a:ea typeface="方正硬笔楷书简体" panose="03000509000000000000" pitchFamily="65" charset="-122"/>
                </a:rPr>
                <a:t>检验技术员</a:t>
              </a:r>
              <a:endParaRPr lang="zh-CN" altLang="en-US" sz="2000" dirty="0">
                <a:latin typeface="方正硬笔楷书简体" panose="03000509000000000000" pitchFamily="65" charset="-122"/>
                <a:ea typeface="方正硬笔楷书简体" panose="03000509000000000000" pitchFamily="65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41482" y="4098364"/>
            <a:ext cx="2381673" cy="658755"/>
            <a:chOff x="4689765" y="4171362"/>
            <a:chExt cx="2381673" cy="65875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765" y="4171362"/>
              <a:ext cx="504000" cy="658755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5186670" y="4199029"/>
              <a:ext cx="1884768" cy="60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民族：</a:t>
              </a:r>
              <a:r>
                <a:rPr lang="zh-CN" altLang="en-US" sz="2400" dirty="0" smtClean="0">
                  <a:latin typeface="方正硬笔楷书简体" panose="03000509000000000000" pitchFamily="65" charset="-122"/>
                  <a:ea typeface="方正硬笔楷书简体" panose="03000509000000000000" pitchFamily="65" charset="-122"/>
                </a:rPr>
                <a:t>汉</a:t>
              </a:r>
              <a:endParaRPr lang="zh-CN" altLang="en-US" sz="2400" dirty="0">
                <a:latin typeface="方正硬笔楷书简体" panose="03000509000000000000" pitchFamily="65" charset="-122"/>
                <a:ea typeface="方正硬笔楷书简体" panose="03000509000000000000" pitchFamily="65" charset="-122"/>
              </a:endParaRPr>
            </a:p>
          </p:txBody>
        </p:sp>
      </p:grpSp>
      <p:pic>
        <p:nvPicPr>
          <p:cNvPr id="38" name="Picture 3" descr="E:\PPT\PPT中国风元素\梅花PNG免抠图素材\3299168202027027296.png"/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3601"/>
            <a:ext cx="4089410" cy="40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组合 39"/>
          <p:cNvGrpSpPr/>
          <p:nvPr/>
        </p:nvGrpSpPr>
        <p:grpSpPr>
          <a:xfrm>
            <a:off x="2135188" y="369844"/>
            <a:ext cx="2568987" cy="568423"/>
            <a:chOff x="3043980" y="362046"/>
            <a:chExt cx="2568987" cy="568423"/>
          </a:xfrm>
        </p:grpSpPr>
        <p:grpSp>
          <p:nvGrpSpPr>
            <p:cNvPr id="42" name="组合 41"/>
            <p:cNvGrpSpPr/>
            <p:nvPr>
              <p:custDataLst>
                <p:tags r:id="rId1"/>
              </p:custDataLst>
            </p:nvPr>
          </p:nvGrpSpPr>
          <p:grpSpPr>
            <a:xfrm>
              <a:off x="3043980" y="362046"/>
              <a:ext cx="2568987" cy="568423"/>
              <a:chOff x="3427770" y="1399334"/>
              <a:chExt cx="2568987" cy="568423"/>
            </a:xfrm>
            <a:solidFill>
              <a:srgbClr val="252B2B"/>
            </a:solidFill>
          </p:grpSpPr>
          <p:sp>
            <p:nvSpPr>
              <p:cNvPr id="44" name="Freeform 148"/>
              <p:cNvSpPr>
                <a:spLocks/>
              </p:cNvSpPr>
              <p:nvPr/>
            </p:nvSpPr>
            <p:spPr bwMode="auto">
              <a:xfrm>
                <a:off x="3427770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8"/>
              <p:cNvSpPr>
                <a:spLocks/>
              </p:cNvSpPr>
              <p:nvPr/>
            </p:nvSpPr>
            <p:spPr bwMode="auto">
              <a:xfrm>
                <a:off x="4027293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TextBox 7"/>
            <p:cNvSpPr txBox="1"/>
            <p:nvPr/>
          </p:nvSpPr>
          <p:spPr>
            <a:xfrm>
              <a:off x="3433970" y="383218"/>
              <a:ext cx="1648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粗倩简体" pitchFamily="65" charset="-122"/>
                  <a:ea typeface="方正粗倩简体" pitchFamily="65" charset="-122"/>
                </a:rPr>
                <a:t>个人信息</a:t>
              </a:r>
              <a:endParaRPr lang="zh-CN" altLang="en-US" sz="2800" dirty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endParaRPr>
            </a:p>
          </p:txBody>
        </p:sp>
      </p:grpSp>
      <p:sp>
        <p:nvSpPr>
          <p:cNvPr id="41" name="Freeform 113"/>
          <p:cNvSpPr>
            <a:spLocks noEditPoints="1"/>
          </p:cNvSpPr>
          <p:nvPr/>
        </p:nvSpPr>
        <p:spPr bwMode="auto">
          <a:xfrm>
            <a:off x="10361193" y="4838424"/>
            <a:ext cx="1830807" cy="1660016"/>
          </a:xfrm>
          <a:custGeom>
            <a:avLst/>
            <a:gdLst>
              <a:gd name="T0" fmla="*/ 325 w 389"/>
              <a:gd name="T1" fmla="*/ 171 h 350"/>
              <a:gd name="T2" fmla="*/ 257 w 389"/>
              <a:gd name="T3" fmla="*/ 175 h 350"/>
              <a:gd name="T4" fmla="*/ 244 w 389"/>
              <a:gd name="T5" fmla="*/ 142 h 350"/>
              <a:gd name="T6" fmla="*/ 289 w 389"/>
              <a:gd name="T7" fmla="*/ 55 h 350"/>
              <a:gd name="T8" fmla="*/ 282 w 389"/>
              <a:gd name="T9" fmla="*/ 59 h 350"/>
              <a:gd name="T10" fmla="*/ 282 w 389"/>
              <a:gd name="T11" fmla="*/ 62 h 350"/>
              <a:gd name="T12" fmla="*/ 275 w 389"/>
              <a:gd name="T13" fmla="*/ 68 h 350"/>
              <a:gd name="T14" fmla="*/ 260 w 389"/>
              <a:gd name="T15" fmla="*/ 80 h 350"/>
              <a:gd name="T16" fmla="*/ 247 w 389"/>
              <a:gd name="T17" fmla="*/ 94 h 350"/>
              <a:gd name="T18" fmla="*/ 243 w 389"/>
              <a:gd name="T19" fmla="*/ 99 h 350"/>
              <a:gd name="T20" fmla="*/ 210 w 389"/>
              <a:gd name="T21" fmla="*/ 151 h 350"/>
              <a:gd name="T22" fmla="*/ 193 w 389"/>
              <a:gd name="T23" fmla="*/ 189 h 350"/>
              <a:gd name="T24" fmla="*/ 191 w 389"/>
              <a:gd name="T25" fmla="*/ 175 h 350"/>
              <a:gd name="T26" fmla="*/ 169 w 389"/>
              <a:gd name="T27" fmla="*/ 198 h 350"/>
              <a:gd name="T28" fmla="*/ 213 w 389"/>
              <a:gd name="T29" fmla="*/ 102 h 350"/>
              <a:gd name="T30" fmla="*/ 246 w 389"/>
              <a:gd name="T31" fmla="*/ 29 h 350"/>
              <a:gd name="T32" fmla="*/ 227 w 389"/>
              <a:gd name="T33" fmla="*/ 65 h 350"/>
              <a:gd name="T34" fmla="*/ 216 w 389"/>
              <a:gd name="T35" fmla="*/ 87 h 350"/>
              <a:gd name="T36" fmla="*/ 176 w 389"/>
              <a:gd name="T37" fmla="*/ 0 h 350"/>
              <a:gd name="T38" fmla="*/ 177 w 389"/>
              <a:gd name="T39" fmla="*/ 12 h 350"/>
              <a:gd name="T40" fmla="*/ 180 w 389"/>
              <a:gd name="T41" fmla="*/ 20 h 350"/>
              <a:gd name="T42" fmla="*/ 181 w 389"/>
              <a:gd name="T43" fmla="*/ 36 h 350"/>
              <a:gd name="T44" fmla="*/ 190 w 389"/>
              <a:gd name="T45" fmla="*/ 57 h 350"/>
              <a:gd name="T46" fmla="*/ 209 w 389"/>
              <a:gd name="T47" fmla="*/ 104 h 350"/>
              <a:gd name="T48" fmla="*/ 159 w 389"/>
              <a:gd name="T49" fmla="*/ 217 h 350"/>
              <a:gd name="T50" fmla="*/ 125 w 389"/>
              <a:gd name="T51" fmla="*/ 258 h 350"/>
              <a:gd name="T52" fmla="*/ 117 w 389"/>
              <a:gd name="T53" fmla="*/ 255 h 350"/>
              <a:gd name="T54" fmla="*/ 120 w 389"/>
              <a:gd name="T55" fmla="*/ 197 h 350"/>
              <a:gd name="T56" fmla="*/ 96 w 389"/>
              <a:gd name="T57" fmla="*/ 177 h 350"/>
              <a:gd name="T58" fmla="*/ 93 w 389"/>
              <a:gd name="T59" fmla="*/ 173 h 350"/>
              <a:gd name="T60" fmla="*/ 88 w 389"/>
              <a:gd name="T61" fmla="*/ 170 h 350"/>
              <a:gd name="T62" fmla="*/ 74 w 389"/>
              <a:gd name="T63" fmla="*/ 154 h 350"/>
              <a:gd name="T64" fmla="*/ 39 w 389"/>
              <a:gd name="T65" fmla="*/ 140 h 350"/>
              <a:gd name="T66" fmla="*/ 19 w 389"/>
              <a:gd name="T67" fmla="*/ 141 h 350"/>
              <a:gd name="T68" fmla="*/ 43 w 389"/>
              <a:gd name="T69" fmla="*/ 176 h 350"/>
              <a:gd name="T70" fmla="*/ 54 w 389"/>
              <a:gd name="T71" fmla="*/ 259 h 350"/>
              <a:gd name="T72" fmla="*/ 83 w 389"/>
              <a:gd name="T73" fmla="*/ 172 h 350"/>
              <a:gd name="T74" fmla="*/ 108 w 389"/>
              <a:gd name="T75" fmla="*/ 235 h 350"/>
              <a:gd name="T76" fmla="*/ 104 w 389"/>
              <a:gd name="T77" fmla="*/ 280 h 350"/>
              <a:gd name="T78" fmla="*/ 99 w 389"/>
              <a:gd name="T79" fmla="*/ 285 h 350"/>
              <a:gd name="T80" fmla="*/ 96 w 389"/>
              <a:gd name="T81" fmla="*/ 289 h 350"/>
              <a:gd name="T82" fmla="*/ 92 w 389"/>
              <a:gd name="T83" fmla="*/ 293 h 350"/>
              <a:gd name="T84" fmla="*/ 82 w 389"/>
              <a:gd name="T85" fmla="*/ 305 h 350"/>
              <a:gd name="T86" fmla="*/ 60 w 389"/>
              <a:gd name="T87" fmla="*/ 350 h 350"/>
              <a:gd name="T88" fmla="*/ 129 w 389"/>
              <a:gd name="T89" fmla="*/ 263 h 350"/>
              <a:gd name="T90" fmla="*/ 196 w 389"/>
              <a:gd name="T91" fmla="*/ 227 h 350"/>
              <a:gd name="T92" fmla="*/ 325 w 389"/>
              <a:gd name="T93" fmla="*/ 244 h 350"/>
              <a:gd name="T94" fmla="*/ 351 w 389"/>
              <a:gd name="T95" fmla="*/ 244 h 350"/>
              <a:gd name="T96" fmla="*/ 344 w 389"/>
              <a:gd name="T97" fmla="*/ 241 h 350"/>
              <a:gd name="T98" fmla="*/ 282 w 389"/>
              <a:gd name="T99" fmla="*/ 214 h 350"/>
              <a:gd name="T100" fmla="*/ 228 w 389"/>
              <a:gd name="T101" fmla="*/ 201 h 350"/>
              <a:gd name="T102" fmla="*/ 380 w 389"/>
              <a:gd name="T103" fmla="*/ 167 h 350"/>
              <a:gd name="T104" fmla="*/ 52 w 389"/>
              <a:gd name="T105" fmla="*/ 187 h 350"/>
              <a:gd name="T106" fmla="*/ 83 w 389"/>
              <a:gd name="T107" fmla="*/ 165 h 350"/>
              <a:gd name="T108" fmla="*/ 176 w 389"/>
              <a:gd name="T109" fmla="*/ 219 h 350"/>
              <a:gd name="T110" fmla="*/ 219 w 389"/>
              <a:gd name="T111" fmla="*/ 21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9" h="350">
                <a:moveTo>
                  <a:pt x="381" y="164"/>
                </a:moveTo>
                <a:cubicBezTo>
                  <a:pt x="376" y="165"/>
                  <a:pt x="371" y="166"/>
                  <a:pt x="366" y="167"/>
                </a:cubicBezTo>
                <a:cubicBezTo>
                  <a:pt x="365" y="167"/>
                  <a:pt x="363" y="168"/>
                  <a:pt x="362" y="167"/>
                </a:cubicBezTo>
                <a:cubicBezTo>
                  <a:pt x="366" y="166"/>
                  <a:pt x="369" y="165"/>
                  <a:pt x="373" y="164"/>
                </a:cubicBezTo>
                <a:cubicBezTo>
                  <a:pt x="361" y="166"/>
                  <a:pt x="350" y="169"/>
                  <a:pt x="338" y="170"/>
                </a:cubicBezTo>
                <a:cubicBezTo>
                  <a:pt x="337" y="170"/>
                  <a:pt x="337" y="170"/>
                  <a:pt x="337" y="170"/>
                </a:cubicBezTo>
                <a:cubicBezTo>
                  <a:pt x="334" y="171"/>
                  <a:pt x="328" y="171"/>
                  <a:pt x="325" y="171"/>
                </a:cubicBezTo>
                <a:cubicBezTo>
                  <a:pt x="316" y="171"/>
                  <a:pt x="308" y="171"/>
                  <a:pt x="298" y="171"/>
                </a:cubicBezTo>
                <a:cubicBezTo>
                  <a:pt x="292" y="172"/>
                  <a:pt x="284" y="172"/>
                  <a:pt x="278" y="173"/>
                </a:cubicBezTo>
                <a:cubicBezTo>
                  <a:pt x="277" y="173"/>
                  <a:pt x="275" y="173"/>
                  <a:pt x="273" y="173"/>
                </a:cubicBezTo>
                <a:cubicBezTo>
                  <a:pt x="273" y="173"/>
                  <a:pt x="274" y="173"/>
                  <a:pt x="274" y="173"/>
                </a:cubicBezTo>
                <a:cubicBezTo>
                  <a:pt x="272" y="173"/>
                  <a:pt x="270" y="173"/>
                  <a:pt x="268" y="173"/>
                </a:cubicBezTo>
                <a:cubicBezTo>
                  <a:pt x="268" y="173"/>
                  <a:pt x="268" y="173"/>
                  <a:pt x="267" y="173"/>
                </a:cubicBezTo>
                <a:cubicBezTo>
                  <a:pt x="264" y="174"/>
                  <a:pt x="260" y="174"/>
                  <a:pt x="257" y="175"/>
                </a:cubicBezTo>
                <a:cubicBezTo>
                  <a:pt x="256" y="175"/>
                  <a:pt x="254" y="176"/>
                  <a:pt x="253" y="176"/>
                </a:cubicBezTo>
                <a:cubicBezTo>
                  <a:pt x="249" y="176"/>
                  <a:pt x="244" y="177"/>
                  <a:pt x="240" y="178"/>
                </a:cubicBezTo>
                <a:cubicBezTo>
                  <a:pt x="238" y="178"/>
                  <a:pt x="236" y="178"/>
                  <a:pt x="235" y="179"/>
                </a:cubicBezTo>
                <a:cubicBezTo>
                  <a:pt x="231" y="179"/>
                  <a:pt x="225" y="181"/>
                  <a:pt x="221" y="180"/>
                </a:cubicBezTo>
                <a:cubicBezTo>
                  <a:pt x="226" y="173"/>
                  <a:pt x="230" y="165"/>
                  <a:pt x="235" y="158"/>
                </a:cubicBezTo>
                <a:cubicBezTo>
                  <a:pt x="235" y="156"/>
                  <a:pt x="238" y="154"/>
                  <a:pt x="238" y="152"/>
                </a:cubicBezTo>
                <a:cubicBezTo>
                  <a:pt x="240" y="149"/>
                  <a:pt x="242" y="145"/>
                  <a:pt x="244" y="142"/>
                </a:cubicBezTo>
                <a:cubicBezTo>
                  <a:pt x="243" y="141"/>
                  <a:pt x="246" y="140"/>
                  <a:pt x="245" y="139"/>
                </a:cubicBezTo>
                <a:cubicBezTo>
                  <a:pt x="255" y="117"/>
                  <a:pt x="273" y="95"/>
                  <a:pt x="284" y="73"/>
                </a:cubicBezTo>
                <a:cubicBezTo>
                  <a:pt x="290" y="60"/>
                  <a:pt x="300" y="49"/>
                  <a:pt x="309" y="37"/>
                </a:cubicBezTo>
                <a:cubicBezTo>
                  <a:pt x="309" y="36"/>
                  <a:pt x="309" y="36"/>
                  <a:pt x="309" y="36"/>
                </a:cubicBezTo>
                <a:cubicBezTo>
                  <a:pt x="303" y="42"/>
                  <a:pt x="296" y="49"/>
                  <a:pt x="290" y="56"/>
                </a:cubicBezTo>
                <a:cubicBezTo>
                  <a:pt x="290" y="55"/>
                  <a:pt x="292" y="54"/>
                  <a:pt x="292" y="52"/>
                </a:cubicBezTo>
                <a:cubicBezTo>
                  <a:pt x="290" y="53"/>
                  <a:pt x="290" y="54"/>
                  <a:pt x="289" y="55"/>
                </a:cubicBezTo>
                <a:cubicBezTo>
                  <a:pt x="288" y="56"/>
                  <a:pt x="288" y="57"/>
                  <a:pt x="288" y="58"/>
                </a:cubicBezTo>
                <a:cubicBezTo>
                  <a:pt x="288" y="58"/>
                  <a:pt x="289" y="58"/>
                  <a:pt x="288" y="58"/>
                </a:cubicBezTo>
                <a:cubicBezTo>
                  <a:pt x="287" y="58"/>
                  <a:pt x="286" y="59"/>
                  <a:pt x="285" y="59"/>
                </a:cubicBezTo>
                <a:cubicBezTo>
                  <a:pt x="285" y="58"/>
                  <a:pt x="285" y="58"/>
                  <a:pt x="285" y="58"/>
                </a:cubicBezTo>
                <a:cubicBezTo>
                  <a:pt x="284" y="59"/>
                  <a:pt x="284" y="59"/>
                  <a:pt x="284" y="59"/>
                </a:cubicBezTo>
                <a:cubicBezTo>
                  <a:pt x="283" y="59"/>
                  <a:pt x="283" y="59"/>
                  <a:pt x="283" y="58"/>
                </a:cubicBezTo>
                <a:cubicBezTo>
                  <a:pt x="282" y="59"/>
                  <a:pt x="282" y="59"/>
                  <a:pt x="282" y="59"/>
                </a:cubicBezTo>
                <a:cubicBezTo>
                  <a:pt x="281" y="59"/>
                  <a:pt x="281" y="60"/>
                  <a:pt x="281" y="61"/>
                </a:cubicBezTo>
                <a:cubicBezTo>
                  <a:pt x="282" y="60"/>
                  <a:pt x="283" y="59"/>
                  <a:pt x="284" y="60"/>
                </a:cubicBezTo>
                <a:cubicBezTo>
                  <a:pt x="284" y="60"/>
                  <a:pt x="283" y="60"/>
                  <a:pt x="283" y="61"/>
                </a:cubicBezTo>
                <a:cubicBezTo>
                  <a:pt x="283" y="61"/>
                  <a:pt x="283" y="61"/>
                  <a:pt x="283" y="61"/>
                </a:cubicBezTo>
                <a:cubicBezTo>
                  <a:pt x="283" y="61"/>
                  <a:pt x="283" y="62"/>
                  <a:pt x="283" y="62"/>
                </a:cubicBezTo>
                <a:cubicBezTo>
                  <a:pt x="282" y="62"/>
                  <a:pt x="282" y="61"/>
                  <a:pt x="282" y="61"/>
                </a:cubicBezTo>
                <a:cubicBezTo>
                  <a:pt x="282" y="62"/>
                  <a:pt x="283" y="62"/>
                  <a:pt x="282" y="62"/>
                </a:cubicBezTo>
                <a:cubicBezTo>
                  <a:pt x="282" y="62"/>
                  <a:pt x="282" y="62"/>
                  <a:pt x="282" y="62"/>
                </a:cubicBezTo>
                <a:cubicBezTo>
                  <a:pt x="281" y="62"/>
                  <a:pt x="281" y="62"/>
                  <a:pt x="281" y="63"/>
                </a:cubicBezTo>
                <a:cubicBezTo>
                  <a:pt x="280" y="62"/>
                  <a:pt x="280" y="62"/>
                  <a:pt x="279" y="62"/>
                </a:cubicBezTo>
                <a:cubicBezTo>
                  <a:pt x="278" y="63"/>
                  <a:pt x="279" y="63"/>
                  <a:pt x="280" y="63"/>
                </a:cubicBezTo>
                <a:cubicBezTo>
                  <a:pt x="278" y="65"/>
                  <a:pt x="278" y="65"/>
                  <a:pt x="278" y="65"/>
                </a:cubicBezTo>
                <a:cubicBezTo>
                  <a:pt x="277" y="65"/>
                  <a:pt x="277" y="64"/>
                  <a:pt x="278" y="64"/>
                </a:cubicBezTo>
                <a:cubicBezTo>
                  <a:pt x="275" y="65"/>
                  <a:pt x="277" y="67"/>
                  <a:pt x="275" y="68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274" y="67"/>
                  <a:pt x="273" y="68"/>
                  <a:pt x="273" y="68"/>
                </a:cubicBezTo>
                <a:cubicBezTo>
                  <a:pt x="273" y="68"/>
                  <a:pt x="273" y="68"/>
                  <a:pt x="273" y="68"/>
                </a:cubicBezTo>
                <a:cubicBezTo>
                  <a:pt x="273" y="68"/>
                  <a:pt x="272" y="68"/>
                  <a:pt x="271" y="69"/>
                </a:cubicBezTo>
                <a:cubicBezTo>
                  <a:pt x="271" y="69"/>
                  <a:pt x="272" y="70"/>
                  <a:pt x="272" y="70"/>
                </a:cubicBezTo>
                <a:cubicBezTo>
                  <a:pt x="270" y="70"/>
                  <a:pt x="270" y="72"/>
                  <a:pt x="268" y="72"/>
                </a:cubicBezTo>
                <a:cubicBezTo>
                  <a:pt x="266" y="75"/>
                  <a:pt x="264" y="79"/>
                  <a:pt x="260" y="80"/>
                </a:cubicBezTo>
                <a:cubicBezTo>
                  <a:pt x="260" y="80"/>
                  <a:pt x="261" y="81"/>
                  <a:pt x="260" y="82"/>
                </a:cubicBezTo>
                <a:cubicBezTo>
                  <a:pt x="260" y="82"/>
                  <a:pt x="259" y="82"/>
                  <a:pt x="259" y="82"/>
                </a:cubicBezTo>
                <a:cubicBezTo>
                  <a:pt x="259" y="83"/>
                  <a:pt x="258" y="83"/>
                  <a:pt x="257" y="84"/>
                </a:cubicBezTo>
                <a:cubicBezTo>
                  <a:pt x="257" y="84"/>
                  <a:pt x="257" y="84"/>
                  <a:pt x="257" y="84"/>
                </a:cubicBezTo>
                <a:cubicBezTo>
                  <a:pt x="255" y="86"/>
                  <a:pt x="255" y="86"/>
                  <a:pt x="255" y="86"/>
                </a:cubicBezTo>
                <a:cubicBezTo>
                  <a:pt x="256" y="86"/>
                  <a:pt x="256" y="86"/>
                  <a:pt x="256" y="86"/>
                </a:cubicBezTo>
                <a:cubicBezTo>
                  <a:pt x="250" y="87"/>
                  <a:pt x="251" y="92"/>
                  <a:pt x="247" y="94"/>
                </a:cubicBezTo>
                <a:cubicBezTo>
                  <a:pt x="246" y="94"/>
                  <a:pt x="246" y="94"/>
                  <a:pt x="246" y="94"/>
                </a:cubicBezTo>
                <a:cubicBezTo>
                  <a:pt x="246" y="95"/>
                  <a:pt x="246" y="95"/>
                  <a:pt x="246" y="95"/>
                </a:cubicBezTo>
                <a:cubicBezTo>
                  <a:pt x="246" y="95"/>
                  <a:pt x="245" y="95"/>
                  <a:pt x="245" y="96"/>
                </a:cubicBezTo>
                <a:cubicBezTo>
                  <a:pt x="246" y="96"/>
                  <a:pt x="246" y="96"/>
                  <a:pt x="246" y="96"/>
                </a:cubicBezTo>
                <a:cubicBezTo>
                  <a:pt x="245" y="96"/>
                  <a:pt x="244" y="98"/>
                  <a:pt x="243" y="98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0" y="100"/>
                  <a:pt x="240" y="102"/>
                  <a:pt x="239" y="104"/>
                </a:cubicBezTo>
                <a:cubicBezTo>
                  <a:pt x="236" y="108"/>
                  <a:pt x="234" y="111"/>
                  <a:pt x="229" y="115"/>
                </a:cubicBezTo>
                <a:cubicBezTo>
                  <a:pt x="226" y="121"/>
                  <a:pt x="221" y="127"/>
                  <a:pt x="219" y="133"/>
                </a:cubicBezTo>
                <a:cubicBezTo>
                  <a:pt x="219" y="134"/>
                  <a:pt x="217" y="134"/>
                  <a:pt x="218" y="135"/>
                </a:cubicBezTo>
                <a:cubicBezTo>
                  <a:pt x="214" y="139"/>
                  <a:pt x="214" y="144"/>
                  <a:pt x="212" y="148"/>
                </a:cubicBezTo>
                <a:cubicBezTo>
                  <a:pt x="211" y="149"/>
                  <a:pt x="212" y="150"/>
                  <a:pt x="210" y="151"/>
                </a:cubicBezTo>
                <a:cubicBezTo>
                  <a:pt x="209" y="152"/>
                  <a:pt x="211" y="153"/>
                  <a:pt x="210" y="154"/>
                </a:cubicBezTo>
                <a:cubicBezTo>
                  <a:pt x="209" y="156"/>
                  <a:pt x="209" y="159"/>
                  <a:pt x="206" y="161"/>
                </a:cubicBezTo>
                <a:cubicBezTo>
                  <a:pt x="206" y="163"/>
                  <a:pt x="206" y="164"/>
                  <a:pt x="205" y="167"/>
                </a:cubicBezTo>
                <a:cubicBezTo>
                  <a:pt x="204" y="169"/>
                  <a:pt x="205" y="171"/>
                  <a:pt x="207" y="173"/>
                </a:cubicBezTo>
                <a:cubicBezTo>
                  <a:pt x="207" y="177"/>
                  <a:pt x="208" y="181"/>
                  <a:pt x="211" y="184"/>
                </a:cubicBezTo>
                <a:cubicBezTo>
                  <a:pt x="207" y="185"/>
                  <a:pt x="202" y="185"/>
                  <a:pt x="199" y="187"/>
                </a:cubicBezTo>
                <a:cubicBezTo>
                  <a:pt x="196" y="187"/>
                  <a:pt x="195" y="189"/>
                  <a:pt x="193" y="189"/>
                </a:cubicBezTo>
                <a:cubicBezTo>
                  <a:pt x="195" y="183"/>
                  <a:pt x="199" y="177"/>
                  <a:pt x="201" y="171"/>
                </a:cubicBezTo>
                <a:cubicBezTo>
                  <a:pt x="204" y="165"/>
                  <a:pt x="205" y="159"/>
                  <a:pt x="208" y="153"/>
                </a:cubicBezTo>
                <a:cubicBezTo>
                  <a:pt x="208" y="151"/>
                  <a:pt x="211" y="149"/>
                  <a:pt x="211" y="146"/>
                </a:cubicBezTo>
                <a:cubicBezTo>
                  <a:pt x="208" y="149"/>
                  <a:pt x="207" y="151"/>
                  <a:pt x="205" y="154"/>
                </a:cubicBezTo>
                <a:cubicBezTo>
                  <a:pt x="202" y="159"/>
                  <a:pt x="200" y="164"/>
                  <a:pt x="196" y="168"/>
                </a:cubicBezTo>
                <a:cubicBezTo>
                  <a:pt x="196" y="169"/>
                  <a:pt x="195" y="170"/>
                  <a:pt x="195" y="171"/>
                </a:cubicBezTo>
                <a:cubicBezTo>
                  <a:pt x="193" y="172"/>
                  <a:pt x="193" y="174"/>
                  <a:pt x="191" y="175"/>
                </a:cubicBezTo>
                <a:cubicBezTo>
                  <a:pt x="191" y="177"/>
                  <a:pt x="188" y="179"/>
                  <a:pt x="187" y="182"/>
                </a:cubicBezTo>
                <a:cubicBezTo>
                  <a:pt x="184" y="190"/>
                  <a:pt x="177" y="196"/>
                  <a:pt x="176" y="205"/>
                </a:cubicBezTo>
                <a:cubicBezTo>
                  <a:pt x="174" y="211"/>
                  <a:pt x="173" y="216"/>
                  <a:pt x="171" y="222"/>
                </a:cubicBezTo>
                <a:cubicBezTo>
                  <a:pt x="166" y="224"/>
                  <a:pt x="161" y="225"/>
                  <a:pt x="157" y="226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60" y="219"/>
                  <a:pt x="158" y="218"/>
                  <a:pt x="160" y="217"/>
                </a:cubicBezTo>
                <a:cubicBezTo>
                  <a:pt x="162" y="210"/>
                  <a:pt x="166" y="205"/>
                  <a:pt x="169" y="198"/>
                </a:cubicBezTo>
                <a:cubicBezTo>
                  <a:pt x="172" y="191"/>
                  <a:pt x="177" y="185"/>
                  <a:pt x="179" y="178"/>
                </a:cubicBezTo>
                <a:cubicBezTo>
                  <a:pt x="184" y="169"/>
                  <a:pt x="187" y="160"/>
                  <a:pt x="191" y="151"/>
                </a:cubicBezTo>
                <a:cubicBezTo>
                  <a:pt x="195" y="143"/>
                  <a:pt x="198" y="134"/>
                  <a:pt x="203" y="125"/>
                </a:cubicBezTo>
                <a:cubicBezTo>
                  <a:pt x="205" y="119"/>
                  <a:pt x="208" y="113"/>
                  <a:pt x="211" y="106"/>
                </a:cubicBezTo>
                <a:cubicBezTo>
                  <a:pt x="211" y="108"/>
                  <a:pt x="213" y="108"/>
                  <a:pt x="214" y="109"/>
                </a:cubicBezTo>
                <a:cubicBezTo>
                  <a:pt x="214" y="107"/>
                  <a:pt x="214" y="107"/>
                  <a:pt x="214" y="107"/>
                </a:cubicBezTo>
                <a:cubicBezTo>
                  <a:pt x="213" y="106"/>
                  <a:pt x="214" y="103"/>
                  <a:pt x="213" y="102"/>
                </a:cubicBezTo>
                <a:cubicBezTo>
                  <a:pt x="215" y="95"/>
                  <a:pt x="220" y="88"/>
                  <a:pt x="222" y="81"/>
                </a:cubicBezTo>
                <a:cubicBezTo>
                  <a:pt x="226" y="77"/>
                  <a:pt x="225" y="72"/>
                  <a:pt x="229" y="67"/>
                </a:cubicBezTo>
                <a:cubicBezTo>
                  <a:pt x="229" y="67"/>
                  <a:pt x="229" y="66"/>
                  <a:pt x="230" y="65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232" y="61"/>
                  <a:pt x="234" y="57"/>
                  <a:pt x="236" y="52"/>
                </a:cubicBezTo>
                <a:cubicBezTo>
                  <a:pt x="241" y="46"/>
                  <a:pt x="242" y="38"/>
                  <a:pt x="247" y="31"/>
                </a:cubicBezTo>
                <a:cubicBezTo>
                  <a:pt x="247" y="30"/>
                  <a:pt x="247" y="30"/>
                  <a:pt x="246" y="29"/>
                </a:cubicBezTo>
                <a:cubicBezTo>
                  <a:pt x="244" y="29"/>
                  <a:pt x="243" y="30"/>
                  <a:pt x="242" y="31"/>
                </a:cubicBezTo>
                <a:cubicBezTo>
                  <a:pt x="240" y="36"/>
                  <a:pt x="237" y="42"/>
                  <a:pt x="235" y="47"/>
                </a:cubicBezTo>
                <a:cubicBezTo>
                  <a:pt x="235" y="49"/>
                  <a:pt x="232" y="51"/>
                  <a:pt x="233" y="52"/>
                </a:cubicBezTo>
                <a:cubicBezTo>
                  <a:pt x="231" y="53"/>
                  <a:pt x="231" y="54"/>
                  <a:pt x="231" y="56"/>
                </a:cubicBezTo>
                <a:cubicBezTo>
                  <a:pt x="229" y="58"/>
                  <a:pt x="229" y="60"/>
                  <a:pt x="228" y="62"/>
                </a:cubicBezTo>
                <a:cubicBezTo>
                  <a:pt x="227" y="62"/>
                  <a:pt x="226" y="63"/>
                  <a:pt x="227" y="64"/>
                </a:cubicBezTo>
                <a:cubicBezTo>
                  <a:pt x="228" y="64"/>
                  <a:pt x="226" y="65"/>
                  <a:pt x="227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67"/>
                  <a:pt x="223" y="70"/>
                  <a:pt x="223" y="72"/>
                </a:cubicBezTo>
                <a:cubicBezTo>
                  <a:pt x="221" y="74"/>
                  <a:pt x="222" y="76"/>
                  <a:pt x="220" y="78"/>
                </a:cubicBezTo>
                <a:cubicBezTo>
                  <a:pt x="220" y="80"/>
                  <a:pt x="218" y="81"/>
                  <a:pt x="219" y="82"/>
                </a:cubicBezTo>
                <a:cubicBezTo>
                  <a:pt x="219" y="82"/>
                  <a:pt x="217" y="83"/>
                  <a:pt x="218" y="84"/>
                </a:cubicBezTo>
                <a:cubicBezTo>
                  <a:pt x="217" y="85"/>
                  <a:pt x="217" y="85"/>
                  <a:pt x="217" y="85"/>
                </a:cubicBezTo>
                <a:cubicBezTo>
                  <a:pt x="216" y="86"/>
                  <a:pt x="216" y="87"/>
                  <a:pt x="216" y="87"/>
                </a:cubicBezTo>
                <a:cubicBezTo>
                  <a:pt x="215" y="88"/>
                  <a:pt x="216" y="89"/>
                  <a:pt x="215" y="89"/>
                </a:cubicBezTo>
                <a:cubicBezTo>
                  <a:pt x="214" y="89"/>
                  <a:pt x="214" y="89"/>
                  <a:pt x="214" y="89"/>
                </a:cubicBezTo>
                <a:cubicBezTo>
                  <a:pt x="215" y="80"/>
                  <a:pt x="212" y="71"/>
                  <a:pt x="209" y="62"/>
                </a:cubicBezTo>
                <a:cubicBezTo>
                  <a:pt x="209" y="59"/>
                  <a:pt x="207" y="55"/>
                  <a:pt x="206" y="52"/>
                </a:cubicBezTo>
                <a:cubicBezTo>
                  <a:pt x="201" y="42"/>
                  <a:pt x="195" y="32"/>
                  <a:pt x="190" y="22"/>
                </a:cubicBezTo>
                <a:cubicBezTo>
                  <a:pt x="187" y="19"/>
                  <a:pt x="186" y="16"/>
                  <a:pt x="183" y="13"/>
                </a:cubicBezTo>
                <a:cubicBezTo>
                  <a:pt x="181" y="9"/>
                  <a:pt x="178" y="5"/>
                  <a:pt x="176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8" y="6"/>
                  <a:pt x="180" y="8"/>
                  <a:pt x="180" y="11"/>
                </a:cubicBezTo>
                <a:cubicBezTo>
                  <a:pt x="177" y="9"/>
                  <a:pt x="178" y="6"/>
                  <a:pt x="176" y="4"/>
                </a:cubicBezTo>
                <a:cubicBezTo>
                  <a:pt x="176" y="5"/>
                  <a:pt x="176" y="5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7" y="7"/>
                  <a:pt x="178" y="9"/>
                  <a:pt x="178" y="10"/>
                </a:cubicBezTo>
                <a:cubicBezTo>
                  <a:pt x="179" y="11"/>
                  <a:pt x="177" y="11"/>
                  <a:pt x="177" y="12"/>
                </a:cubicBezTo>
                <a:cubicBezTo>
                  <a:pt x="177" y="12"/>
                  <a:pt x="177" y="12"/>
                  <a:pt x="177" y="12"/>
                </a:cubicBezTo>
                <a:cubicBezTo>
                  <a:pt x="177" y="12"/>
                  <a:pt x="177" y="12"/>
                  <a:pt x="177" y="13"/>
                </a:cubicBezTo>
                <a:cubicBezTo>
                  <a:pt x="178" y="12"/>
                  <a:pt x="178" y="12"/>
                  <a:pt x="178" y="11"/>
                </a:cubicBezTo>
                <a:cubicBezTo>
                  <a:pt x="180" y="13"/>
                  <a:pt x="181" y="16"/>
                  <a:pt x="181" y="18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181" y="18"/>
                  <a:pt x="182" y="19"/>
                  <a:pt x="182" y="19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1" y="20"/>
                  <a:pt x="181" y="20"/>
                </a:cubicBezTo>
                <a:cubicBezTo>
                  <a:pt x="182" y="21"/>
                  <a:pt x="180" y="20"/>
                  <a:pt x="180" y="21"/>
                </a:cubicBezTo>
                <a:cubicBezTo>
                  <a:pt x="178" y="22"/>
                  <a:pt x="181" y="24"/>
                  <a:pt x="179" y="25"/>
                </a:cubicBezTo>
                <a:cubicBezTo>
                  <a:pt x="179" y="25"/>
                  <a:pt x="179" y="25"/>
                  <a:pt x="179" y="25"/>
                </a:cubicBezTo>
                <a:cubicBezTo>
                  <a:pt x="179" y="27"/>
                  <a:pt x="180" y="30"/>
                  <a:pt x="181" y="32"/>
                </a:cubicBezTo>
                <a:cubicBezTo>
                  <a:pt x="183" y="32"/>
                  <a:pt x="181" y="34"/>
                  <a:pt x="181" y="36"/>
                </a:cubicBezTo>
                <a:cubicBezTo>
                  <a:pt x="183" y="37"/>
                  <a:pt x="182" y="38"/>
                  <a:pt x="183" y="39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5" y="42"/>
                  <a:pt x="184" y="45"/>
                  <a:pt x="186" y="47"/>
                </a:cubicBezTo>
                <a:cubicBezTo>
                  <a:pt x="187" y="50"/>
                  <a:pt x="189" y="53"/>
                  <a:pt x="189" y="56"/>
                </a:cubicBezTo>
                <a:cubicBezTo>
                  <a:pt x="190" y="57"/>
                  <a:pt x="190" y="56"/>
                  <a:pt x="190" y="57"/>
                </a:cubicBezTo>
                <a:cubicBezTo>
                  <a:pt x="190" y="57"/>
                  <a:pt x="190" y="57"/>
                  <a:pt x="190" y="57"/>
                </a:cubicBezTo>
                <a:cubicBezTo>
                  <a:pt x="189" y="58"/>
                  <a:pt x="191" y="60"/>
                  <a:pt x="192" y="61"/>
                </a:cubicBezTo>
                <a:cubicBezTo>
                  <a:pt x="191" y="61"/>
                  <a:pt x="191" y="62"/>
                  <a:pt x="192" y="62"/>
                </a:cubicBezTo>
                <a:cubicBezTo>
                  <a:pt x="192" y="66"/>
                  <a:pt x="195" y="70"/>
                  <a:pt x="195" y="74"/>
                </a:cubicBezTo>
                <a:cubicBezTo>
                  <a:pt x="196" y="75"/>
                  <a:pt x="196" y="76"/>
                  <a:pt x="197" y="76"/>
                </a:cubicBezTo>
                <a:cubicBezTo>
                  <a:pt x="195" y="79"/>
                  <a:pt x="199" y="80"/>
                  <a:pt x="198" y="82"/>
                </a:cubicBezTo>
                <a:cubicBezTo>
                  <a:pt x="201" y="85"/>
                  <a:pt x="200" y="88"/>
                  <a:pt x="202" y="91"/>
                </a:cubicBezTo>
                <a:cubicBezTo>
                  <a:pt x="204" y="95"/>
                  <a:pt x="205" y="100"/>
                  <a:pt x="209" y="104"/>
                </a:cubicBezTo>
                <a:cubicBezTo>
                  <a:pt x="205" y="109"/>
                  <a:pt x="204" y="117"/>
                  <a:pt x="200" y="122"/>
                </a:cubicBezTo>
                <a:cubicBezTo>
                  <a:pt x="200" y="126"/>
                  <a:pt x="196" y="130"/>
                  <a:pt x="195" y="134"/>
                </a:cubicBezTo>
                <a:cubicBezTo>
                  <a:pt x="192" y="136"/>
                  <a:pt x="195" y="138"/>
                  <a:pt x="192" y="139"/>
                </a:cubicBezTo>
                <a:cubicBezTo>
                  <a:pt x="192" y="140"/>
                  <a:pt x="193" y="141"/>
                  <a:pt x="192" y="141"/>
                </a:cubicBezTo>
                <a:cubicBezTo>
                  <a:pt x="184" y="159"/>
                  <a:pt x="176" y="177"/>
                  <a:pt x="167" y="195"/>
                </a:cubicBezTo>
                <a:cubicBezTo>
                  <a:pt x="164" y="199"/>
                  <a:pt x="165" y="204"/>
                  <a:pt x="163" y="209"/>
                </a:cubicBezTo>
                <a:cubicBezTo>
                  <a:pt x="162" y="212"/>
                  <a:pt x="159" y="214"/>
                  <a:pt x="159" y="217"/>
                </a:cubicBezTo>
                <a:cubicBezTo>
                  <a:pt x="156" y="220"/>
                  <a:pt x="155" y="224"/>
                  <a:pt x="155" y="227"/>
                </a:cubicBezTo>
                <a:cubicBezTo>
                  <a:pt x="151" y="230"/>
                  <a:pt x="148" y="233"/>
                  <a:pt x="144" y="236"/>
                </a:cubicBezTo>
                <a:cubicBezTo>
                  <a:pt x="145" y="238"/>
                  <a:pt x="139" y="237"/>
                  <a:pt x="141" y="240"/>
                </a:cubicBezTo>
                <a:cubicBezTo>
                  <a:pt x="139" y="241"/>
                  <a:pt x="139" y="242"/>
                  <a:pt x="136" y="243"/>
                </a:cubicBezTo>
                <a:cubicBezTo>
                  <a:pt x="136" y="245"/>
                  <a:pt x="132" y="247"/>
                  <a:pt x="131" y="249"/>
                </a:cubicBezTo>
                <a:cubicBezTo>
                  <a:pt x="128" y="252"/>
                  <a:pt x="127" y="255"/>
                  <a:pt x="124" y="258"/>
                </a:cubicBezTo>
                <a:cubicBezTo>
                  <a:pt x="125" y="258"/>
                  <a:pt x="125" y="258"/>
                  <a:pt x="125" y="258"/>
                </a:cubicBezTo>
                <a:cubicBezTo>
                  <a:pt x="123" y="259"/>
                  <a:pt x="123" y="260"/>
                  <a:pt x="121" y="260"/>
                </a:cubicBezTo>
                <a:cubicBezTo>
                  <a:pt x="120" y="261"/>
                  <a:pt x="119" y="262"/>
                  <a:pt x="118" y="264"/>
                </a:cubicBezTo>
                <a:cubicBezTo>
                  <a:pt x="118" y="264"/>
                  <a:pt x="119" y="263"/>
                  <a:pt x="119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6" y="264"/>
                  <a:pt x="117" y="265"/>
                  <a:pt x="116" y="266"/>
                </a:cubicBezTo>
                <a:cubicBezTo>
                  <a:pt x="115" y="262"/>
                  <a:pt x="116" y="258"/>
                  <a:pt x="117" y="255"/>
                </a:cubicBezTo>
                <a:cubicBezTo>
                  <a:pt x="117" y="252"/>
                  <a:pt x="117" y="247"/>
                  <a:pt x="118" y="245"/>
                </a:cubicBezTo>
                <a:cubicBezTo>
                  <a:pt x="120" y="247"/>
                  <a:pt x="122" y="248"/>
                  <a:pt x="124" y="250"/>
                </a:cubicBezTo>
                <a:cubicBezTo>
                  <a:pt x="126" y="251"/>
                  <a:pt x="127" y="248"/>
                  <a:pt x="129" y="249"/>
                </a:cubicBezTo>
                <a:cubicBezTo>
                  <a:pt x="130" y="248"/>
                  <a:pt x="129" y="246"/>
                  <a:pt x="130" y="244"/>
                </a:cubicBezTo>
                <a:cubicBezTo>
                  <a:pt x="129" y="237"/>
                  <a:pt x="126" y="231"/>
                  <a:pt x="123" y="224"/>
                </a:cubicBezTo>
                <a:cubicBezTo>
                  <a:pt x="116" y="216"/>
                  <a:pt x="119" y="206"/>
                  <a:pt x="121" y="197"/>
                </a:cubicBezTo>
                <a:cubicBezTo>
                  <a:pt x="120" y="197"/>
                  <a:pt x="120" y="197"/>
                  <a:pt x="120" y="197"/>
                </a:cubicBezTo>
                <a:cubicBezTo>
                  <a:pt x="118" y="201"/>
                  <a:pt x="117" y="204"/>
                  <a:pt x="114" y="207"/>
                </a:cubicBezTo>
                <a:cubicBezTo>
                  <a:pt x="111" y="202"/>
                  <a:pt x="108" y="196"/>
                  <a:pt x="104" y="190"/>
                </a:cubicBezTo>
                <a:cubicBezTo>
                  <a:pt x="103" y="190"/>
                  <a:pt x="103" y="190"/>
                  <a:pt x="103" y="190"/>
                </a:cubicBezTo>
                <a:cubicBezTo>
                  <a:pt x="103" y="187"/>
                  <a:pt x="100" y="184"/>
                  <a:pt x="99" y="182"/>
                </a:cubicBezTo>
                <a:cubicBezTo>
                  <a:pt x="98" y="182"/>
                  <a:pt x="99" y="183"/>
                  <a:pt x="98" y="183"/>
                </a:cubicBezTo>
                <a:cubicBezTo>
                  <a:pt x="97" y="182"/>
                  <a:pt x="97" y="182"/>
                  <a:pt x="97" y="182"/>
                </a:cubicBezTo>
                <a:cubicBezTo>
                  <a:pt x="100" y="181"/>
                  <a:pt x="96" y="178"/>
                  <a:pt x="96" y="177"/>
                </a:cubicBezTo>
                <a:cubicBezTo>
                  <a:pt x="95" y="178"/>
                  <a:pt x="95" y="178"/>
                  <a:pt x="95" y="178"/>
                </a:cubicBezTo>
                <a:cubicBezTo>
                  <a:pt x="94" y="177"/>
                  <a:pt x="95" y="177"/>
                  <a:pt x="95" y="176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76"/>
                  <a:pt x="95" y="176"/>
                  <a:pt x="95" y="175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2" y="176"/>
                  <a:pt x="93" y="174"/>
                  <a:pt x="93" y="173"/>
                </a:cubicBezTo>
                <a:cubicBezTo>
                  <a:pt x="91" y="173"/>
                  <a:pt x="91" y="173"/>
                  <a:pt x="91" y="173"/>
                </a:cubicBezTo>
                <a:cubicBezTo>
                  <a:pt x="92" y="173"/>
                  <a:pt x="91" y="172"/>
                  <a:pt x="92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87" y="170"/>
                  <a:pt x="91" y="168"/>
                  <a:pt x="88" y="167"/>
                </a:cubicBezTo>
                <a:cubicBezTo>
                  <a:pt x="89" y="166"/>
                  <a:pt x="87" y="166"/>
                  <a:pt x="86" y="165"/>
                </a:cubicBezTo>
                <a:cubicBezTo>
                  <a:pt x="86" y="167"/>
                  <a:pt x="88" y="168"/>
                  <a:pt x="88" y="170"/>
                </a:cubicBezTo>
                <a:cubicBezTo>
                  <a:pt x="84" y="163"/>
                  <a:pt x="82" y="156"/>
                  <a:pt x="80" y="148"/>
                </a:cubicBezTo>
                <a:cubicBezTo>
                  <a:pt x="82" y="142"/>
                  <a:pt x="84" y="135"/>
                  <a:pt x="85" y="129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1" y="136"/>
                  <a:pt x="81" y="141"/>
                  <a:pt x="78" y="144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4"/>
                  <a:pt x="78" y="144"/>
                  <a:pt x="78" y="145"/>
                </a:cubicBezTo>
                <a:cubicBezTo>
                  <a:pt x="76" y="148"/>
                  <a:pt x="75" y="151"/>
                  <a:pt x="74" y="154"/>
                </a:cubicBezTo>
                <a:cubicBezTo>
                  <a:pt x="69" y="159"/>
                  <a:pt x="68" y="164"/>
                  <a:pt x="64" y="170"/>
                </a:cubicBezTo>
                <a:cubicBezTo>
                  <a:pt x="62" y="172"/>
                  <a:pt x="61" y="174"/>
                  <a:pt x="58" y="176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73"/>
                  <a:pt x="51" y="171"/>
                  <a:pt x="49" y="168"/>
                </a:cubicBezTo>
                <a:cubicBezTo>
                  <a:pt x="49" y="167"/>
                  <a:pt x="49" y="167"/>
                  <a:pt x="49" y="167"/>
                </a:cubicBezTo>
                <a:cubicBezTo>
                  <a:pt x="46" y="166"/>
                  <a:pt x="49" y="164"/>
                  <a:pt x="46" y="163"/>
                </a:cubicBezTo>
                <a:cubicBezTo>
                  <a:pt x="44" y="155"/>
                  <a:pt x="42" y="148"/>
                  <a:pt x="39" y="140"/>
                </a:cubicBezTo>
                <a:cubicBezTo>
                  <a:pt x="40" y="148"/>
                  <a:pt x="43" y="154"/>
                  <a:pt x="44" y="161"/>
                </a:cubicBezTo>
                <a:cubicBezTo>
                  <a:pt x="43" y="161"/>
                  <a:pt x="41" y="160"/>
                  <a:pt x="41" y="159"/>
                </a:cubicBezTo>
                <a:cubicBezTo>
                  <a:pt x="38" y="158"/>
                  <a:pt x="37" y="156"/>
                  <a:pt x="35" y="154"/>
                </a:cubicBezTo>
                <a:cubicBezTo>
                  <a:pt x="33" y="153"/>
                  <a:pt x="32" y="151"/>
                  <a:pt x="30" y="150"/>
                </a:cubicBezTo>
                <a:cubicBezTo>
                  <a:pt x="31" y="149"/>
                  <a:pt x="27" y="149"/>
                  <a:pt x="27" y="147"/>
                </a:cubicBezTo>
                <a:cubicBezTo>
                  <a:pt x="24" y="146"/>
                  <a:pt x="21" y="143"/>
                  <a:pt x="19" y="140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11" y="136"/>
                  <a:pt x="6" y="130"/>
                  <a:pt x="0" y="124"/>
                </a:cubicBezTo>
                <a:cubicBezTo>
                  <a:pt x="5" y="134"/>
                  <a:pt x="14" y="144"/>
                  <a:pt x="22" y="153"/>
                </a:cubicBezTo>
                <a:cubicBezTo>
                  <a:pt x="23" y="155"/>
                  <a:pt x="25" y="157"/>
                  <a:pt x="26" y="159"/>
                </a:cubicBezTo>
                <a:cubicBezTo>
                  <a:pt x="27" y="160"/>
                  <a:pt x="29" y="160"/>
                  <a:pt x="28" y="162"/>
                </a:cubicBezTo>
                <a:cubicBezTo>
                  <a:pt x="31" y="163"/>
                  <a:pt x="32" y="166"/>
                  <a:pt x="33" y="167"/>
                </a:cubicBezTo>
                <a:cubicBezTo>
                  <a:pt x="37" y="170"/>
                  <a:pt x="40" y="173"/>
                  <a:pt x="43" y="176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9" y="179"/>
                  <a:pt x="49" y="184"/>
                  <a:pt x="50" y="189"/>
                </a:cubicBezTo>
                <a:cubicBezTo>
                  <a:pt x="49" y="190"/>
                  <a:pt x="51" y="191"/>
                  <a:pt x="49" y="192"/>
                </a:cubicBezTo>
                <a:cubicBezTo>
                  <a:pt x="46" y="197"/>
                  <a:pt x="45" y="202"/>
                  <a:pt x="44" y="207"/>
                </a:cubicBezTo>
                <a:cubicBezTo>
                  <a:pt x="40" y="218"/>
                  <a:pt x="40" y="230"/>
                  <a:pt x="42" y="242"/>
                </a:cubicBezTo>
                <a:cubicBezTo>
                  <a:pt x="41" y="243"/>
                  <a:pt x="43" y="245"/>
                  <a:pt x="43" y="246"/>
                </a:cubicBezTo>
                <a:cubicBezTo>
                  <a:pt x="43" y="247"/>
                  <a:pt x="42" y="248"/>
                  <a:pt x="44" y="249"/>
                </a:cubicBezTo>
                <a:cubicBezTo>
                  <a:pt x="43" y="254"/>
                  <a:pt x="49" y="256"/>
                  <a:pt x="54" y="259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6"/>
                  <a:pt x="56" y="253"/>
                  <a:pt x="57" y="251"/>
                </a:cubicBezTo>
                <a:cubicBezTo>
                  <a:pt x="59" y="236"/>
                  <a:pt x="65" y="222"/>
                  <a:pt x="67" y="207"/>
                </a:cubicBezTo>
                <a:cubicBezTo>
                  <a:pt x="66" y="206"/>
                  <a:pt x="69" y="206"/>
                  <a:pt x="67" y="205"/>
                </a:cubicBezTo>
                <a:cubicBezTo>
                  <a:pt x="69" y="203"/>
                  <a:pt x="68" y="200"/>
                  <a:pt x="70" y="197"/>
                </a:cubicBezTo>
                <a:cubicBezTo>
                  <a:pt x="71" y="183"/>
                  <a:pt x="74" y="169"/>
                  <a:pt x="78" y="155"/>
                </a:cubicBezTo>
                <a:cubicBezTo>
                  <a:pt x="79" y="160"/>
                  <a:pt x="80" y="167"/>
                  <a:pt x="83" y="172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4" y="174"/>
                  <a:pt x="83" y="176"/>
                  <a:pt x="84" y="177"/>
                </a:cubicBezTo>
                <a:cubicBezTo>
                  <a:pt x="85" y="177"/>
                  <a:pt x="85" y="177"/>
                  <a:pt x="85" y="177"/>
                </a:cubicBezTo>
                <a:cubicBezTo>
                  <a:pt x="84" y="180"/>
                  <a:pt x="85" y="182"/>
                  <a:pt x="86" y="185"/>
                </a:cubicBezTo>
                <a:cubicBezTo>
                  <a:pt x="90" y="193"/>
                  <a:pt x="91" y="202"/>
                  <a:pt x="96" y="210"/>
                </a:cubicBezTo>
                <a:cubicBezTo>
                  <a:pt x="97" y="214"/>
                  <a:pt x="100" y="218"/>
                  <a:pt x="102" y="222"/>
                </a:cubicBezTo>
                <a:cubicBezTo>
                  <a:pt x="102" y="227"/>
                  <a:pt x="106" y="231"/>
                  <a:pt x="108" y="235"/>
                </a:cubicBezTo>
                <a:cubicBezTo>
                  <a:pt x="107" y="240"/>
                  <a:pt x="105" y="245"/>
                  <a:pt x="105" y="250"/>
                </a:cubicBezTo>
                <a:cubicBezTo>
                  <a:pt x="107" y="257"/>
                  <a:pt x="106" y="265"/>
                  <a:pt x="109" y="273"/>
                </a:cubicBezTo>
                <a:cubicBezTo>
                  <a:pt x="105" y="277"/>
                  <a:pt x="105" y="277"/>
                  <a:pt x="105" y="277"/>
                </a:cubicBezTo>
                <a:cubicBezTo>
                  <a:pt x="106" y="278"/>
                  <a:pt x="106" y="278"/>
                  <a:pt x="106" y="278"/>
                </a:cubicBezTo>
                <a:cubicBezTo>
                  <a:pt x="106" y="279"/>
                  <a:pt x="105" y="277"/>
                  <a:pt x="104" y="278"/>
                </a:cubicBezTo>
                <a:cubicBezTo>
                  <a:pt x="106" y="279"/>
                  <a:pt x="106" y="279"/>
                  <a:pt x="106" y="279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3" y="280"/>
                  <a:pt x="102" y="281"/>
                  <a:pt x="102" y="281"/>
                </a:cubicBezTo>
                <a:cubicBezTo>
                  <a:pt x="102" y="281"/>
                  <a:pt x="102" y="281"/>
                  <a:pt x="103" y="281"/>
                </a:cubicBezTo>
                <a:cubicBezTo>
                  <a:pt x="103" y="282"/>
                  <a:pt x="101" y="281"/>
                  <a:pt x="100" y="282"/>
                </a:cubicBezTo>
                <a:cubicBezTo>
                  <a:pt x="100" y="282"/>
                  <a:pt x="100" y="283"/>
                  <a:pt x="101" y="283"/>
                </a:cubicBezTo>
                <a:cubicBezTo>
                  <a:pt x="99" y="283"/>
                  <a:pt x="99" y="284"/>
                  <a:pt x="98" y="285"/>
                </a:cubicBezTo>
                <a:cubicBezTo>
                  <a:pt x="99" y="285"/>
                  <a:pt x="99" y="285"/>
                  <a:pt x="99" y="285"/>
                </a:cubicBezTo>
                <a:cubicBezTo>
                  <a:pt x="99" y="285"/>
                  <a:pt x="99" y="284"/>
                  <a:pt x="100" y="284"/>
                </a:cubicBezTo>
                <a:cubicBezTo>
                  <a:pt x="101" y="284"/>
                  <a:pt x="98" y="285"/>
                  <a:pt x="98" y="287"/>
                </a:cubicBezTo>
                <a:cubicBezTo>
                  <a:pt x="98" y="286"/>
                  <a:pt x="97" y="287"/>
                  <a:pt x="97" y="286"/>
                </a:cubicBezTo>
                <a:cubicBezTo>
                  <a:pt x="97" y="287"/>
                  <a:pt x="97" y="287"/>
                  <a:pt x="97" y="287"/>
                </a:cubicBezTo>
                <a:cubicBezTo>
                  <a:pt x="97" y="287"/>
                  <a:pt x="97" y="287"/>
                  <a:pt x="98" y="287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97" y="288"/>
                  <a:pt x="96" y="288"/>
                  <a:pt x="96" y="289"/>
                </a:cubicBezTo>
                <a:cubicBezTo>
                  <a:pt x="95" y="289"/>
                  <a:pt x="95" y="289"/>
                  <a:pt x="95" y="289"/>
                </a:cubicBezTo>
                <a:cubicBezTo>
                  <a:pt x="95" y="289"/>
                  <a:pt x="94" y="289"/>
                  <a:pt x="94" y="290"/>
                </a:cubicBezTo>
                <a:cubicBezTo>
                  <a:pt x="94" y="290"/>
                  <a:pt x="94" y="290"/>
                  <a:pt x="94" y="290"/>
                </a:cubicBezTo>
                <a:cubicBezTo>
                  <a:pt x="95" y="291"/>
                  <a:pt x="94" y="291"/>
                  <a:pt x="93" y="292"/>
                </a:cubicBezTo>
                <a:cubicBezTo>
                  <a:pt x="92" y="291"/>
                  <a:pt x="92" y="291"/>
                  <a:pt x="92" y="291"/>
                </a:cubicBezTo>
                <a:cubicBezTo>
                  <a:pt x="92" y="292"/>
                  <a:pt x="92" y="292"/>
                  <a:pt x="92" y="292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1" y="293"/>
                  <a:pt x="91" y="293"/>
                </a:cubicBezTo>
                <a:cubicBezTo>
                  <a:pt x="91" y="293"/>
                  <a:pt x="91" y="293"/>
                  <a:pt x="91" y="293"/>
                </a:cubicBezTo>
                <a:cubicBezTo>
                  <a:pt x="91" y="294"/>
                  <a:pt x="91" y="293"/>
                  <a:pt x="92" y="294"/>
                </a:cubicBezTo>
                <a:cubicBezTo>
                  <a:pt x="88" y="297"/>
                  <a:pt x="86" y="300"/>
                  <a:pt x="84" y="304"/>
                </a:cubicBezTo>
                <a:cubicBezTo>
                  <a:pt x="84" y="304"/>
                  <a:pt x="84" y="304"/>
                  <a:pt x="84" y="304"/>
                </a:cubicBezTo>
                <a:cubicBezTo>
                  <a:pt x="82" y="305"/>
                  <a:pt x="82" y="305"/>
                  <a:pt x="82" y="305"/>
                </a:cubicBezTo>
                <a:cubicBezTo>
                  <a:pt x="82" y="308"/>
                  <a:pt x="79" y="310"/>
                  <a:pt x="78" y="313"/>
                </a:cubicBezTo>
                <a:cubicBezTo>
                  <a:pt x="74" y="316"/>
                  <a:pt x="73" y="320"/>
                  <a:pt x="69" y="323"/>
                </a:cubicBezTo>
                <a:cubicBezTo>
                  <a:pt x="68" y="326"/>
                  <a:pt x="66" y="329"/>
                  <a:pt x="64" y="332"/>
                </a:cubicBezTo>
                <a:cubicBezTo>
                  <a:pt x="62" y="333"/>
                  <a:pt x="63" y="335"/>
                  <a:pt x="61" y="336"/>
                </a:cubicBezTo>
                <a:cubicBezTo>
                  <a:pt x="59" y="339"/>
                  <a:pt x="54" y="342"/>
                  <a:pt x="55" y="345"/>
                </a:cubicBezTo>
                <a:cubicBezTo>
                  <a:pt x="56" y="345"/>
                  <a:pt x="56" y="346"/>
                  <a:pt x="56" y="347"/>
                </a:cubicBezTo>
                <a:cubicBezTo>
                  <a:pt x="57" y="348"/>
                  <a:pt x="58" y="350"/>
                  <a:pt x="60" y="350"/>
                </a:cubicBezTo>
                <a:cubicBezTo>
                  <a:pt x="63" y="346"/>
                  <a:pt x="64" y="343"/>
                  <a:pt x="67" y="339"/>
                </a:cubicBezTo>
                <a:cubicBezTo>
                  <a:pt x="68" y="335"/>
                  <a:pt x="72" y="331"/>
                  <a:pt x="74" y="327"/>
                </a:cubicBezTo>
                <a:cubicBezTo>
                  <a:pt x="87" y="309"/>
                  <a:pt x="103" y="291"/>
                  <a:pt x="119" y="274"/>
                </a:cubicBezTo>
                <a:cubicBezTo>
                  <a:pt x="118" y="274"/>
                  <a:pt x="119" y="273"/>
                  <a:pt x="120" y="273"/>
                </a:cubicBezTo>
                <a:cubicBezTo>
                  <a:pt x="119" y="273"/>
                  <a:pt x="119" y="273"/>
                  <a:pt x="119" y="273"/>
                </a:cubicBezTo>
                <a:cubicBezTo>
                  <a:pt x="122" y="272"/>
                  <a:pt x="120" y="269"/>
                  <a:pt x="124" y="269"/>
                </a:cubicBezTo>
                <a:cubicBezTo>
                  <a:pt x="129" y="263"/>
                  <a:pt x="129" y="263"/>
                  <a:pt x="129" y="263"/>
                </a:cubicBezTo>
                <a:cubicBezTo>
                  <a:pt x="129" y="262"/>
                  <a:pt x="130" y="261"/>
                  <a:pt x="132" y="261"/>
                </a:cubicBezTo>
                <a:cubicBezTo>
                  <a:pt x="138" y="255"/>
                  <a:pt x="145" y="249"/>
                  <a:pt x="150" y="242"/>
                </a:cubicBezTo>
                <a:cubicBezTo>
                  <a:pt x="152" y="242"/>
                  <a:pt x="155" y="241"/>
                  <a:pt x="155" y="239"/>
                </a:cubicBezTo>
                <a:cubicBezTo>
                  <a:pt x="155" y="238"/>
                  <a:pt x="154" y="237"/>
                  <a:pt x="154" y="236"/>
                </a:cubicBezTo>
                <a:cubicBezTo>
                  <a:pt x="162" y="234"/>
                  <a:pt x="171" y="232"/>
                  <a:pt x="178" y="231"/>
                </a:cubicBezTo>
                <a:cubicBezTo>
                  <a:pt x="180" y="231"/>
                  <a:pt x="180" y="231"/>
                  <a:pt x="181" y="231"/>
                </a:cubicBezTo>
                <a:cubicBezTo>
                  <a:pt x="186" y="229"/>
                  <a:pt x="191" y="229"/>
                  <a:pt x="196" y="227"/>
                </a:cubicBezTo>
                <a:cubicBezTo>
                  <a:pt x="201" y="227"/>
                  <a:pt x="206" y="225"/>
                  <a:pt x="211" y="225"/>
                </a:cubicBezTo>
                <a:cubicBezTo>
                  <a:pt x="222" y="223"/>
                  <a:pt x="232" y="220"/>
                  <a:pt x="243" y="218"/>
                </a:cubicBezTo>
                <a:cubicBezTo>
                  <a:pt x="246" y="219"/>
                  <a:pt x="249" y="221"/>
                  <a:pt x="253" y="221"/>
                </a:cubicBezTo>
                <a:cubicBezTo>
                  <a:pt x="258" y="222"/>
                  <a:pt x="263" y="225"/>
                  <a:pt x="268" y="226"/>
                </a:cubicBezTo>
                <a:cubicBezTo>
                  <a:pt x="274" y="228"/>
                  <a:pt x="279" y="231"/>
                  <a:pt x="285" y="232"/>
                </a:cubicBezTo>
                <a:cubicBezTo>
                  <a:pt x="296" y="236"/>
                  <a:pt x="307" y="240"/>
                  <a:pt x="318" y="243"/>
                </a:cubicBezTo>
                <a:cubicBezTo>
                  <a:pt x="320" y="244"/>
                  <a:pt x="323" y="245"/>
                  <a:pt x="325" y="244"/>
                </a:cubicBezTo>
                <a:cubicBezTo>
                  <a:pt x="336" y="247"/>
                  <a:pt x="349" y="250"/>
                  <a:pt x="360" y="252"/>
                </a:cubicBezTo>
                <a:cubicBezTo>
                  <a:pt x="354" y="250"/>
                  <a:pt x="349" y="248"/>
                  <a:pt x="344" y="246"/>
                </a:cubicBezTo>
                <a:cubicBezTo>
                  <a:pt x="344" y="246"/>
                  <a:pt x="344" y="246"/>
                  <a:pt x="344" y="246"/>
                </a:cubicBezTo>
                <a:cubicBezTo>
                  <a:pt x="351" y="248"/>
                  <a:pt x="359" y="249"/>
                  <a:pt x="365" y="250"/>
                </a:cubicBezTo>
                <a:cubicBezTo>
                  <a:pt x="361" y="248"/>
                  <a:pt x="355" y="247"/>
                  <a:pt x="352" y="244"/>
                </a:cubicBezTo>
                <a:cubicBezTo>
                  <a:pt x="353" y="245"/>
                  <a:pt x="353" y="245"/>
                  <a:pt x="353" y="245"/>
                </a:cubicBezTo>
                <a:cubicBezTo>
                  <a:pt x="352" y="244"/>
                  <a:pt x="351" y="244"/>
                  <a:pt x="351" y="244"/>
                </a:cubicBezTo>
                <a:cubicBezTo>
                  <a:pt x="351" y="245"/>
                  <a:pt x="351" y="245"/>
                  <a:pt x="351" y="245"/>
                </a:cubicBezTo>
                <a:cubicBezTo>
                  <a:pt x="351" y="244"/>
                  <a:pt x="350" y="244"/>
                  <a:pt x="349" y="244"/>
                </a:cubicBezTo>
                <a:cubicBezTo>
                  <a:pt x="349" y="243"/>
                  <a:pt x="350" y="243"/>
                  <a:pt x="349" y="243"/>
                </a:cubicBezTo>
                <a:cubicBezTo>
                  <a:pt x="348" y="243"/>
                  <a:pt x="347" y="242"/>
                  <a:pt x="346" y="241"/>
                </a:cubicBezTo>
                <a:cubicBezTo>
                  <a:pt x="345" y="241"/>
                  <a:pt x="345" y="242"/>
                  <a:pt x="344" y="242"/>
                </a:cubicBezTo>
                <a:cubicBezTo>
                  <a:pt x="344" y="242"/>
                  <a:pt x="344" y="242"/>
                  <a:pt x="344" y="242"/>
                </a:cubicBezTo>
                <a:cubicBezTo>
                  <a:pt x="343" y="241"/>
                  <a:pt x="344" y="241"/>
                  <a:pt x="344" y="241"/>
                </a:cubicBezTo>
                <a:cubicBezTo>
                  <a:pt x="341" y="239"/>
                  <a:pt x="340" y="238"/>
                  <a:pt x="337" y="236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35" y="234"/>
                  <a:pt x="329" y="234"/>
                  <a:pt x="326" y="231"/>
                </a:cubicBezTo>
                <a:cubicBezTo>
                  <a:pt x="324" y="231"/>
                  <a:pt x="323" y="230"/>
                  <a:pt x="321" y="229"/>
                </a:cubicBezTo>
                <a:cubicBezTo>
                  <a:pt x="318" y="228"/>
                  <a:pt x="314" y="227"/>
                  <a:pt x="312" y="225"/>
                </a:cubicBezTo>
                <a:cubicBezTo>
                  <a:pt x="304" y="222"/>
                  <a:pt x="298" y="220"/>
                  <a:pt x="290" y="217"/>
                </a:cubicBezTo>
                <a:cubicBezTo>
                  <a:pt x="287" y="216"/>
                  <a:pt x="284" y="215"/>
                  <a:pt x="282" y="214"/>
                </a:cubicBezTo>
                <a:cubicBezTo>
                  <a:pt x="277" y="213"/>
                  <a:pt x="273" y="211"/>
                  <a:pt x="269" y="210"/>
                </a:cubicBezTo>
                <a:cubicBezTo>
                  <a:pt x="273" y="208"/>
                  <a:pt x="277" y="207"/>
                  <a:pt x="281" y="206"/>
                </a:cubicBezTo>
                <a:cubicBezTo>
                  <a:pt x="277" y="206"/>
                  <a:pt x="274" y="208"/>
                  <a:pt x="270" y="207"/>
                </a:cubicBezTo>
                <a:cubicBezTo>
                  <a:pt x="270" y="206"/>
                  <a:pt x="271" y="206"/>
                  <a:pt x="272" y="206"/>
                </a:cubicBezTo>
                <a:cubicBezTo>
                  <a:pt x="268" y="206"/>
                  <a:pt x="264" y="207"/>
                  <a:pt x="260" y="207"/>
                </a:cubicBezTo>
                <a:cubicBezTo>
                  <a:pt x="259" y="205"/>
                  <a:pt x="256" y="208"/>
                  <a:pt x="255" y="206"/>
                </a:cubicBezTo>
                <a:cubicBezTo>
                  <a:pt x="245" y="204"/>
                  <a:pt x="237" y="203"/>
                  <a:pt x="228" y="201"/>
                </a:cubicBezTo>
                <a:cubicBezTo>
                  <a:pt x="232" y="200"/>
                  <a:pt x="236" y="199"/>
                  <a:pt x="240" y="199"/>
                </a:cubicBezTo>
                <a:cubicBezTo>
                  <a:pt x="240" y="198"/>
                  <a:pt x="242" y="199"/>
                  <a:pt x="243" y="198"/>
                </a:cubicBezTo>
                <a:cubicBezTo>
                  <a:pt x="257" y="196"/>
                  <a:pt x="270" y="193"/>
                  <a:pt x="283" y="190"/>
                </a:cubicBezTo>
                <a:cubicBezTo>
                  <a:pt x="291" y="188"/>
                  <a:pt x="299" y="188"/>
                  <a:pt x="306" y="186"/>
                </a:cubicBezTo>
                <a:cubicBezTo>
                  <a:pt x="313" y="184"/>
                  <a:pt x="321" y="183"/>
                  <a:pt x="327" y="181"/>
                </a:cubicBezTo>
                <a:cubicBezTo>
                  <a:pt x="337" y="179"/>
                  <a:pt x="345" y="175"/>
                  <a:pt x="355" y="174"/>
                </a:cubicBezTo>
                <a:cubicBezTo>
                  <a:pt x="363" y="171"/>
                  <a:pt x="372" y="170"/>
                  <a:pt x="380" y="167"/>
                </a:cubicBezTo>
                <a:cubicBezTo>
                  <a:pt x="376" y="167"/>
                  <a:pt x="372" y="168"/>
                  <a:pt x="369" y="168"/>
                </a:cubicBezTo>
                <a:cubicBezTo>
                  <a:pt x="375" y="166"/>
                  <a:pt x="382" y="165"/>
                  <a:pt x="389" y="163"/>
                </a:cubicBezTo>
                <a:cubicBezTo>
                  <a:pt x="386" y="163"/>
                  <a:pt x="383" y="162"/>
                  <a:pt x="381" y="164"/>
                </a:cubicBezTo>
                <a:close/>
                <a:moveTo>
                  <a:pt x="52" y="187"/>
                </a:moveTo>
                <a:cubicBezTo>
                  <a:pt x="49" y="180"/>
                  <a:pt x="49" y="180"/>
                  <a:pt x="49" y="180"/>
                </a:cubicBezTo>
                <a:cubicBezTo>
                  <a:pt x="51" y="180"/>
                  <a:pt x="53" y="181"/>
                  <a:pt x="55" y="182"/>
                </a:cubicBezTo>
                <a:cubicBezTo>
                  <a:pt x="54" y="184"/>
                  <a:pt x="54" y="186"/>
                  <a:pt x="52" y="187"/>
                </a:cubicBezTo>
                <a:close/>
                <a:moveTo>
                  <a:pt x="79" y="153"/>
                </a:moveTo>
                <a:cubicBezTo>
                  <a:pt x="79" y="151"/>
                  <a:pt x="79" y="151"/>
                  <a:pt x="79" y="151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8" y="152"/>
                  <a:pt x="80" y="155"/>
                  <a:pt x="80" y="156"/>
                </a:cubicBezTo>
                <a:cubicBezTo>
                  <a:pt x="81" y="158"/>
                  <a:pt x="81" y="160"/>
                  <a:pt x="83" y="161"/>
                </a:cubicBezTo>
                <a:cubicBezTo>
                  <a:pt x="82" y="161"/>
                  <a:pt x="82" y="162"/>
                  <a:pt x="82" y="162"/>
                </a:cubicBezTo>
                <a:cubicBezTo>
                  <a:pt x="83" y="163"/>
                  <a:pt x="83" y="164"/>
                  <a:pt x="83" y="165"/>
                </a:cubicBezTo>
                <a:cubicBezTo>
                  <a:pt x="81" y="162"/>
                  <a:pt x="80" y="157"/>
                  <a:pt x="79" y="153"/>
                </a:cubicBezTo>
                <a:close/>
                <a:moveTo>
                  <a:pt x="186" y="217"/>
                </a:moveTo>
                <a:cubicBezTo>
                  <a:pt x="183" y="217"/>
                  <a:pt x="181" y="219"/>
                  <a:pt x="178" y="218"/>
                </a:cubicBezTo>
                <a:cubicBezTo>
                  <a:pt x="178" y="219"/>
                  <a:pt x="178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6" y="219"/>
                </a:cubicBezTo>
                <a:cubicBezTo>
                  <a:pt x="177" y="215"/>
                  <a:pt x="180" y="212"/>
                  <a:pt x="182" y="209"/>
                </a:cubicBezTo>
                <a:cubicBezTo>
                  <a:pt x="183" y="209"/>
                  <a:pt x="183" y="209"/>
                  <a:pt x="183" y="209"/>
                </a:cubicBezTo>
                <a:cubicBezTo>
                  <a:pt x="182" y="209"/>
                  <a:pt x="182" y="209"/>
                  <a:pt x="182" y="209"/>
                </a:cubicBezTo>
                <a:cubicBezTo>
                  <a:pt x="183" y="210"/>
                  <a:pt x="185" y="211"/>
                  <a:pt x="187" y="210"/>
                </a:cubicBezTo>
                <a:cubicBezTo>
                  <a:pt x="194" y="208"/>
                  <a:pt x="201" y="205"/>
                  <a:pt x="209" y="207"/>
                </a:cubicBezTo>
                <a:cubicBezTo>
                  <a:pt x="209" y="208"/>
                  <a:pt x="211" y="208"/>
                  <a:pt x="213" y="208"/>
                </a:cubicBezTo>
                <a:cubicBezTo>
                  <a:pt x="215" y="209"/>
                  <a:pt x="217" y="209"/>
                  <a:pt x="219" y="210"/>
                </a:cubicBezTo>
                <a:cubicBezTo>
                  <a:pt x="208" y="212"/>
                  <a:pt x="196" y="214"/>
                  <a:pt x="186" y="217"/>
                </a:cubicBezTo>
                <a:close/>
                <a:moveTo>
                  <a:pt x="360" y="168"/>
                </a:moveTo>
                <a:cubicBezTo>
                  <a:pt x="359" y="168"/>
                  <a:pt x="361" y="167"/>
                  <a:pt x="361" y="167"/>
                </a:cubicBezTo>
                <a:cubicBezTo>
                  <a:pt x="362" y="167"/>
                  <a:pt x="362" y="167"/>
                  <a:pt x="362" y="167"/>
                </a:cubicBezTo>
                <a:lnTo>
                  <a:pt x="360" y="168"/>
                </a:lnTo>
                <a:close/>
              </a:path>
            </a:pathLst>
          </a:custGeom>
          <a:solidFill>
            <a:srgbClr val="3F44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99" y="1907294"/>
            <a:ext cx="2124331" cy="2564218"/>
          </a:xfrm>
          <a:prstGeom prst="roundRect">
            <a:avLst>
              <a:gd name="adj" fmla="val 29659"/>
            </a:avLst>
          </a:prstGeom>
        </p:spPr>
      </p:pic>
    </p:spTree>
    <p:extLst>
      <p:ext uri="{BB962C8B-B14F-4D97-AF65-F5344CB8AC3E}">
        <p14:creationId xmlns:p14="http://schemas.microsoft.com/office/powerpoint/2010/main" val="36396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0542" y="2385611"/>
            <a:ext cx="102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D3D3D"/>
                </a:solidFill>
                <a:latin typeface="Arial Black" panose="020B0A04020102020204" pitchFamily="34" charset="0"/>
              </a:rPr>
              <a:t>2010</a:t>
            </a:r>
            <a:endParaRPr lang="zh-CN" altLang="en-US" sz="2400" dirty="0">
              <a:solidFill>
                <a:srgbClr val="3D3D3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43325" y="4021970"/>
            <a:ext cx="228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894A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遵义医学院珠海校区</a:t>
            </a:r>
            <a:endParaRPr lang="en-US" altLang="zh-CN" dirty="0" smtClean="0">
              <a:solidFill>
                <a:srgbClr val="5894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894A6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生物技术与制药专业</a:t>
            </a:r>
            <a:endParaRPr lang="zh-CN" altLang="en-US" sz="1400" dirty="0">
              <a:solidFill>
                <a:srgbClr val="5894A6"/>
              </a:solidFill>
              <a:latin typeface="方正硬笔楷书简体" panose="03000509000000000000" pitchFamily="65" charset="-122"/>
              <a:ea typeface="方正硬笔楷书简体" panose="03000509000000000000" pitchFamily="65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4818" y="2097917"/>
            <a:ext cx="112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D3D3D"/>
                </a:solidFill>
                <a:latin typeface="Arial Black" panose="020B0A04020102020204" pitchFamily="34" charset="0"/>
              </a:rPr>
              <a:t>2013</a:t>
            </a:r>
            <a:endParaRPr lang="zh-CN" altLang="en-US" sz="2400" dirty="0">
              <a:solidFill>
                <a:srgbClr val="3D3D3D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88240" y="4021970"/>
            <a:ext cx="3078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894A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珠海丽珠试剂股份有限公司</a:t>
            </a:r>
            <a:endParaRPr lang="en-US" altLang="zh-CN" dirty="0" smtClean="0">
              <a:solidFill>
                <a:srgbClr val="5894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894A6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研发</a:t>
            </a:r>
            <a:r>
              <a:rPr lang="zh-CN" altLang="en-US" sz="1400" dirty="0" smtClean="0">
                <a:solidFill>
                  <a:srgbClr val="5894A6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部实习三个月</a:t>
            </a:r>
            <a:endParaRPr lang="zh-CN" altLang="en-US" sz="1400" dirty="0">
              <a:solidFill>
                <a:srgbClr val="5894A6"/>
              </a:solidFill>
              <a:latin typeface="方正硬笔楷书简体" panose="03000509000000000000" pitchFamily="65" charset="-122"/>
              <a:ea typeface="方正硬笔楷书简体" panose="03000509000000000000" pitchFamily="65" charset="-122"/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3503712" y="434180"/>
            <a:ext cx="172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rPr>
              <a:t>教育经历</a:t>
            </a:r>
            <a:endParaRPr lang="zh-CN" altLang="en-US" sz="2800" dirty="0">
              <a:solidFill>
                <a:schemeClr val="bg1"/>
              </a:solidFill>
              <a:latin typeface="方正粗倩简体" pitchFamily="65" charset="-122"/>
              <a:ea typeface="方正粗倩简体" pitchFamily="65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-32389" y="6473921"/>
            <a:ext cx="12224389" cy="424896"/>
            <a:chOff x="-32389" y="6473921"/>
            <a:chExt cx="12224389" cy="424896"/>
          </a:xfrm>
        </p:grpSpPr>
        <p:pic>
          <p:nvPicPr>
            <p:cNvPr id="38" name="Picture 2" descr="C:\Users\admin\Desktop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389" y="6473921"/>
              <a:ext cx="4904253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5"/>
            <a:stretch/>
          </p:blipFill>
          <p:spPr bwMode="auto">
            <a:xfrm>
              <a:off x="4862239" y="6483546"/>
              <a:ext cx="4677907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" r="41149"/>
            <a:stretch/>
          </p:blipFill>
          <p:spPr bwMode="auto">
            <a:xfrm>
              <a:off x="9532101" y="6498439"/>
              <a:ext cx="2659899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5122340" y="2496364"/>
            <a:ext cx="122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9-11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5252608" y="2876425"/>
            <a:ext cx="860319" cy="1177771"/>
          </a:xfrm>
          <a:custGeom>
            <a:avLst/>
            <a:gdLst>
              <a:gd name="T0" fmla="*/ 431 w 804"/>
              <a:gd name="T1" fmla="*/ 750 h 1100"/>
              <a:gd name="T2" fmla="*/ 304 w 804"/>
              <a:gd name="T3" fmla="*/ 616 h 1100"/>
              <a:gd name="T4" fmla="*/ 394 w 804"/>
              <a:gd name="T5" fmla="*/ 608 h 1100"/>
              <a:gd name="T6" fmla="*/ 476 w 804"/>
              <a:gd name="T7" fmla="*/ 451 h 1100"/>
              <a:gd name="T8" fmla="*/ 531 w 804"/>
              <a:gd name="T9" fmla="*/ 714 h 1100"/>
              <a:gd name="T10" fmla="*/ 486 w 804"/>
              <a:gd name="T11" fmla="*/ 843 h 1100"/>
              <a:gd name="T12" fmla="*/ 578 w 804"/>
              <a:gd name="T13" fmla="*/ 1028 h 1100"/>
              <a:gd name="T14" fmla="*/ 589 w 804"/>
              <a:gd name="T15" fmla="*/ 938 h 1100"/>
              <a:gd name="T16" fmla="*/ 602 w 804"/>
              <a:gd name="T17" fmla="*/ 1040 h 1100"/>
              <a:gd name="T18" fmla="*/ 656 w 804"/>
              <a:gd name="T19" fmla="*/ 911 h 1100"/>
              <a:gd name="T20" fmla="*/ 621 w 804"/>
              <a:gd name="T21" fmla="*/ 840 h 1100"/>
              <a:gd name="T22" fmla="*/ 501 w 804"/>
              <a:gd name="T23" fmla="*/ 860 h 1100"/>
              <a:gd name="T24" fmla="*/ 230 w 804"/>
              <a:gd name="T25" fmla="*/ 718 h 1100"/>
              <a:gd name="T26" fmla="*/ 258 w 804"/>
              <a:gd name="T27" fmla="*/ 790 h 1100"/>
              <a:gd name="T28" fmla="*/ 476 w 804"/>
              <a:gd name="T29" fmla="*/ 709 h 1100"/>
              <a:gd name="T30" fmla="*/ 284 w 804"/>
              <a:gd name="T31" fmla="*/ 657 h 1100"/>
              <a:gd name="T32" fmla="*/ 219 w 804"/>
              <a:gd name="T33" fmla="*/ 505 h 1100"/>
              <a:gd name="T34" fmla="*/ 700 w 804"/>
              <a:gd name="T35" fmla="*/ 611 h 1100"/>
              <a:gd name="T36" fmla="*/ 607 w 804"/>
              <a:gd name="T37" fmla="*/ 582 h 1100"/>
              <a:gd name="T38" fmla="*/ 542 w 804"/>
              <a:gd name="T39" fmla="*/ 363 h 1100"/>
              <a:gd name="T40" fmla="*/ 483 w 804"/>
              <a:gd name="T41" fmla="*/ 296 h 1100"/>
              <a:gd name="T42" fmla="*/ 425 w 804"/>
              <a:gd name="T43" fmla="*/ 251 h 1100"/>
              <a:gd name="T44" fmla="*/ 523 w 804"/>
              <a:gd name="T45" fmla="*/ 190 h 1100"/>
              <a:gd name="T46" fmla="*/ 471 w 804"/>
              <a:gd name="T47" fmla="*/ 173 h 1100"/>
              <a:gd name="T48" fmla="*/ 532 w 804"/>
              <a:gd name="T49" fmla="*/ 163 h 1100"/>
              <a:gd name="T50" fmla="*/ 640 w 804"/>
              <a:gd name="T51" fmla="*/ 93 h 1100"/>
              <a:gd name="T52" fmla="*/ 740 w 804"/>
              <a:gd name="T53" fmla="*/ 228 h 1100"/>
              <a:gd name="T54" fmla="*/ 724 w 804"/>
              <a:gd name="T55" fmla="*/ 339 h 1100"/>
              <a:gd name="T56" fmla="*/ 740 w 804"/>
              <a:gd name="T57" fmla="*/ 448 h 1100"/>
              <a:gd name="T58" fmla="*/ 694 w 804"/>
              <a:gd name="T59" fmla="*/ 687 h 1100"/>
              <a:gd name="T60" fmla="*/ 389 w 804"/>
              <a:gd name="T61" fmla="*/ 656 h 1100"/>
              <a:gd name="T62" fmla="*/ 388 w 804"/>
              <a:gd name="T63" fmla="*/ 554 h 1100"/>
              <a:gd name="T64" fmla="*/ 457 w 804"/>
              <a:gd name="T65" fmla="*/ 622 h 1100"/>
              <a:gd name="T66" fmla="*/ 373 w 804"/>
              <a:gd name="T67" fmla="*/ 586 h 1100"/>
              <a:gd name="T68" fmla="*/ 721 w 804"/>
              <a:gd name="T69" fmla="*/ 534 h 1100"/>
              <a:gd name="T70" fmla="*/ 515 w 804"/>
              <a:gd name="T71" fmla="*/ 428 h 1100"/>
              <a:gd name="T72" fmla="*/ 630 w 804"/>
              <a:gd name="T73" fmla="*/ 341 h 1100"/>
              <a:gd name="T74" fmla="*/ 587 w 804"/>
              <a:gd name="T75" fmla="*/ 210 h 1100"/>
              <a:gd name="T76" fmla="*/ 679 w 804"/>
              <a:gd name="T77" fmla="*/ 441 h 1100"/>
              <a:gd name="T78" fmla="*/ 471 w 804"/>
              <a:gd name="T79" fmla="*/ 395 h 1100"/>
              <a:gd name="T80" fmla="*/ 432 w 804"/>
              <a:gd name="T81" fmla="*/ 346 h 1100"/>
              <a:gd name="T82" fmla="*/ 424 w 804"/>
              <a:gd name="T83" fmla="*/ 277 h 1100"/>
              <a:gd name="T84" fmla="*/ 394 w 804"/>
              <a:gd name="T85" fmla="*/ 290 h 1100"/>
              <a:gd name="T86" fmla="*/ 428 w 804"/>
              <a:gd name="T87" fmla="*/ 257 h 1100"/>
              <a:gd name="T88" fmla="*/ 453 w 804"/>
              <a:gd name="T89" fmla="*/ 211 h 1100"/>
              <a:gd name="T90" fmla="*/ 513 w 804"/>
              <a:gd name="T91" fmla="*/ 177 h 1100"/>
              <a:gd name="T92" fmla="*/ 509 w 804"/>
              <a:gd name="T93" fmla="*/ 163 h 1100"/>
              <a:gd name="T94" fmla="*/ 725 w 804"/>
              <a:gd name="T95" fmla="*/ 153 h 1100"/>
              <a:gd name="T96" fmla="*/ 549 w 804"/>
              <a:gd name="T97" fmla="*/ 22 h 1100"/>
              <a:gd name="T98" fmla="*/ 86 w 804"/>
              <a:gd name="T99" fmla="*/ 442 h 1100"/>
              <a:gd name="T100" fmla="*/ 2 w 804"/>
              <a:gd name="T101" fmla="*/ 239 h 1100"/>
              <a:gd name="T102" fmla="*/ 51 w 804"/>
              <a:gd name="T103" fmla="*/ 202 h 1100"/>
              <a:gd name="T104" fmla="*/ 76 w 804"/>
              <a:gd name="T105" fmla="*/ 201 h 1100"/>
              <a:gd name="T106" fmla="*/ 112 w 804"/>
              <a:gd name="T107" fmla="*/ 283 h 1100"/>
              <a:gd name="T108" fmla="*/ 142 w 804"/>
              <a:gd name="T109" fmla="*/ 215 h 1100"/>
              <a:gd name="T110" fmla="*/ 304 w 804"/>
              <a:gd name="T111" fmla="*/ 326 h 1100"/>
              <a:gd name="T112" fmla="*/ 144 w 804"/>
              <a:gd name="T113" fmla="*/ 453 h 1100"/>
              <a:gd name="T114" fmla="*/ 67 w 804"/>
              <a:gd name="T115" fmla="*/ 404 h 1100"/>
              <a:gd name="T116" fmla="*/ 98 w 804"/>
              <a:gd name="T117" fmla="*/ 312 h 1100"/>
              <a:gd name="T118" fmla="*/ 81 w 804"/>
              <a:gd name="T119" fmla="*/ 391 h 1100"/>
              <a:gd name="T120" fmla="*/ 66 w 804"/>
              <a:gd name="T121" fmla="*/ 347 h 1100"/>
              <a:gd name="T122" fmla="*/ 109 w 804"/>
              <a:gd name="T123" fmla="*/ 27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4" h="1100">
                <a:moveTo>
                  <a:pt x="522" y="1099"/>
                </a:moveTo>
                <a:cubicBezTo>
                  <a:pt x="521" y="1097"/>
                  <a:pt x="520" y="1097"/>
                  <a:pt x="520" y="1096"/>
                </a:cubicBezTo>
                <a:cubicBezTo>
                  <a:pt x="517" y="1093"/>
                  <a:pt x="510" y="1093"/>
                  <a:pt x="510" y="1090"/>
                </a:cubicBezTo>
                <a:cubicBezTo>
                  <a:pt x="507" y="1089"/>
                  <a:pt x="505" y="1087"/>
                  <a:pt x="504" y="1085"/>
                </a:cubicBezTo>
                <a:cubicBezTo>
                  <a:pt x="500" y="1085"/>
                  <a:pt x="501" y="1083"/>
                  <a:pt x="499" y="1081"/>
                </a:cubicBezTo>
                <a:cubicBezTo>
                  <a:pt x="496" y="1081"/>
                  <a:pt x="494" y="1075"/>
                  <a:pt x="494" y="1072"/>
                </a:cubicBezTo>
                <a:cubicBezTo>
                  <a:pt x="497" y="1070"/>
                  <a:pt x="494" y="1068"/>
                  <a:pt x="493" y="1067"/>
                </a:cubicBezTo>
                <a:cubicBezTo>
                  <a:pt x="493" y="1066"/>
                  <a:pt x="493" y="1065"/>
                  <a:pt x="493" y="1064"/>
                </a:cubicBezTo>
                <a:cubicBezTo>
                  <a:pt x="494" y="1061"/>
                  <a:pt x="496" y="1059"/>
                  <a:pt x="495" y="1056"/>
                </a:cubicBezTo>
                <a:cubicBezTo>
                  <a:pt x="491" y="1053"/>
                  <a:pt x="493" y="1049"/>
                  <a:pt x="493" y="1046"/>
                </a:cubicBezTo>
                <a:cubicBezTo>
                  <a:pt x="492" y="1045"/>
                  <a:pt x="491" y="1044"/>
                  <a:pt x="490" y="1044"/>
                </a:cubicBezTo>
                <a:cubicBezTo>
                  <a:pt x="488" y="1044"/>
                  <a:pt x="482" y="1040"/>
                  <a:pt x="483" y="1038"/>
                </a:cubicBezTo>
                <a:cubicBezTo>
                  <a:pt x="484" y="1038"/>
                  <a:pt x="484" y="1038"/>
                  <a:pt x="485" y="1038"/>
                </a:cubicBezTo>
                <a:cubicBezTo>
                  <a:pt x="485" y="1034"/>
                  <a:pt x="485" y="1030"/>
                  <a:pt x="485" y="1027"/>
                </a:cubicBezTo>
                <a:cubicBezTo>
                  <a:pt x="484" y="1027"/>
                  <a:pt x="484" y="1027"/>
                  <a:pt x="484" y="1026"/>
                </a:cubicBezTo>
                <a:cubicBezTo>
                  <a:pt x="487" y="1025"/>
                  <a:pt x="488" y="1021"/>
                  <a:pt x="488" y="1019"/>
                </a:cubicBezTo>
                <a:cubicBezTo>
                  <a:pt x="490" y="1018"/>
                  <a:pt x="491" y="1016"/>
                  <a:pt x="493" y="1015"/>
                </a:cubicBezTo>
                <a:cubicBezTo>
                  <a:pt x="493" y="1011"/>
                  <a:pt x="493" y="1008"/>
                  <a:pt x="494" y="1006"/>
                </a:cubicBezTo>
                <a:cubicBezTo>
                  <a:pt x="494" y="1005"/>
                  <a:pt x="494" y="1005"/>
                  <a:pt x="494" y="1005"/>
                </a:cubicBezTo>
                <a:cubicBezTo>
                  <a:pt x="490" y="1004"/>
                  <a:pt x="494" y="1001"/>
                  <a:pt x="495" y="1000"/>
                </a:cubicBezTo>
                <a:cubicBezTo>
                  <a:pt x="498" y="996"/>
                  <a:pt x="507" y="991"/>
                  <a:pt x="511" y="990"/>
                </a:cubicBezTo>
                <a:cubicBezTo>
                  <a:pt x="512" y="989"/>
                  <a:pt x="513" y="986"/>
                  <a:pt x="516" y="987"/>
                </a:cubicBezTo>
                <a:cubicBezTo>
                  <a:pt x="520" y="994"/>
                  <a:pt x="519" y="987"/>
                  <a:pt x="523" y="987"/>
                </a:cubicBezTo>
                <a:cubicBezTo>
                  <a:pt x="523" y="983"/>
                  <a:pt x="523" y="979"/>
                  <a:pt x="523" y="976"/>
                </a:cubicBezTo>
                <a:cubicBezTo>
                  <a:pt x="521" y="974"/>
                  <a:pt x="522" y="972"/>
                  <a:pt x="522" y="971"/>
                </a:cubicBezTo>
                <a:cubicBezTo>
                  <a:pt x="520" y="966"/>
                  <a:pt x="521" y="963"/>
                  <a:pt x="520" y="960"/>
                </a:cubicBezTo>
                <a:cubicBezTo>
                  <a:pt x="518" y="957"/>
                  <a:pt x="517" y="958"/>
                  <a:pt x="515" y="957"/>
                </a:cubicBezTo>
                <a:cubicBezTo>
                  <a:pt x="515" y="956"/>
                  <a:pt x="515" y="956"/>
                  <a:pt x="514" y="955"/>
                </a:cubicBezTo>
                <a:cubicBezTo>
                  <a:pt x="513" y="952"/>
                  <a:pt x="512" y="948"/>
                  <a:pt x="509" y="947"/>
                </a:cubicBezTo>
                <a:cubicBezTo>
                  <a:pt x="509" y="945"/>
                  <a:pt x="509" y="937"/>
                  <a:pt x="508" y="936"/>
                </a:cubicBezTo>
                <a:cubicBezTo>
                  <a:pt x="507" y="932"/>
                  <a:pt x="510" y="923"/>
                  <a:pt x="503" y="922"/>
                </a:cubicBezTo>
                <a:cubicBezTo>
                  <a:pt x="503" y="919"/>
                  <a:pt x="501" y="917"/>
                  <a:pt x="500" y="916"/>
                </a:cubicBezTo>
                <a:cubicBezTo>
                  <a:pt x="500" y="912"/>
                  <a:pt x="497" y="904"/>
                  <a:pt x="494" y="902"/>
                </a:cubicBezTo>
                <a:cubicBezTo>
                  <a:pt x="494" y="902"/>
                  <a:pt x="493" y="901"/>
                  <a:pt x="493" y="901"/>
                </a:cubicBezTo>
                <a:cubicBezTo>
                  <a:pt x="493" y="899"/>
                  <a:pt x="492" y="898"/>
                  <a:pt x="492" y="897"/>
                </a:cubicBezTo>
                <a:cubicBezTo>
                  <a:pt x="489" y="896"/>
                  <a:pt x="492" y="892"/>
                  <a:pt x="492" y="890"/>
                </a:cubicBezTo>
                <a:cubicBezTo>
                  <a:pt x="493" y="887"/>
                  <a:pt x="493" y="881"/>
                  <a:pt x="491" y="879"/>
                </a:cubicBezTo>
                <a:cubicBezTo>
                  <a:pt x="491" y="875"/>
                  <a:pt x="488" y="872"/>
                  <a:pt x="488" y="868"/>
                </a:cubicBezTo>
                <a:cubicBezTo>
                  <a:pt x="486" y="865"/>
                  <a:pt x="487" y="864"/>
                  <a:pt x="486" y="862"/>
                </a:cubicBezTo>
                <a:cubicBezTo>
                  <a:pt x="484" y="860"/>
                  <a:pt x="486" y="857"/>
                  <a:pt x="484" y="856"/>
                </a:cubicBezTo>
                <a:cubicBezTo>
                  <a:pt x="483" y="852"/>
                  <a:pt x="481" y="850"/>
                  <a:pt x="480" y="847"/>
                </a:cubicBezTo>
                <a:cubicBezTo>
                  <a:pt x="478" y="846"/>
                  <a:pt x="478" y="842"/>
                  <a:pt x="477" y="841"/>
                </a:cubicBezTo>
                <a:cubicBezTo>
                  <a:pt x="476" y="839"/>
                  <a:pt x="476" y="838"/>
                  <a:pt x="476" y="836"/>
                </a:cubicBezTo>
                <a:cubicBezTo>
                  <a:pt x="472" y="834"/>
                  <a:pt x="472" y="827"/>
                  <a:pt x="469" y="825"/>
                </a:cubicBezTo>
                <a:cubicBezTo>
                  <a:pt x="469" y="821"/>
                  <a:pt x="465" y="818"/>
                  <a:pt x="464" y="814"/>
                </a:cubicBezTo>
                <a:cubicBezTo>
                  <a:pt x="464" y="814"/>
                  <a:pt x="464" y="814"/>
                  <a:pt x="463" y="813"/>
                </a:cubicBezTo>
                <a:cubicBezTo>
                  <a:pt x="462" y="810"/>
                  <a:pt x="459" y="806"/>
                  <a:pt x="457" y="804"/>
                </a:cubicBezTo>
                <a:cubicBezTo>
                  <a:pt x="455" y="801"/>
                  <a:pt x="452" y="801"/>
                  <a:pt x="451" y="798"/>
                </a:cubicBezTo>
                <a:cubicBezTo>
                  <a:pt x="447" y="796"/>
                  <a:pt x="444" y="790"/>
                  <a:pt x="443" y="786"/>
                </a:cubicBezTo>
                <a:cubicBezTo>
                  <a:pt x="441" y="784"/>
                  <a:pt x="443" y="779"/>
                  <a:pt x="441" y="776"/>
                </a:cubicBezTo>
                <a:cubicBezTo>
                  <a:pt x="441" y="774"/>
                  <a:pt x="441" y="773"/>
                  <a:pt x="441" y="772"/>
                </a:cubicBezTo>
                <a:cubicBezTo>
                  <a:pt x="444" y="769"/>
                  <a:pt x="441" y="761"/>
                  <a:pt x="440" y="756"/>
                </a:cubicBezTo>
                <a:cubicBezTo>
                  <a:pt x="436" y="753"/>
                  <a:pt x="439" y="734"/>
                  <a:pt x="429" y="744"/>
                </a:cubicBezTo>
                <a:cubicBezTo>
                  <a:pt x="429" y="747"/>
                  <a:pt x="429" y="748"/>
                  <a:pt x="431" y="750"/>
                </a:cubicBezTo>
                <a:cubicBezTo>
                  <a:pt x="431" y="753"/>
                  <a:pt x="433" y="757"/>
                  <a:pt x="429" y="757"/>
                </a:cubicBezTo>
                <a:cubicBezTo>
                  <a:pt x="427" y="753"/>
                  <a:pt x="425" y="756"/>
                  <a:pt x="424" y="757"/>
                </a:cubicBezTo>
                <a:cubicBezTo>
                  <a:pt x="419" y="757"/>
                  <a:pt x="416" y="756"/>
                  <a:pt x="412" y="756"/>
                </a:cubicBezTo>
                <a:cubicBezTo>
                  <a:pt x="412" y="753"/>
                  <a:pt x="403" y="754"/>
                  <a:pt x="402" y="754"/>
                </a:cubicBezTo>
                <a:cubicBezTo>
                  <a:pt x="402" y="753"/>
                  <a:pt x="399" y="748"/>
                  <a:pt x="397" y="751"/>
                </a:cubicBezTo>
                <a:cubicBezTo>
                  <a:pt x="395" y="751"/>
                  <a:pt x="389" y="750"/>
                  <a:pt x="388" y="749"/>
                </a:cubicBezTo>
                <a:cubicBezTo>
                  <a:pt x="384" y="749"/>
                  <a:pt x="383" y="748"/>
                  <a:pt x="377" y="748"/>
                </a:cubicBezTo>
                <a:cubicBezTo>
                  <a:pt x="377" y="746"/>
                  <a:pt x="369" y="744"/>
                  <a:pt x="367" y="744"/>
                </a:cubicBezTo>
                <a:cubicBezTo>
                  <a:pt x="366" y="742"/>
                  <a:pt x="365" y="742"/>
                  <a:pt x="364" y="742"/>
                </a:cubicBezTo>
                <a:cubicBezTo>
                  <a:pt x="359" y="738"/>
                  <a:pt x="352" y="737"/>
                  <a:pt x="347" y="731"/>
                </a:cubicBezTo>
                <a:cubicBezTo>
                  <a:pt x="343" y="729"/>
                  <a:pt x="338" y="726"/>
                  <a:pt x="336" y="723"/>
                </a:cubicBezTo>
                <a:cubicBezTo>
                  <a:pt x="335" y="723"/>
                  <a:pt x="333" y="721"/>
                  <a:pt x="333" y="721"/>
                </a:cubicBezTo>
                <a:cubicBezTo>
                  <a:pt x="330" y="719"/>
                  <a:pt x="329" y="718"/>
                  <a:pt x="329" y="716"/>
                </a:cubicBezTo>
                <a:cubicBezTo>
                  <a:pt x="324" y="714"/>
                  <a:pt x="325" y="709"/>
                  <a:pt x="324" y="706"/>
                </a:cubicBezTo>
                <a:cubicBezTo>
                  <a:pt x="322" y="705"/>
                  <a:pt x="321" y="705"/>
                  <a:pt x="320" y="705"/>
                </a:cubicBezTo>
                <a:cubicBezTo>
                  <a:pt x="319" y="703"/>
                  <a:pt x="317" y="700"/>
                  <a:pt x="317" y="700"/>
                </a:cubicBezTo>
                <a:cubicBezTo>
                  <a:pt x="316" y="698"/>
                  <a:pt x="317" y="694"/>
                  <a:pt x="313" y="696"/>
                </a:cubicBezTo>
                <a:cubicBezTo>
                  <a:pt x="311" y="695"/>
                  <a:pt x="309" y="691"/>
                  <a:pt x="307" y="690"/>
                </a:cubicBezTo>
                <a:cubicBezTo>
                  <a:pt x="307" y="688"/>
                  <a:pt x="306" y="688"/>
                  <a:pt x="306" y="687"/>
                </a:cubicBezTo>
                <a:cubicBezTo>
                  <a:pt x="306" y="684"/>
                  <a:pt x="304" y="679"/>
                  <a:pt x="302" y="678"/>
                </a:cubicBezTo>
                <a:cubicBezTo>
                  <a:pt x="301" y="675"/>
                  <a:pt x="300" y="673"/>
                  <a:pt x="298" y="672"/>
                </a:cubicBezTo>
                <a:cubicBezTo>
                  <a:pt x="298" y="668"/>
                  <a:pt x="296" y="667"/>
                  <a:pt x="294" y="665"/>
                </a:cubicBezTo>
                <a:cubicBezTo>
                  <a:pt x="293" y="661"/>
                  <a:pt x="291" y="658"/>
                  <a:pt x="290" y="653"/>
                </a:cubicBezTo>
                <a:cubicBezTo>
                  <a:pt x="290" y="653"/>
                  <a:pt x="289" y="652"/>
                  <a:pt x="288" y="651"/>
                </a:cubicBezTo>
                <a:cubicBezTo>
                  <a:pt x="291" y="647"/>
                  <a:pt x="286" y="647"/>
                  <a:pt x="285" y="647"/>
                </a:cubicBezTo>
                <a:cubicBezTo>
                  <a:pt x="285" y="643"/>
                  <a:pt x="283" y="641"/>
                  <a:pt x="285" y="638"/>
                </a:cubicBezTo>
                <a:cubicBezTo>
                  <a:pt x="283" y="635"/>
                  <a:pt x="283" y="633"/>
                  <a:pt x="283" y="631"/>
                </a:cubicBezTo>
                <a:cubicBezTo>
                  <a:pt x="283" y="631"/>
                  <a:pt x="282" y="631"/>
                  <a:pt x="282" y="631"/>
                </a:cubicBezTo>
                <a:cubicBezTo>
                  <a:pt x="282" y="627"/>
                  <a:pt x="282" y="627"/>
                  <a:pt x="282" y="622"/>
                </a:cubicBezTo>
                <a:cubicBezTo>
                  <a:pt x="279" y="621"/>
                  <a:pt x="281" y="619"/>
                  <a:pt x="281" y="618"/>
                </a:cubicBezTo>
                <a:cubicBezTo>
                  <a:pt x="283" y="616"/>
                  <a:pt x="280" y="613"/>
                  <a:pt x="282" y="610"/>
                </a:cubicBezTo>
                <a:cubicBezTo>
                  <a:pt x="282" y="606"/>
                  <a:pt x="281" y="591"/>
                  <a:pt x="282" y="589"/>
                </a:cubicBezTo>
                <a:cubicBezTo>
                  <a:pt x="286" y="588"/>
                  <a:pt x="286" y="587"/>
                  <a:pt x="287" y="584"/>
                </a:cubicBezTo>
                <a:cubicBezTo>
                  <a:pt x="286" y="580"/>
                  <a:pt x="289" y="577"/>
                  <a:pt x="288" y="573"/>
                </a:cubicBezTo>
                <a:cubicBezTo>
                  <a:pt x="286" y="575"/>
                  <a:pt x="285" y="578"/>
                  <a:pt x="285" y="574"/>
                </a:cubicBezTo>
                <a:cubicBezTo>
                  <a:pt x="287" y="573"/>
                  <a:pt x="285" y="571"/>
                  <a:pt x="288" y="572"/>
                </a:cubicBezTo>
                <a:cubicBezTo>
                  <a:pt x="288" y="570"/>
                  <a:pt x="285" y="571"/>
                  <a:pt x="287" y="568"/>
                </a:cubicBezTo>
                <a:cubicBezTo>
                  <a:pt x="288" y="569"/>
                  <a:pt x="288" y="569"/>
                  <a:pt x="290" y="569"/>
                </a:cubicBezTo>
                <a:cubicBezTo>
                  <a:pt x="293" y="567"/>
                  <a:pt x="293" y="562"/>
                  <a:pt x="293" y="559"/>
                </a:cubicBezTo>
                <a:cubicBezTo>
                  <a:pt x="297" y="556"/>
                  <a:pt x="293" y="556"/>
                  <a:pt x="293" y="555"/>
                </a:cubicBezTo>
                <a:cubicBezTo>
                  <a:pt x="295" y="553"/>
                  <a:pt x="295" y="549"/>
                  <a:pt x="297" y="550"/>
                </a:cubicBezTo>
                <a:cubicBezTo>
                  <a:pt x="297" y="548"/>
                  <a:pt x="298" y="548"/>
                  <a:pt x="301" y="548"/>
                </a:cubicBezTo>
                <a:cubicBezTo>
                  <a:pt x="301" y="547"/>
                  <a:pt x="301" y="546"/>
                  <a:pt x="302" y="545"/>
                </a:cubicBezTo>
                <a:cubicBezTo>
                  <a:pt x="306" y="544"/>
                  <a:pt x="302" y="549"/>
                  <a:pt x="301" y="550"/>
                </a:cubicBezTo>
                <a:cubicBezTo>
                  <a:pt x="302" y="551"/>
                  <a:pt x="302" y="552"/>
                  <a:pt x="302" y="554"/>
                </a:cubicBezTo>
                <a:cubicBezTo>
                  <a:pt x="304" y="554"/>
                  <a:pt x="304" y="554"/>
                  <a:pt x="304" y="556"/>
                </a:cubicBezTo>
                <a:cubicBezTo>
                  <a:pt x="302" y="558"/>
                  <a:pt x="303" y="559"/>
                  <a:pt x="302" y="563"/>
                </a:cubicBezTo>
                <a:cubicBezTo>
                  <a:pt x="300" y="566"/>
                  <a:pt x="299" y="572"/>
                  <a:pt x="300" y="575"/>
                </a:cubicBezTo>
                <a:cubicBezTo>
                  <a:pt x="299" y="577"/>
                  <a:pt x="299" y="579"/>
                  <a:pt x="299" y="582"/>
                </a:cubicBezTo>
                <a:cubicBezTo>
                  <a:pt x="298" y="585"/>
                  <a:pt x="296" y="590"/>
                  <a:pt x="298" y="593"/>
                </a:cubicBezTo>
                <a:cubicBezTo>
                  <a:pt x="298" y="597"/>
                  <a:pt x="297" y="596"/>
                  <a:pt x="299" y="601"/>
                </a:cubicBezTo>
                <a:cubicBezTo>
                  <a:pt x="299" y="603"/>
                  <a:pt x="298" y="606"/>
                  <a:pt x="302" y="608"/>
                </a:cubicBezTo>
                <a:cubicBezTo>
                  <a:pt x="301" y="609"/>
                  <a:pt x="298" y="612"/>
                  <a:pt x="302" y="611"/>
                </a:cubicBezTo>
                <a:cubicBezTo>
                  <a:pt x="303" y="614"/>
                  <a:pt x="303" y="614"/>
                  <a:pt x="304" y="616"/>
                </a:cubicBezTo>
                <a:cubicBezTo>
                  <a:pt x="306" y="617"/>
                  <a:pt x="307" y="626"/>
                  <a:pt x="307" y="629"/>
                </a:cubicBezTo>
                <a:cubicBezTo>
                  <a:pt x="308" y="631"/>
                  <a:pt x="309" y="633"/>
                  <a:pt x="310" y="636"/>
                </a:cubicBezTo>
                <a:cubicBezTo>
                  <a:pt x="310" y="638"/>
                  <a:pt x="310" y="643"/>
                  <a:pt x="313" y="645"/>
                </a:cubicBezTo>
                <a:cubicBezTo>
                  <a:pt x="312" y="647"/>
                  <a:pt x="312" y="649"/>
                  <a:pt x="312" y="651"/>
                </a:cubicBezTo>
                <a:cubicBezTo>
                  <a:pt x="314" y="653"/>
                  <a:pt x="317" y="655"/>
                  <a:pt x="317" y="659"/>
                </a:cubicBezTo>
                <a:cubicBezTo>
                  <a:pt x="318" y="659"/>
                  <a:pt x="318" y="660"/>
                  <a:pt x="320" y="662"/>
                </a:cubicBezTo>
                <a:cubicBezTo>
                  <a:pt x="322" y="664"/>
                  <a:pt x="323" y="664"/>
                  <a:pt x="324" y="668"/>
                </a:cubicBezTo>
                <a:cubicBezTo>
                  <a:pt x="327" y="670"/>
                  <a:pt x="332" y="673"/>
                  <a:pt x="333" y="678"/>
                </a:cubicBezTo>
                <a:cubicBezTo>
                  <a:pt x="334" y="679"/>
                  <a:pt x="334" y="679"/>
                  <a:pt x="335" y="679"/>
                </a:cubicBezTo>
                <a:cubicBezTo>
                  <a:pt x="335" y="680"/>
                  <a:pt x="335" y="680"/>
                  <a:pt x="336" y="681"/>
                </a:cubicBezTo>
                <a:cubicBezTo>
                  <a:pt x="339" y="683"/>
                  <a:pt x="337" y="688"/>
                  <a:pt x="339" y="692"/>
                </a:cubicBezTo>
                <a:cubicBezTo>
                  <a:pt x="344" y="692"/>
                  <a:pt x="343" y="691"/>
                  <a:pt x="344" y="696"/>
                </a:cubicBezTo>
                <a:cubicBezTo>
                  <a:pt x="346" y="698"/>
                  <a:pt x="349" y="699"/>
                  <a:pt x="351" y="702"/>
                </a:cubicBezTo>
                <a:cubicBezTo>
                  <a:pt x="354" y="704"/>
                  <a:pt x="357" y="707"/>
                  <a:pt x="362" y="708"/>
                </a:cubicBezTo>
                <a:cubicBezTo>
                  <a:pt x="365" y="708"/>
                  <a:pt x="367" y="709"/>
                  <a:pt x="370" y="710"/>
                </a:cubicBezTo>
                <a:cubicBezTo>
                  <a:pt x="371" y="710"/>
                  <a:pt x="375" y="710"/>
                  <a:pt x="377" y="710"/>
                </a:cubicBezTo>
                <a:cubicBezTo>
                  <a:pt x="379" y="714"/>
                  <a:pt x="379" y="713"/>
                  <a:pt x="383" y="713"/>
                </a:cubicBezTo>
                <a:cubicBezTo>
                  <a:pt x="383" y="723"/>
                  <a:pt x="403" y="716"/>
                  <a:pt x="405" y="726"/>
                </a:cubicBezTo>
                <a:cubicBezTo>
                  <a:pt x="406" y="726"/>
                  <a:pt x="409" y="726"/>
                  <a:pt x="410" y="727"/>
                </a:cubicBezTo>
                <a:cubicBezTo>
                  <a:pt x="412" y="723"/>
                  <a:pt x="413" y="726"/>
                  <a:pt x="416" y="724"/>
                </a:cubicBezTo>
                <a:cubicBezTo>
                  <a:pt x="419" y="725"/>
                  <a:pt x="420" y="726"/>
                  <a:pt x="424" y="726"/>
                </a:cubicBezTo>
                <a:cubicBezTo>
                  <a:pt x="426" y="732"/>
                  <a:pt x="427" y="727"/>
                  <a:pt x="431" y="727"/>
                </a:cubicBezTo>
                <a:cubicBezTo>
                  <a:pt x="431" y="724"/>
                  <a:pt x="430" y="723"/>
                  <a:pt x="432" y="721"/>
                </a:cubicBezTo>
                <a:cubicBezTo>
                  <a:pt x="430" y="717"/>
                  <a:pt x="430" y="718"/>
                  <a:pt x="430" y="715"/>
                </a:cubicBezTo>
                <a:cubicBezTo>
                  <a:pt x="428" y="714"/>
                  <a:pt x="428" y="713"/>
                  <a:pt x="426" y="711"/>
                </a:cubicBezTo>
                <a:cubicBezTo>
                  <a:pt x="426" y="708"/>
                  <a:pt x="426" y="708"/>
                  <a:pt x="423" y="708"/>
                </a:cubicBezTo>
                <a:cubicBezTo>
                  <a:pt x="423" y="706"/>
                  <a:pt x="423" y="703"/>
                  <a:pt x="422" y="700"/>
                </a:cubicBezTo>
                <a:cubicBezTo>
                  <a:pt x="420" y="698"/>
                  <a:pt x="419" y="701"/>
                  <a:pt x="417" y="701"/>
                </a:cubicBezTo>
                <a:cubicBezTo>
                  <a:pt x="417" y="700"/>
                  <a:pt x="416" y="700"/>
                  <a:pt x="416" y="700"/>
                </a:cubicBezTo>
                <a:cubicBezTo>
                  <a:pt x="416" y="694"/>
                  <a:pt x="421" y="691"/>
                  <a:pt x="418" y="686"/>
                </a:cubicBezTo>
                <a:cubicBezTo>
                  <a:pt x="415" y="686"/>
                  <a:pt x="416" y="686"/>
                  <a:pt x="414" y="687"/>
                </a:cubicBezTo>
                <a:cubicBezTo>
                  <a:pt x="408" y="688"/>
                  <a:pt x="412" y="684"/>
                  <a:pt x="410" y="684"/>
                </a:cubicBezTo>
                <a:cubicBezTo>
                  <a:pt x="409" y="685"/>
                  <a:pt x="408" y="686"/>
                  <a:pt x="406" y="686"/>
                </a:cubicBezTo>
                <a:cubicBezTo>
                  <a:pt x="403" y="691"/>
                  <a:pt x="402" y="683"/>
                  <a:pt x="400" y="683"/>
                </a:cubicBezTo>
                <a:cubicBezTo>
                  <a:pt x="400" y="680"/>
                  <a:pt x="400" y="677"/>
                  <a:pt x="400" y="675"/>
                </a:cubicBezTo>
                <a:cubicBezTo>
                  <a:pt x="395" y="674"/>
                  <a:pt x="397" y="674"/>
                  <a:pt x="399" y="670"/>
                </a:cubicBezTo>
                <a:cubicBezTo>
                  <a:pt x="399" y="666"/>
                  <a:pt x="396" y="666"/>
                  <a:pt x="393" y="666"/>
                </a:cubicBezTo>
                <a:cubicBezTo>
                  <a:pt x="393" y="664"/>
                  <a:pt x="393" y="664"/>
                  <a:pt x="391" y="663"/>
                </a:cubicBezTo>
                <a:cubicBezTo>
                  <a:pt x="391" y="662"/>
                  <a:pt x="395" y="663"/>
                  <a:pt x="396" y="664"/>
                </a:cubicBezTo>
                <a:cubicBezTo>
                  <a:pt x="398" y="669"/>
                  <a:pt x="400" y="663"/>
                  <a:pt x="397" y="660"/>
                </a:cubicBezTo>
                <a:cubicBezTo>
                  <a:pt x="397" y="659"/>
                  <a:pt x="397" y="659"/>
                  <a:pt x="397" y="657"/>
                </a:cubicBezTo>
                <a:cubicBezTo>
                  <a:pt x="392" y="654"/>
                  <a:pt x="396" y="642"/>
                  <a:pt x="388" y="640"/>
                </a:cubicBezTo>
                <a:cubicBezTo>
                  <a:pt x="389" y="636"/>
                  <a:pt x="390" y="633"/>
                  <a:pt x="391" y="630"/>
                </a:cubicBezTo>
                <a:cubicBezTo>
                  <a:pt x="391" y="630"/>
                  <a:pt x="392" y="631"/>
                  <a:pt x="394" y="630"/>
                </a:cubicBezTo>
                <a:cubicBezTo>
                  <a:pt x="391" y="629"/>
                  <a:pt x="395" y="625"/>
                  <a:pt x="391" y="628"/>
                </a:cubicBezTo>
                <a:cubicBezTo>
                  <a:pt x="389" y="625"/>
                  <a:pt x="389" y="625"/>
                  <a:pt x="392" y="625"/>
                </a:cubicBezTo>
                <a:cubicBezTo>
                  <a:pt x="391" y="621"/>
                  <a:pt x="391" y="619"/>
                  <a:pt x="395" y="619"/>
                </a:cubicBezTo>
                <a:cubicBezTo>
                  <a:pt x="395" y="621"/>
                  <a:pt x="394" y="621"/>
                  <a:pt x="395" y="623"/>
                </a:cubicBezTo>
                <a:cubicBezTo>
                  <a:pt x="397" y="622"/>
                  <a:pt x="397" y="621"/>
                  <a:pt x="397" y="620"/>
                </a:cubicBezTo>
                <a:cubicBezTo>
                  <a:pt x="396" y="619"/>
                  <a:pt x="396" y="619"/>
                  <a:pt x="395" y="619"/>
                </a:cubicBezTo>
                <a:cubicBezTo>
                  <a:pt x="396" y="617"/>
                  <a:pt x="396" y="616"/>
                  <a:pt x="398" y="614"/>
                </a:cubicBezTo>
                <a:cubicBezTo>
                  <a:pt x="397" y="612"/>
                  <a:pt x="394" y="613"/>
                  <a:pt x="394" y="614"/>
                </a:cubicBezTo>
                <a:cubicBezTo>
                  <a:pt x="392" y="613"/>
                  <a:pt x="393" y="612"/>
                  <a:pt x="394" y="611"/>
                </a:cubicBezTo>
                <a:cubicBezTo>
                  <a:pt x="394" y="609"/>
                  <a:pt x="394" y="609"/>
                  <a:pt x="394" y="608"/>
                </a:cubicBezTo>
                <a:cubicBezTo>
                  <a:pt x="395" y="612"/>
                  <a:pt x="397" y="608"/>
                  <a:pt x="398" y="607"/>
                </a:cubicBezTo>
                <a:cubicBezTo>
                  <a:pt x="397" y="605"/>
                  <a:pt x="396" y="606"/>
                  <a:pt x="395" y="605"/>
                </a:cubicBezTo>
                <a:cubicBezTo>
                  <a:pt x="395" y="603"/>
                  <a:pt x="398" y="603"/>
                  <a:pt x="400" y="603"/>
                </a:cubicBezTo>
                <a:cubicBezTo>
                  <a:pt x="401" y="600"/>
                  <a:pt x="400" y="598"/>
                  <a:pt x="401" y="597"/>
                </a:cubicBezTo>
                <a:cubicBezTo>
                  <a:pt x="402" y="597"/>
                  <a:pt x="406" y="594"/>
                  <a:pt x="406" y="593"/>
                </a:cubicBezTo>
                <a:cubicBezTo>
                  <a:pt x="402" y="593"/>
                  <a:pt x="402" y="592"/>
                  <a:pt x="402" y="596"/>
                </a:cubicBezTo>
                <a:cubicBezTo>
                  <a:pt x="399" y="596"/>
                  <a:pt x="401" y="592"/>
                  <a:pt x="403" y="591"/>
                </a:cubicBezTo>
                <a:cubicBezTo>
                  <a:pt x="403" y="591"/>
                  <a:pt x="403" y="590"/>
                  <a:pt x="403" y="589"/>
                </a:cubicBezTo>
                <a:cubicBezTo>
                  <a:pt x="399" y="587"/>
                  <a:pt x="400" y="586"/>
                  <a:pt x="402" y="585"/>
                </a:cubicBezTo>
                <a:cubicBezTo>
                  <a:pt x="402" y="579"/>
                  <a:pt x="402" y="579"/>
                  <a:pt x="402" y="579"/>
                </a:cubicBezTo>
                <a:cubicBezTo>
                  <a:pt x="403" y="578"/>
                  <a:pt x="405" y="576"/>
                  <a:pt x="407" y="578"/>
                </a:cubicBezTo>
                <a:cubicBezTo>
                  <a:pt x="408" y="577"/>
                  <a:pt x="408" y="573"/>
                  <a:pt x="409" y="577"/>
                </a:cubicBezTo>
                <a:cubicBezTo>
                  <a:pt x="410" y="577"/>
                  <a:pt x="411" y="577"/>
                  <a:pt x="412" y="577"/>
                </a:cubicBezTo>
                <a:cubicBezTo>
                  <a:pt x="412" y="575"/>
                  <a:pt x="414" y="572"/>
                  <a:pt x="415" y="570"/>
                </a:cubicBezTo>
                <a:cubicBezTo>
                  <a:pt x="414" y="568"/>
                  <a:pt x="414" y="567"/>
                  <a:pt x="414" y="566"/>
                </a:cubicBezTo>
                <a:cubicBezTo>
                  <a:pt x="416" y="564"/>
                  <a:pt x="419" y="559"/>
                  <a:pt x="419" y="556"/>
                </a:cubicBezTo>
                <a:cubicBezTo>
                  <a:pt x="417" y="552"/>
                  <a:pt x="422" y="548"/>
                  <a:pt x="419" y="543"/>
                </a:cubicBezTo>
                <a:cubicBezTo>
                  <a:pt x="422" y="541"/>
                  <a:pt x="421" y="541"/>
                  <a:pt x="422" y="538"/>
                </a:cubicBezTo>
                <a:cubicBezTo>
                  <a:pt x="426" y="538"/>
                  <a:pt x="425" y="539"/>
                  <a:pt x="425" y="535"/>
                </a:cubicBezTo>
                <a:cubicBezTo>
                  <a:pt x="424" y="532"/>
                  <a:pt x="424" y="532"/>
                  <a:pt x="424" y="531"/>
                </a:cubicBezTo>
                <a:cubicBezTo>
                  <a:pt x="423" y="531"/>
                  <a:pt x="423" y="531"/>
                  <a:pt x="422" y="532"/>
                </a:cubicBezTo>
                <a:cubicBezTo>
                  <a:pt x="420" y="533"/>
                  <a:pt x="419" y="530"/>
                  <a:pt x="418" y="529"/>
                </a:cubicBezTo>
                <a:cubicBezTo>
                  <a:pt x="414" y="527"/>
                  <a:pt x="415" y="523"/>
                  <a:pt x="413" y="521"/>
                </a:cubicBezTo>
                <a:cubicBezTo>
                  <a:pt x="414" y="518"/>
                  <a:pt x="413" y="518"/>
                  <a:pt x="411" y="515"/>
                </a:cubicBezTo>
                <a:cubicBezTo>
                  <a:pt x="411" y="509"/>
                  <a:pt x="411" y="509"/>
                  <a:pt x="411" y="509"/>
                </a:cubicBezTo>
                <a:cubicBezTo>
                  <a:pt x="412" y="506"/>
                  <a:pt x="414" y="503"/>
                  <a:pt x="413" y="500"/>
                </a:cubicBezTo>
                <a:cubicBezTo>
                  <a:pt x="413" y="496"/>
                  <a:pt x="413" y="491"/>
                  <a:pt x="415" y="489"/>
                </a:cubicBezTo>
                <a:cubicBezTo>
                  <a:pt x="417" y="486"/>
                  <a:pt x="418" y="483"/>
                  <a:pt x="420" y="480"/>
                </a:cubicBezTo>
                <a:cubicBezTo>
                  <a:pt x="421" y="477"/>
                  <a:pt x="421" y="471"/>
                  <a:pt x="424" y="469"/>
                </a:cubicBezTo>
                <a:cubicBezTo>
                  <a:pt x="428" y="469"/>
                  <a:pt x="436" y="464"/>
                  <a:pt x="438" y="460"/>
                </a:cubicBezTo>
                <a:cubicBezTo>
                  <a:pt x="441" y="459"/>
                  <a:pt x="441" y="458"/>
                  <a:pt x="442" y="456"/>
                </a:cubicBezTo>
                <a:cubicBezTo>
                  <a:pt x="443" y="455"/>
                  <a:pt x="445" y="458"/>
                  <a:pt x="447" y="457"/>
                </a:cubicBezTo>
                <a:cubicBezTo>
                  <a:pt x="448" y="455"/>
                  <a:pt x="448" y="455"/>
                  <a:pt x="450" y="454"/>
                </a:cubicBezTo>
                <a:cubicBezTo>
                  <a:pt x="450" y="451"/>
                  <a:pt x="451" y="451"/>
                  <a:pt x="448" y="452"/>
                </a:cubicBezTo>
                <a:cubicBezTo>
                  <a:pt x="448" y="453"/>
                  <a:pt x="447" y="453"/>
                  <a:pt x="447" y="454"/>
                </a:cubicBezTo>
                <a:cubicBezTo>
                  <a:pt x="447" y="452"/>
                  <a:pt x="448" y="447"/>
                  <a:pt x="448" y="446"/>
                </a:cubicBezTo>
                <a:cubicBezTo>
                  <a:pt x="449" y="446"/>
                  <a:pt x="450" y="447"/>
                  <a:pt x="451" y="447"/>
                </a:cubicBezTo>
                <a:cubicBezTo>
                  <a:pt x="451" y="445"/>
                  <a:pt x="451" y="444"/>
                  <a:pt x="453" y="444"/>
                </a:cubicBezTo>
                <a:cubicBezTo>
                  <a:pt x="454" y="443"/>
                  <a:pt x="455" y="440"/>
                  <a:pt x="457" y="440"/>
                </a:cubicBezTo>
                <a:cubicBezTo>
                  <a:pt x="457" y="443"/>
                  <a:pt x="459" y="448"/>
                  <a:pt x="461" y="443"/>
                </a:cubicBezTo>
                <a:cubicBezTo>
                  <a:pt x="459" y="442"/>
                  <a:pt x="459" y="442"/>
                  <a:pt x="459" y="442"/>
                </a:cubicBezTo>
                <a:cubicBezTo>
                  <a:pt x="458" y="440"/>
                  <a:pt x="461" y="432"/>
                  <a:pt x="456" y="434"/>
                </a:cubicBezTo>
                <a:cubicBezTo>
                  <a:pt x="455" y="431"/>
                  <a:pt x="457" y="430"/>
                  <a:pt x="458" y="428"/>
                </a:cubicBezTo>
                <a:cubicBezTo>
                  <a:pt x="459" y="430"/>
                  <a:pt x="460" y="430"/>
                  <a:pt x="462" y="429"/>
                </a:cubicBezTo>
                <a:cubicBezTo>
                  <a:pt x="462" y="430"/>
                  <a:pt x="463" y="430"/>
                  <a:pt x="464" y="431"/>
                </a:cubicBezTo>
                <a:cubicBezTo>
                  <a:pt x="470" y="432"/>
                  <a:pt x="472" y="427"/>
                  <a:pt x="474" y="422"/>
                </a:cubicBezTo>
                <a:cubicBezTo>
                  <a:pt x="478" y="422"/>
                  <a:pt x="477" y="422"/>
                  <a:pt x="480" y="418"/>
                </a:cubicBezTo>
                <a:cubicBezTo>
                  <a:pt x="483" y="418"/>
                  <a:pt x="478" y="422"/>
                  <a:pt x="482" y="424"/>
                </a:cubicBezTo>
                <a:cubicBezTo>
                  <a:pt x="482" y="427"/>
                  <a:pt x="481" y="427"/>
                  <a:pt x="484" y="428"/>
                </a:cubicBezTo>
                <a:cubicBezTo>
                  <a:pt x="484" y="429"/>
                  <a:pt x="482" y="431"/>
                  <a:pt x="481" y="431"/>
                </a:cubicBezTo>
                <a:cubicBezTo>
                  <a:pt x="479" y="429"/>
                  <a:pt x="480" y="431"/>
                  <a:pt x="477" y="431"/>
                </a:cubicBezTo>
                <a:cubicBezTo>
                  <a:pt x="477" y="432"/>
                  <a:pt x="476" y="435"/>
                  <a:pt x="475" y="436"/>
                </a:cubicBezTo>
                <a:cubicBezTo>
                  <a:pt x="475" y="438"/>
                  <a:pt x="476" y="440"/>
                  <a:pt x="474" y="442"/>
                </a:cubicBezTo>
                <a:cubicBezTo>
                  <a:pt x="475" y="444"/>
                  <a:pt x="474" y="448"/>
                  <a:pt x="476" y="451"/>
                </a:cubicBezTo>
                <a:cubicBezTo>
                  <a:pt x="476" y="456"/>
                  <a:pt x="474" y="452"/>
                  <a:pt x="469" y="452"/>
                </a:cubicBezTo>
                <a:cubicBezTo>
                  <a:pt x="469" y="450"/>
                  <a:pt x="468" y="451"/>
                  <a:pt x="467" y="451"/>
                </a:cubicBezTo>
                <a:cubicBezTo>
                  <a:pt x="467" y="454"/>
                  <a:pt x="468" y="452"/>
                  <a:pt x="470" y="453"/>
                </a:cubicBezTo>
                <a:cubicBezTo>
                  <a:pt x="470" y="456"/>
                  <a:pt x="470" y="457"/>
                  <a:pt x="473" y="458"/>
                </a:cubicBezTo>
                <a:cubicBezTo>
                  <a:pt x="473" y="455"/>
                  <a:pt x="472" y="455"/>
                  <a:pt x="475" y="454"/>
                </a:cubicBezTo>
                <a:cubicBezTo>
                  <a:pt x="476" y="457"/>
                  <a:pt x="476" y="461"/>
                  <a:pt x="476" y="465"/>
                </a:cubicBezTo>
                <a:cubicBezTo>
                  <a:pt x="477" y="466"/>
                  <a:pt x="477" y="466"/>
                  <a:pt x="477" y="468"/>
                </a:cubicBezTo>
                <a:cubicBezTo>
                  <a:pt x="475" y="468"/>
                  <a:pt x="476" y="474"/>
                  <a:pt x="477" y="474"/>
                </a:cubicBezTo>
                <a:cubicBezTo>
                  <a:pt x="477" y="478"/>
                  <a:pt x="477" y="482"/>
                  <a:pt x="477" y="485"/>
                </a:cubicBezTo>
                <a:cubicBezTo>
                  <a:pt x="479" y="487"/>
                  <a:pt x="479" y="488"/>
                  <a:pt x="477" y="489"/>
                </a:cubicBezTo>
                <a:cubicBezTo>
                  <a:pt x="478" y="497"/>
                  <a:pt x="478" y="497"/>
                  <a:pt x="478" y="497"/>
                </a:cubicBezTo>
                <a:cubicBezTo>
                  <a:pt x="480" y="501"/>
                  <a:pt x="478" y="500"/>
                  <a:pt x="475" y="501"/>
                </a:cubicBezTo>
                <a:cubicBezTo>
                  <a:pt x="475" y="502"/>
                  <a:pt x="475" y="502"/>
                  <a:pt x="477" y="502"/>
                </a:cubicBezTo>
                <a:cubicBezTo>
                  <a:pt x="476" y="505"/>
                  <a:pt x="477" y="504"/>
                  <a:pt x="477" y="507"/>
                </a:cubicBezTo>
                <a:cubicBezTo>
                  <a:pt x="476" y="506"/>
                  <a:pt x="475" y="506"/>
                  <a:pt x="474" y="506"/>
                </a:cubicBezTo>
                <a:cubicBezTo>
                  <a:pt x="474" y="507"/>
                  <a:pt x="476" y="512"/>
                  <a:pt x="474" y="512"/>
                </a:cubicBezTo>
                <a:cubicBezTo>
                  <a:pt x="472" y="515"/>
                  <a:pt x="475" y="514"/>
                  <a:pt x="477" y="517"/>
                </a:cubicBezTo>
                <a:cubicBezTo>
                  <a:pt x="477" y="522"/>
                  <a:pt x="477" y="522"/>
                  <a:pt x="477" y="522"/>
                </a:cubicBezTo>
                <a:cubicBezTo>
                  <a:pt x="475" y="517"/>
                  <a:pt x="471" y="519"/>
                  <a:pt x="474" y="520"/>
                </a:cubicBezTo>
                <a:cubicBezTo>
                  <a:pt x="473" y="522"/>
                  <a:pt x="473" y="523"/>
                  <a:pt x="473" y="525"/>
                </a:cubicBezTo>
                <a:cubicBezTo>
                  <a:pt x="475" y="527"/>
                  <a:pt x="476" y="527"/>
                  <a:pt x="477" y="531"/>
                </a:cubicBezTo>
                <a:cubicBezTo>
                  <a:pt x="475" y="531"/>
                  <a:pt x="472" y="533"/>
                  <a:pt x="475" y="535"/>
                </a:cubicBezTo>
                <a:cubicBezTo>
                  <a:pt x="479" y="535"/>
                  <a:pt x="477" y="536"/>
                  <a:pt x="476" y="538"/>
                </a:cubicBezTo>
                <a:cubicBezTo>
                  <a:pt x="476" y="541"/>
                  <a:pt x="474" y="544"/>
                  <a:pt x="473" y="546"/>
                </a:cubicBezTo>
                <a:cubicBezTo>
                  <a:pt x="471" y="548"/>
                  <a:pt x="475" y="550"/>
                  <a:pt x="472" y="552"/>
                </a:cubicBezTo>
                <a:cubicBezTo>
                  <a:pt x="472" y="553"/>
                  <a:pt x="472" y="555"/>
                  <a:pt x="472" y="556"/>
                </a:cubicBezTo>
                <a:cubicBezTo>
                  <a:pt x="473" y="557"/>
                  <a:pt x="474" y="558"/>
                  <a:pt x="473" y="561"/>
                </a:cubicBezTo>
                <a:cubicBezTo>
                  <a:pt x="469" y="564"/>
                  <a:pt x="473" y="563"/>
                  <a:pt x="473" y="567"/>
                </a:cubicBezTo>
                <a:cubicBezTo>
                  <a:pt x="476" y="568"/>
                  <a:pt x="474" y="570"/>
                  <a:pt x="473" y="568"/>
                </a:cubicBezTo>
                <a:cubicBezTo>
                  <a:pt x="471" y="568"/>
                  <a:pt x="471" y="569"/>
                  <a:pt x="471" y="569"/>
                </a:cubicBezTo>
                <a:cubicBezTo>
                  <a:pt x="470" y="569"/>
                  <a:pt x="468" y="569"/>
                  <a:pt x="470" y="570"/>
                </a:cubicBezTo>
                <a:cubicBezTo>
                  <a:pt x="470" y="573"/>
                  <a:pt x="471" y="573"/>
                  <a:pt x="472" y="575"/>
                </a:cubicBezTo>
                <a:cubicBezTo>
                  <a:pt x="474" y="576"/>
                  <a:pt x="478" y="579"/>
                  <a:pt x="475" y="581"/>
                </a:cubicBezTo>
                <a:cubicBezTo>
                  <a:pt x="475" y="583"/>
                  <a:pt x="476" y="583"/>
                  <a:pt x="478" y="584"/>
                </a:cubicBezTo>
                <a:cubicBezTo>
                  <a:pt x="478" y="586"/>
                  <a:pt x="479" y="587"/>
                  <a:pt x="482" y="587"/>
                </a:cubicBezTo>
                <a:cubicBezTo>
                  <a:pt x="482" y="589"/>
                  <a:pt x="485" y="592"/>
                  <a:pt x="488" y="594"/>
                </a:cubicBezTo>
                <a:cubicBezTo>
                  <a:pt x="489" y="597"/>
                  <a:pt x="491" y="600"/>
                  <a:pt x="494" y="603"/>
                </a:cubicBezTo>
                <a:cubicBezTo>
                  <a:pt x="495" y="607"/>
                  <a:pt x="497" y="610"/>
                  <a:pt x="499" y="614"/>
                </a:cubicBezTo>
                <a:cubicBezTo>
                  <a:pt x="503" y="619"/>
                  <a:pt x="498" y="627"/>
                  <a:pt x="504" y="629"/>
                </a:cubicBezTo>
                <a:cubicBezTo>
                  <a:pt x="505" y="632"/>
                  <a:pt x="509" y="634"/>
                  <a:pt x="513" y="636"/>
                </a:cubicBezTo>
                <a:cubicBezTo>
                  <a:pt x="514" y="639"/>
                  <a:pt x="514" y="639"/>
                  <a:pt x="519" y="639"/>
                </a:cubicBezTo>
                <a:cubicBezTo>
                  <a:pt x="521" y="643"/>
                  <a:pt x="524" y="645"/>
                  <a:pt x="526" y="650"/>
                </a:cubicBezTo>
                <a:cubicBezTo>
                  <a:pt x="533" y="652"/>
                  <a:pt x="531" y="660"/>
                  <a:pt x="534" y="664"/>
                </a:cubicBezTo>
                <a:cubicBezTo>
                  <a:pt x="533" y="666"/>
                  <a:pt x="533" y="666"/>
                  <a:pt x="532" y="664"/>
                </a:cubicBezTo>
                <a:cubicBezTo>
                  <a:pt x="530" y="664"/>
                  <a:pt x="530" y="665"/>
                  <a:pt x="528" y="666"/>
                </a:cubicBezTo>
                <a:cubicBezTo>
                  <a:pt x="529" y="667"/>
                  <a:pt x="531" y="667"/>
                  <a:pt x="528" y="669"/>
                </a:cubicBezTo>
                <a:cubicBezTo>
                  <a:pt x="525" y="670"/>
                  <a:pt x="525" y="671"/>
                  <a:pt x="524" y="667"/>
                </a:cubicBezTo>
                <a:cubicBezTo>
                  <a:pt x="523" y="669"/>
                  <a:pt x="523" y="669"/>
                  <a:pt x="524" y="670"/>
                </a:cubicBezTo>
                <a:cubicBezTo>
                  <a:pt x="524" y="674"/>
                  <a:pt x="524" y="673"/>
                  <a:pt x="521" y="673"/>
                </a:cubicBezTo>
                <a:cubicBezTo>
                  <a:pt x="519" y="676"/>
                  <a:pt x="520" y="675"/>
                  <a:pt x="523" y="679"/>
                </a:cubicBezTo>
                <a:cubicBezTo>
                  <a:pt x="524" y="681"/>
                  <a:pt x="525" y="684"/>
                  <a:pt x="526" y="686"/>
                </a:cubicBezTo>
                <a:cubicBezTo>
                  <a:pt x="526" y="692"/>
                  <a:pt x="523" y="706"/>
                  <a:pt x="530" y="709"/>
                </a:cubicBezTo>
                <a:cubicBezTo>
                  <a:pt x="530" y="710"/>
                  <a:pt x="529" y="712"/>
                  <a:pt x="530" y="713"/>
                </a:cubicBezTo>
                <a:cubicBezTo>
                  <a:pt x="531" y="713"/>
                  <a:pt x="531" y="713"/>
                  <a:pt x="531" y="714"/>
                </a:cubicBezTo>
                <a:cubicBezTo>
                  <a:pt x="526" y="715"/>
                  <a:pt x="527" y="714"/>
                  <a:pt x="526" y="719"/>
                </a:cubicBezTo>
                <a:cubicBezTo>
                  <a:pt x="523" y="723"/>
                  <a:pt x="523" y="721"/>
                  <a:pt x="525" y="727"/>
                </a:cubicBezTo>
                <a:cubicBezTo>
                  <a:pt x="522" y="727"/>
                  <a:pt x="521" y="728"/>
                  <a:pt x="523" y="732"/>
                </a:cubicBezTo>
                <a:cubicBezTo>
                  <a:pt x="525" y="733"/>
                  <a:pt x="526" y="738"/>
                  <a:pt x="527" y="741"/>
                </a:cubicBezTo>
                <a:cubicBezTo>
                  <a:pt x="527" y="742"/>
                  <a:pt x="528" y="743"/>
                  <a:pt x="528" y="745"/>
                </a:cubicBezTo>
                <a:cubicBezTo>
                  <a:pt x="530" y="746"/>
                  <a:pt x="532" y="748"/>
                  <a:pt x="533" y="751"/>
                </a:cubicBezTo>
                <a:cubicBezTo>
                  <a:pt x="534" y="752"/>
                  <a:pt x="536" y="754"/>
                  <a:pt x="538" y="756"/>
                </a:cubicBezTo>
                <a:cubicBezTo>
                  <a:pt x="539" y="761"/>
                  <a:pt x="544" y="764"/>
                  <a:pt x="545" y="770"/>
                </a:cubicBezTo>
                <a:cubicBezTo>
                  <a:pt x="546" y="772"/>
                  <a:pt x="546" y="772"/>
                  <a:pt x="547" y="772"/>
                </a:cubicBezTo>
                <a:cubicBezTo>
                  <a:pt x="550" y="770"/>
                  <a:pt x="553" y="769"/>
                  <a:pt x="556" y="768"/>
                </a:cubicBezTo>
                <a:cubicBezTo>
                  <a:pt x="561" y="768"/>
                  <a:pt x="566" y="769"/>
                  <a:pt x="570" y="766"/>
                </a:cubicBezTo>
                <a:cubicBezTo>
                  <a:pt x="578" y="764"/>
                  <a:pt x="578" y="764"/>
                  <a:pt x="578" y="764"/>
                </a:cubicBezTo>
                <a:cubicBezTo>
                  <a:pt x="578" y="762"/>
                  <a:pt x="580" y="765"/>
                  <a:pt x="581" y="765"/>
                </a:cubicBezTo>
                <a:cubicBezTo>
                  <a:pt x="582" y="766"/>
                  <a:pt x="584" y="766"/>
                  <a:pt x="586" y="768"/>
                </a:cubicBezTo>
                <a:cubicBezTo>
                  <a:pt x="586" y="771"/>
                  <a:pt x="586" y="775"/>
                  <a:pt x="586" y="779"/>
                </a:cubicBezTo>
                <a:cubicBezTo>
                  <a:pt x="581" y="781"/>
                  <a:pt x="575" y="778"/>
                  <a:pt x="573" y="781"/>
                </a:cubicBezTo>
                <a:cubicBezTo>
                  <a:pt x="571" y="781"/>
                  <a:pt x="563" y="782"/>
                  <a:pt x="563" y="784"/>
                </a:cubicBezTo>
                <a:cubicBezTo>
                  <a:pt x="558" y="785"/>
                  <a:pt x="554" y="784"/>
                  <a:pt x="549" y="785"/>
                </a:cubicBezTo>
                <a:cubicBezTo>
                  <a:pt x="548" y="784"/>
                  <a:pt x="548" y="784"/>
                  <a:pt x="546" y="784"/>
                </a:cubicBezTo>
                <a:cubicBezTo>
                  <a:pt x="544" y="781"/>
                  <a:pt x="542" y="779"/>
                  <a:pt x="540" y="780"/>
                </a:cubicBezTo>
                <a:cubicBezTo>
                  <a:pt x="540" y="784"/>
                  <a:pt x="540" y="784"/>
                  <a:pt x="540" y="786"/>
                </a:cubicBezTo>
                <a:cubicBezTo>
                  <a:pt x="538" y="786"/>
                  <a:pt x="538" y="782"/>
                  <a:pt x="537" y="782"/>
                </a:cubicBezTo>
                <a:cubicBezTo>
                  <a:pt x="536" y="776"/>
                  <a:pt x="533" y="773"/>
                  <a:pt x="530" y="768"/>
                </a:cubicBezTo>
                <a:cubicBezTo>
                  <a:pt x="530" y="764"/>
                  <a:pt x="529" y="761"/>
                  <a:pt x="527" y="760"/>
                </a:cubicBezTo>
                <a:cubicBezTo>
                  <a:pt x="522" y="760"/>
                  <a:pt x="523" y="759"/>
                  <a:pt x="521" y="756"/>
                </a:cubicBezTo>
                <a:cubicBezTo>
                  <a:pt x="520" y="756"/>
                  <a:pt x="519" y="756"/>
                  <a:pt x="518" y="755"/>
                </a:cubicBezTo>
                <a:cubicBezTo>
                  <a:pt x="516" y="749"/>
                  <a:pt x="512" y="747"/>
                  <a:pt x="506" y="747"/>
                </a:cubicBezTo>
                <a:cubicBezTo>
                  <a:pt x="504" y="743"/>
                  <a:pt x="503" y="745"/>
                  <a:pt x="501" y="743"/>
                </a:cubicBezTo>
                <a:cubicBezTo>
                  <a:pt x="498" y="743"/>
                  <a:pt x="495" y="741"/>
                  <a:pt x="493" y="741"/>
                </a:cubicBezTo>
                <a:cubicBezTo>
                  <a:pt x="492" y="740"/>
                  <a:pt x="490" y="739"/>
                  <a:pt x="488" y="738"/>
                </a:cubicBezTo>
                <a:cubicBezTo>
                  <a:pt x="487" y="732"/>
                  <a:pt x="484" y="736"/>
                  <a:pt x="481" y="738"/>
                </a:cubicBezTo>
                <a:cubicBezTo>
                  <a:pt x="479" y="740"/>
                  <a:pt x="478" y="741"/>
                  <a:pt x="476" y="741"/>
                </a:cubicBezTo>
                <a:cubicBezTo>
                  <a:pt x="476" y="743"/>
                  <a:pt x="474" y="741"/>
                  <a:pt x="473" y="744"/>
                </a:cubicBezTo>
                <a:cubicBezTo>
                  <a:pt x="471" y="744"/>
                  <a:pt x="469" y="743"/>
                  <a:pt x="468" y="743"/>
                </a:cubicBezTo>
                <a:cubicBezTo>
                  <a:pt x="465" y="744"/>
                  <a:pt x="461" y="739"/>
                  <a:pt x="460" y="737"/>
                </a:cubicBezTo>
                <a:cubicBezTo>
                  <a:pt x="458" y="736"/>
                  <a:pt x="454" y="733"/>
                  <a:pt x="453" y="731"/>
                </a:cubicBezTo>
                <a:cubicBezTo>
                  <a:pt x="452" y="731"/>
                  <a:pt x="451" y="735"/>
                  <a:pt x="451" y="736"/>
                </a:cubicBezTo>
                <a:cubicBezTo>
                  <a:pt x="450" y="739"/>
                  <a:pt x="448" y="740"/>
                  <a:pt x="449" y="744"/>
                </a:cubicBezTo>
                <a:cubicBezTo>
                  <a:pt x="449" y="747"/>
                  <a:pt x="449" y="749"/>
                  <a:pt x="447" y="752"/>
                </a:cubicBezTo>
                <a:cubicBezTo>
                  <a:pt x="447" y="753"/>
                  <a:pt x="448" y="756"/>
                  <a:pt x="447" y="758"/>
                </a:cubicBezTo>
                <a:cubicBezTo>
                  <a:pt x="447" y="759"/>
                  <a:pt x="447" y="760"/>
                  <a:pt x="448" y="759"/>
                </a:cubicBezTo>
                <a:cubicBezTo>
                  <a:pt x="452" y="759"/>
                  <a:pt x="451" y="759"/>
                  <a:pt x="452" y="762"/>
                </a:cubicBezTo>
                <a:cubicBezTo>
                  <a:pt x="452" y="765"/>
                  <a:pt x="452" y="768"/>
                  <a:pt x="452" y="770"/>
                </a:cubicBezTo>
                <a:cubicBezTo>
                  <a:pt x="451" y="771"/>
                  <a:pt x="450" y="773"/>
                  <a:pt x="450" y="774"/>
                </a:cubicBezTo>
                <a:cubicBezTo>
                  <a:pt x="451" y="777"/>
                  <a:pt x="452" y="781"/>
                  <a:pt x="453" y="784"/>
                </a:cubicBezTo>
                <a:cubicBezTo>
                  <a:pt x="455" y="786"/>
                  <a:pt x="452" y="789"/>
                  <a:pt x="458" y="791"/>
                </a:cubicBezTo>
                <a:cubicBezTo>
                  <a:pt x="458" y="791"/>
                  <a:pt x="458" y="792"/>
                  <a:pt x="459" y="793"/>
                </a:cubicBezTo>
                <a:cubicBezTo>
                  <a:pt x="462" y="794"/>
                  <a:pt x="465" y="796"/>
                  <a:pt x="467" y="801"/>
                </a:cubicBezTo>
                <a:cubicBezTo>
                  <a:pt x="467" y="803"/>
                  <a:pt x="467" y="805"/>
                  <a:pt x="466" y="807"/>
                </a:cubicBezTo>
                <a:cubicBezTo>
                  <a:pt x="466" y="809"/>
                  <a:pt x="466" y="811"/>
                  <a:pt x="466" y="813"/>
                </a:cubicBezTo>
                <a:cubicBezTo>
                  <a:pt x="468" y="815"/>
                  <a:pt x="469" y="818"/>
                  <a:pt x="471" y="821"/>
                </a:cubicBezTo>
                <a:cubicBezTo>
                  <a:pt x="473" y="822"/>
                  <a:pt x="475" y="825"/>
                  <a:pt x="476" y="828"/>
                </a:cubicBezTo>
                <a:cubicBezTo>
                  <a:pt x="480" y="831"/>
                  <a:pt x="482" y="835"/>
                  <a:pt x="485" y="839"/>
                </a:cubicBezTo>
                <a:cubicBezTo>
                  <a:pt x="485" y="840"/>
                  <a:pt x="485" y="841"/>
                  <a:pt x="486" y="843"/>
                </a:cubicBezTo>
                <a:cubicBezTo>
                  <a:pt x="487" y="847"/>
                  <a:pt x="492" y="852"/>
                  <a:pt x="490" y="856"/>
                </a:cubicBezTo>
                <a:cubicBezTo>
                  <a:pt x="492" y="857"/>
                  <a:pt x="492" y="859"/>
                  <a:pt x="494" y="860"/>
                </a:cubicBezTo>
                <a:cubicBezTo>
                  <a:pt x="494" y="865"/>
                  <a:pt x="496" y="870"/>
                  <a:pt x="499" y="873"/>
                </a:cubicBezTo>
                <a:cubicBezTo>
                  <a:pt x="502" y="873"/>
                  <a:pt x="505" y="870"/>
                  <a:pt x="507" y="868"/>
                </a:cubicBezTo>
                <a:cubicBezTo>
                  <a:pt x="510" y="858"/>
                  <a:pt x="516" y="868"/>
                  <a:pt x="520" y="865"/>
                </a:cubicBezTo>
                <a:cubicBezTo>
                  <a:pt x="519" y="863"/>
                  <a:pt x="519" y="862"/>
                  <a:pt x="519" y="860"/>
                </a:cubicBezTo>
                <a:cubicBezTo>
                  <a:pt x="517" y="859"/>
                  <a:pt x="517" y="856"/>
                  <a:pt x="517" y="855"/>
                </a:cubicBezTo>
                <a:cubicBezTo>
                  <a:pt x="515" y="854"/>
                  <a:pt x="517" y="852"/>
                  <a:pt x="515" y="852"/>
                </a:cubicBezTo>
                <a:cubicBezTo>
                  <a:pt x="514" y="849"/>
                  <a:pt x="512" y="846"/>
                  <a:pt x="511" y="845"/>
                </a:cubicBezTo>
                <a:cubicBezTo>
                  <a:pt x="508" y="842"/>
                  <a:pt x="506" y="835"/>
                  <a:pt x="506" y="831"/>
                </a:cubicBezTo>
                <a:cubicBezTo>
                  <a:pt x="503" y="828"/>
                  <a:pt x="502" y="824"/>
                  <a:pt x="503" y="820"/>
                </a:cubicBezTo>
                <a:cubicBezTo>
                  <a:pt x="505" y="819"/>
                  <a:pt x="509" y="822"/>
                  <a:pt x="511" y="825"/>
                </a:cubicBezTo>
                <a:cubicBezTo>
                  <a:pt x="512" y="828"/>
                  <a:pt x="512" y="828"/>
                  <a:pt x="512" y="828"/>
                </a:cubicBezTo>
                <a:cubicBezTo>
                  <a:pt x="513" y="829"/>
                  <a:pt x="514" y="829"/>
                  <a:pt x="515" y="830"/>
                </a:cubicBezTo>
                <a:cubicBezTo>
                  <a:pt x="517" y="835"/>
                  <a:pt x="523" y="839"/>
                  <a:pt x="526" y="845"/>
                </a:cubicBezTo>
                <a:cubicBezTo>
                  <a:pt x="526" y="845"/>
                  <a:pt x="527" y="845"/>
                  <a:pt x="528" y="845"/>
                </a:cubicBezTo>
                <a:cubicBezTo>
                  <a:pt x="529" y="842"/>
                  <a:pt x="531" y="841"/>
                  <a:pt x="534" y="840"/>
                </a:cubicBezTo>
                <a:cubicBezTo>
                  <a:pt x="535" y="837"/>
                  <a:pt x="535" y="838"/>
                  <a:pt x="538" y="840"/>
                </a:cubicBezTo>
                <a:cubicBezTo>
                  <a:pt x="539" y="841"/>
                  <a:pt x="544" y="846"/>
                  <a:pt x="547" y="846"/>
                </a:cubicBezTo>
                <a:cubicBezTo>
                  <a:pt x="548" y="844"/>
                  <a:pt x="547" y="841"/>
                  <a:pt x="547" y="840"/>
                </a:cubicBezTo>
                <a:cubicBezTo>
                  <a:pt x="546" y="840"/>
                  <a:pt x="542" y="829"/>
                  <a:pt x="540" y="828"/>
                </a:cubicBezTo>
                <a:cubicBezTo>
                  <a:pt x="540" y="824"/>
                  <a:pt x="540" y="819"/>
                  <a:pt x="539" y="816"/>
                </a:cubicBezTo>
                <a:cubicBezTo>
                  <a:pt x="541" y="816"/>
                  <a:pt x="540" y="816"/>
                  <a:pt x="541" y="815"/>
                </a:cubicBezTo>
                <a:cubicBezTo>
                  <a:pt x="541" y="810"/>
                  <a:pt x="542" y="805"/>
                  <a:pt x="542" y="799"/>
                </a:cubicBezTo>
                <a:cubicBezTo>
                  <a:pt x="544" y="799"/>
                  <a:pt x="544" y="806"/>
                  <a:pt x="543" y="808"/>
                </a:cubicBezTo>
                <a:cubicBezTo>
                  <a:pt x="544" y="809"/>
                  <a:pt x="544" y="811"/>
                  <a:pt x="545" y="814"/>
                </a:cubicBezTo>
                <a:cubicBezTo>
                  <a:pt x="545" y="816"/>
                  <a:pt x="548" y="819"/>
                  <a:pt x="545" y="822"/>
                </a:cubicBezTo>
                <a:cubicBezTo>
                  <a:pt x="545" y="827"/>
                  <a:pt x="545" y="828"/>
                  <a:pt x="549" y="832"/>
                </a:cubicBezTo>
                <a:cubicBezTo>
                  <a:pt x="549" y="836"/>
                  <a:pt x="553" y="841"/>
                  <a:pt x="554" y="846"/>
                </a:cubicBezTo>
                <a:cubicBezTo>
                  <a:pt x="555" y="847"/>
                  <a:pt x="556" y="849"/>
                  <a:pt x="557" y="852"/>
                </a:cubicBezTo>
                <a:cubicBezTo>
                  <a:pt x="558" y="854"/>
                  <a:pt x="560" y="857"/>
                  <a:pt x="561" y="861"/>
                </a:cubicBezTo>
                <a:cubicBezTo>
                  <a:pt x="563" y="862"/>
                  <a:pt x="566" y="865"/>
                  <a:pt x="567" y="868"/>
                </a:cubicBezTo>
                <a:cubicBezTo>
                  <a:pt x="568" y="869"/>
                  <a:pt x="569" y="870"/>
                  <a:pt x="570" y="873"/>
                </a:cubicBezTo>
                <a:cubicBezTo>
                  <a:pt x="572" y="873"/>
                  <a:pt x="572" y="873"/>
                  <a:pt x="572" y="873"/>
                </a:cubicBezTo>
                <a:cubicBezTo>
                  <a:pt x="574" y="877"/>
                  <a:pt x="579" y="876"/>
                  <a:pt x="580" y="881"/>
                </a:cubicBezTo>
                <a:cubicBezTo>
                  <a:pt x="582" y="882"/>
                  <a:pt x="581" y="883"/>
                  <a:pt x="583" y="885"/>
                </a:cubicBezTo>
                <a:cubicBezTo>
                  <a:pt x="583" y="886"/>
                  <a:pt x="583" y="886"/>
                  <a:pt x="583" y="891"/>
                </a:cubicBezTo>
                <a:cubicBezTo>
                  <a:pt x="581" y="891"/>
                  <a:pt x="581" y="895"/>
                  <a:pt x="581" y="898"/>
                </a:cubicBezTo>
                <a:cubicBezTo>
                  <a:pt x="580" y="900"/>
                  <a:pt x="580" y="902"/>
                  <a:pt x="580" y="905"/>
                </a:cubicBezTo>
                <a:cubicBezTo>
                  <a:pt x="577" y="908"/>
                  <a:pt x="577" y="907"/>
                  <a:pt x="577" y="911"/>
                </a:cubicBezTo>
                <a:cubicBezTo>
                  <a:pt x="575" y="912"/>
                  <a:pt x="576" y="914"/>
                  <a:pt x="575" y="916"/>
                </a:cubicBezTo>
                <a:cubicBezTo>
                  <a:pt x="575" y="919"/>
                  <a:pt x="574" y="920"/>
                  <a:pt x="575" y="924"/>
                </a:cubicBezTo>
                <a:cubicBezTo>
                  <a:pt x="575" y="928"/>
                  <a:pt x="577" y="932"/>
                  <a:pt x="577" y="938"/>
                </a:cubicBezTo>
                <a:cubicBezTo>
                  <a:pt x="579" y="943"/>
                  <a:pt x="577" y="945"/>
                  <a:pt x="577" y="950"/>
                </a:cubicBezTo>
                <a:cubicBezTo>
                  <a:pt x="575" y="951"/>
                  <a:pt x="576" y="951"/>
                  <a:pt x="575" y="953"/>
                </a:cubicBezTo>
                <a:cubicBezTo>
                  <a:pt x="573" y="954"/>
                  <a:pt x="571" y="956"/>
                  <a:pt x="571" y="959"/>
                </a:cubicBezTo>
                <a:cubicBezTo>
                  <a:pt x="566" y="962"/>
                  <a:pt x="568" y="971"/>
                  <a:pt x="568" y="977"/>
                </a:cubicBezTo>
                <a:cubicBezTo>
                  <a:pt x="571" y="981"/>
                  <a:pt x="571" y="980"/>
                  <a:pt x="569" y="985"/>
                </a:cubicBezTo>
                <a:cubicBezTo>
                  <a:pt x="567" y="986"/>
                  <a:pt x="568" y="989"/>
                  <a:pt x="569" y="991"/>
                </a:cubicBezTo>
                <a:cubicBezTo>
                  <a:pt x="570" y="994"/>
                  <a:pt x="570" y="997"/>
                  <a:pt x="570" y="998"/>
                </a:cubicBezTo>
                <a:cubicBezTo>
                  <a:pt x="573" y="998"/>
                  <a:pt x="573" y="1002"/>
                  <a:pt x="572" y="1005"/>
                </a:cubicBezTo>
                <a:cubicBezTo>
                  <a:pt x="575" y="1006"/>
                  <a:pt x="577" y="1013"/>
                  <a:pt x="578" y="1017"/>
                </a:cubicBezTo>
                <a:cubicBezTo>
                  <a:pt x="577" y="1018"/>
                  <a:pt x="579" y="1020"/>
                  <a:pt x="580" y="1021"/>
                </a:cubicBezTo>
                <a:cubicBezTo>
                  <a:pt x="580" y="1021"/>
                  <a:pt x="579" y="1027"/>
                  <a:pt x="578" y="1028"/>
                </a:cubicBezTo>
                <a:cubicBezTo>
                  <a:pt x="578" y="1029"/>
                  <a:pt x="578" y="1031"/>
                  <a:pt x="578" y="1033"/>
                </a:cubicBezTo>
                <a:cubicBezTo>
                  <a:pt x="578" y="1033"/>
                  <a:pt x="577" y="1034"/>
                  <a:pt x="577" y="1035"/>
                </a:cubicBezTo>
                <a:cubicBezTo>
                  <a:pt x="573" y="1035"/>
                  <a:pt x="570" y="1039"/>
                  <a:pt x="569" y="1042"/>
                </a:cubicBezTo>
                <a:cubicBezTo>
                  <a:pt x="567" y="1043"/>
                  <a:pt x="569" y="1045"/>
                  <a:pt x="567" y="1047"/>
                </a:cubicBezTo>
                <a:cubicBezTo>
                  <a:pt x="567" y="1053"/>
                  <a:pt x="567" y="1057"/>
                  <a:pt x="571" y="1062"/>
                </a:cubicBezTo>
                <a:cubicBezTo>
                  <a:pt x="571" y="1070"/>
                  <a:pt x="571" y="1070"/>
                  <a:pt x="571" y="1070"/>
                </a:cubicBezTo>
                <a:cubicBezTo>
                  <a:pt x="570" y="1070"/>
                  <a:pt x="570" y="1070"/>
                  <a:pt x="569" y="1073"/>
                </a:cubicBezTo>
                <a:cubicBezTo>
                  <a:pt x="566" y="1075"/>
                  <a:pt x="567" y="1075"/>
                  <a:pt x="566" y="1079"/>
                </a:cubicBezTo>
                <a:cubicBezTo>
                  <a:pt x="565" y="1080"/>
                  <a:pt x="565" y="1081"/>
                  <a:pt x="565" y="1083"/>
                </a:cubicBezTo>
                <a:cubicBezTo>
                  <a:pt x="562" y="1086"/>
                  <a:pt x="558" y="1089"/>
                  <a:pt x="555" y="1090"/>
                </a:cubicBezTo>
                <a:cubicBezTo>
                  <a:pt x="553" y="1093"/>
                  <a:pt x="548" y="1094"/>
                  <a:pt x="545" y="1094"/>
                </a:cubicBezTo>
                <a:cubicBezTo>
                  <a:pt x="541" y="1100"/>
                  <a:pt x="529" y="1095"/>
                  <a:pt x="522" y="1099"/>
                </a:cubicBezTo>
                <a:close/>
                <a:moveTo>
                  <a:pt x="531" y="1082"/>
                </a:moveTo>
                <a:cubicBezTo>
                  <a:pt x="528" y="1081"/>
                  <a:pt x="532" y="1080"/>
                  <a:pt x="533" y="1081"/>
                </a:cubicBezTo>
                <a:cubicBezTo>
                  <a:pt x="532" y="1082"/>
                  <a:pt x="532" y="1082"/>
                  <a:pt x="531" y="1082"/>
                </a:cubicBezTo>
                <a:close/>
                <a:moveTo>
                  <a:pt x="543" y="1082"/>
                </a:moveTo>
                <a:cubicBezTo>
                  <a:pt x="542" y="1081"/>
                  <a:pt x="543" y="1080"/>
                  <a:pt x="544" y="1079"/>
                </a:cubicBezTo>
                <a:cubicBezTo>
                  <a:pt x="546" y="1080"/>
                  <a:pt x="546" y="1081"/>
                  <a:pt x="543" y="1082"/>
                </a:cubicBezTo>
                <a:close/>
                <a:moveTo>
                  <a:pt x="529" y="1081"/>
                </a:moveTo>
                <a:cubicBezTo>
                  <a:pt x="527" y="1080"/>
                  <a:pt x="529" y="1079"/>
                  <a:pt x="530" y="1080"/>
                </a:cubicBezTo>
                <a:cubicBezTo>
                  <a:pt x="529" y="1080"/>
                  <a:pt x="529" y="1080"/>
                  <a:pt x="529" y="1081"/>
                </a:cubicBezTo>
                <a:close/>
                <a:moveTo>
                  <a:pt x="527" y="1079"/>
                </a:moveTo>
                <a:cubicBezTo>
                  <a:pt x="524" y="1078"/>
                  <a:pt x="526" y="1078"/>
                  <a:pt x="528" y="1078"/>
                </a:cubicBezTo>
                <a:cubicBezTo>
                  <a:pt x="528" y="1079"/>
                  <a:pt x="528" y="1079"/>
                  <a:pt x="527" y="1079"/>
                </a:cubicBezTo>
                <a:close/>
                <a:moveTo>
                  <a:pt x="551" y="1079"/>
                </a:moveTo>
                <a:cubicBezTo>
                  <a:pt x="551" y="1078"/>
                  <a:pt x="551" y="1078"/>
                  <a:pt x="551" y="1077"/>
                </a:cubicBezTo>
                <a:cubicBezTo>
                  <a:pt x="554" y="1076"/>
                  <a:pt x="558" y="1071"/>
                  <a:pt x="558" y="1076"/>
                </a:cubicBezTo>
                <a:cubicBezTo>
                  <a:pt x="556" y="1078"/>
                  <a:pt x="553" y="1079"/>
                  <a:pt x="551" y="1079"/>
                </a:cubicBezTo>
                <a:close/>
                <a:moveTo>
                  <a:pt x="598" y="1040"/>
                </a:moveTo>
                <a:cubicBezTo>
                  <a:pt x="598" y="1040"/>
                  <a:pt x="598" y="1040"/>
                  <a:pt x="598" y="1040"/>
                </a:cubicBezTo>
                <a:cubicBezTo>
                  <a:pt x="594" y="1040"/>
                  <a:pt x="593" y="1037"/>
                  <a:pt x="591" y="1036"/>
                </a:cubicBezTo>
                <a:cubicBezTo>
                  <a:pt x="588" y="1036"/>
                  <a:pt x="588" y="1037"/>
                  <a:pt x="587" y="1034"/>
                </a:cubicBezTo>
                <a:cubicBezTo>
                  <a:pt x="585" y="1033"/>
                  <a:pt x="584" y="1032"/>
                  <a:pt x="584" y="1031"/>
                </a:cubicBezTo>
                <a:cubicBezTo>
                  <a:pt x="580" y="1028"/>
                  <a:pt x="582" y="1027"/>
                  <a:pt x="584" y="1024"/>
                </a:cubicBezTo>
                <a:cubicBezTo>
                  <a:pt x="583" y="1021"/>
                  <a:pt x="584" y="1018"/>
                  <a:pt x="588" y="1019"/>
                </a:cubicBezTo>
                <a:cubicBezTo>
                  <a:pt x="590" y="1022"/>
                  <a:pt x="597" y="1032"/>
                  <a:pt x="599" y="1025"/>
                </a:cubicBezTo>
                <a:cubicBezTo>
                  <a:pt x="600" y="1025"/>
                  <a:pt x="601" y="1025"/>
                  <a:pt x="601" y="1025"/>
                </a:cubicBezTo>
                <a:cubicBezTo>
                  <a:pt x="604" y="1022"/>
                  <a:pt x="601" y="1022"/>
                  <a:pt x="605" y="1021"/>
                </a:cubicBezTo>
                <a:cubicBezTo>
                  <a:pt x="605" y="1020"/>
                  <a:pt x="603" y="1020"/>
                  <a:pt x="602" y="1019"/>
                </a:cubicBezTo>
                <a:cubicBezTo>
                  <a:pt x="601" y="1017"/>
                  <a:pt x="599" y="1018"/>
                  <a:pt x="598" y="1018"/>
                </a:cubicBezTo>
                <a:cubicBezTo>
                  <a:pt x="596" y="1015"/>
                  <a:pt x="596" y="1013"/>
                  <a:pt x="595" y="1012"/>
                </a:cubicBezTo>
                <a:cubicBezTo>
                  <a:pt x="595" y="1008"/>
                  <a:pt x="595" y="1008"/>
                  <a:pt x="593" y="1007"/>
                </a:cubicBezTo>
                <a:cubicBezTo>
                  <a:pt x="590" y="1003"/>
                  <a:pt x="588" y="1010"/>
                  <a:pt x="585" y="1011"/>
                </a:cubicBezTo>
                <a:cubicBezTo>
                  <a:pt x="583" y="1007"/>
                  <a:pt x="583" y="1007"/>
                  <a:pt x="582" y="1006"/>
                </a:cubicBezTo>
                <a:cubicBezTo>
                  <a:pt x="582" y="1002"/>
                  <a:pt x="581" y="1002"/>
                  <a:pt x="579" y="1002"/>
                </a:cubicBezTo>
                <a:cubicBezTo>
                  <a:pt x="580" y="996"/>
                  <a:pt x="577" y="992"/>
                  <a:pt x="579" y="988"/>
                </a:cubicBezTo>
                <a:cubicBezTo>
                  <a:pt x="580" y="988"/>
                  <a:pt x="582" y="984"/>
                  <a:pt x="582" y="984"/>
                </a:cubicBezTo>
                <a:cubicBezTo>
                  <a:pt x="582" y="983"/>
                  <a:pt x="582" y="982"/>
                  <a:pt x="582" y="981"/>
                </a:cubicBezTo>
                <a:cubicBezTo>
                  <a:pt x="579" y="976"/>
                  <a:pt x="581" y="977"/>
                  <a:pt x="584" y="973"/>
                </a:cubicBezTo>
                <a:cubicBezTo>
                  <a:pt x="584" y="970"/>
                  <a:pt x="584" y="969"/>
                  <a:pt x="586" y="968"/>
                </a:cubicBezTo>
                <a:cubicBezTo>
                  <a:pt x="586" y="965"/>
                  <a:pt x="586" y="965"/>
                  <a:pt x="587" y="963"/>
                </a:cubicBezTo>
                <a:cubicBezTo>
                  <a:pt x="587" y="961"/>
                  <a:pt x="587" y="959"/>
                  <a:pt x="587" y="957"/>
                </a:cubicBezTo>
                <a:cubicBezTo>
                  <a:pt x="589" y="954"/>
                  <a:pt x="590" y="947"/>
                  <a:pt x="590" y="944"/>
                </a:cubicBezTo>
                <a:cubicBezTo>
                  <a:pt x="589" y="941"/>
                  <a:pt x="589" y="940"/>
                  <a:pt x="589" y="938"/>
                </a:cubicBezTo>
                <a:cubicBezTo>
                  <a:pt x="587" y="936"/>
                  <a:pt x="586" y="934"/>
                  <a:pt x="586" y="932"/>
                </a:cubicBezTo>
                <a:cubicBezTo>
                  <a:pt x="589" y="931"/>
                  <a:pt x="585" y="930"/>
                  <a:pt x="585" y="928"/>
                </a:cubicBezTo>
                <a:cubicBezTo>
                  <a:pt x="588" y="927"/>
                  <a:pt x="590" y="921"/>
                  <a:pt x="591" y="918"/>
                </a:cubicBezTo>
                <a:cubicBezTo>
                  <a:pt x="593" y="916"/>
                  <a:pt x="593" y="916"/>
                  <a:pt x="593" y="916"/>
                </a:cubicBezTo>
                <a:cubicBezTo>
                  <a:pt x="595" y="911"/>
                  <a:pt x="600" y="909"/>
                  <a:pt x="601" y="905"/>
                </a:cubicBezTo>
                <a:cubicBezTo>
                  <a:pt x="602" y="903"/>
                  <a:pt x="602" y="902"/>
                  <a:pt x="603" y="900"/>
                </a:cubicBezTo>
                <a:cubicBezTo>
                  <a:pt x="605" y="896"/>
                  <a:pt x="610" y="892"/>
                  <a:pt x="612" y="898"/>
                </a:cubicBezTo>
                <a:cubicBezTo>
                  <a:pt x="614" y="900"/>
                  <a:pt x="613" y="900"/>
                  <a:pt x="613" y="904"/>
                </a:cubicBezTo>
                <a:cubicBezTo>
                  <a:pt x="615" y="901"/>
                  <a:pt x="619" y="900"/>
                  <a:pt x="622" y="902"/>
                </a:cubicBezTo>
                <a:cubicBezTo>
                  <a:pt x="624" y="904"/>
                  <a:pt x="624" y="904"/>
                  <a:pt x="628" y="904"/>
                </a:cubicBezTo>
                <a:cubicBezTo>
                  <a:pt x="627" y="901"/>
                  <a:pt x="626" y="901"/>
                  <a:pt x="627" y="898"/>
                </a:cubicBezTo>
                <a:cubicBezTo>
                  <a:pt x="625" y="892"/>
                  <a:pt x="625" y="892"/>
                  <a:pt x="625" y="892"/>
                </a:cubicBezTo>
                <a:cubicBezTo>
                  <a:pt x="625" y="890"/>
                  <a:pt x="627" y="887"/>
                  <a:pt x="626" y="885"/>
                </a:cubicBezTo>
                <a:cubicBezTo>
                  <a:pt x="626" y="879"/>
                  <a:pt x="626" y="875"/>
                  <a:pt x="628" y="870"/>
                </a:cubicBezTo>
                <a:cubicBezTo>
                  <a:pt x="629" y="866"/>
                  <a:pt x="629" y="861"/>
                  <a:pt x="632" y="858"/>
                </a:cubicBezTo>
                <a:cubicBezTo>
                  <a:pt x="632" y="854"/>
                  <a:pt x="632" y="852"/>
                  <a:pt x="635" y="850"/>
                </a:cubicBezTo>
                <a:cubicBezTo>
                  <a:pt x="635" y="847"/>
                  <a:pt x="634" y="846"/>
                  <a:pt x="635" y="844"/>
                </a:cubicBezTo>
                <a:cubicBezTo>
                  <a:pt x="637" y="841"/>
                  <a:pt x="638" y="830"/>
                  <a:pt x="642" y="830"/>
                </a:cubicBezTo>
                <a:cubicBezTo>
                  <a:pt x="644" y="826"/>
                  <a:pt x="644" y="828"/>
                  <a:pt x="648" y="828"/>
                </a:cubicBezTo>
                <a:cubicBezTo>
                  <a:pt x="650" y="827"/>
                  <a:pt x="650" y="826"/>
                  <a:pt x="652" y="826"/>
                </a:cubicBezTo>
                <a:cubicBezTo>
                  <a:pt x="654" y="823"/>
                  <a:pt x="654" y="822"/>
                  <a:pt x="657" y="822"/>
                </a:cubicBezTo>
                <a:cubicBezTo>
                  <a:pt x="658" y="825"/>
                  <a:pt x="658" y="827"/>
                  <a:pt x="659" y="829"/>
                </a:cubicBezTo>
                <a:cubicBezTo>
                  <a:pt x="663" y="829"/>
                  <a:pt x="662" y="829"/>
                  <a:pt x="662" y="832"/>
                </a:cubicBezTo>
                <a:cubicBezTo>
                  <a:pt x="659" y="836"/>
                  <a:pt x="659" y="839"/>
                  <a:pt x="658" y="844"/>
                </a:cubicBezTo>
                <a:cubicBezTo>
                  <a:pt x="658" y="851"/>
                  <a:pt x="655" y="861"/>
                  <a:pt x="657" y="868"/>
                </a:cubicBezTo>
                <a:cubicBezTo>
                  <a:pt x="657" y="870"/>
                  <a:pt x="656" y="871"/>
                  <a:pt x="656" y="874"/>
                </a:cubicBezTo>
                <a:cubicBezTo>
                  <a:pt x="655" y="874"/>
                  <a:pt x="655" y="874"/>
                  <a:pt x="654" y="875"/>
                </a:cubicBezTo>
                <a:cubicBezTo>
                  <a:pt x="654" y="881"/>
                  <a:pt x="652" y="887"/>
                  <a:pt x="651" y="893"/>
                </a:cubicBezTo>
                <a:cubicBezTo>
                  <a:pt x="649" y="893"/>
                  <a:pt x="649" y="893"/>
                  <a:pt x="648" y="894"/>
                </a:cubicBezTo>
                <a:cubicBezTo>
                  <a:pt x="648" y="900"/>
                  <a:pt x="644" y="899"/>
                  <a:pt x="642" y="902"/>
                </a:cubicBezTo>
                <a:cubicBezTo>
                  <a:pt x="643" y="906"/>
                  <a:pt x="634" y="905"/>
                  <a:pt x="637" y="910"/>
                </a:cubicBezTo>
                <a:cubicBezTo>
                  <a:pt x="638" y="910"/>
                  <a:pt x="638" y="910"/>
                  <a:pt x="640" y="912"/>
                </a:cubicBezTo>
                <a:cubicBezTo>
                  <a:pt x="642" y="912"/>
                  <a:pt x="644" y="911"/>
                  <a:pt x="646" y="913"/>
                </a:cubicBezTo>
                <a:cubicBezTo>
                  <a:pt x="647" y="914"/>
                  <a:pt x="648" y="915"/>
                  <a:pt x="650" y="917"/>
                </a:cubicBezTo>
                <a:cubicBezTo>
                  <a:pt x="650" y="918"/>
                  <a:pt x="652" y="920"/>
                  <a:pt x="654" y="923"/>
                </a:cubicBezTo>
                <a:cubicBezTo>
                  <a:pt x="654" y="929"/>
                  <a:pt x="654" y="929"/>
                  <a:pt x="654" y="929"/>
                </a:cubicBezTo>
                <a:cubicBezTo>
                  <a:pt x="656" y="930"/>
                  <a:pt x="658" y="934"/>
                  <a:pt x="656" y="935"/>
                </a:cubicBezTo>
                <a:cubicBezTo>
                  <a:pt x="655" y="938"/>
                  <a:pt x="651" y="940"/>
                  <a:pt x="657" y="942"/>
                </a:cubicBezTo>
                <a:cubicBezTo>
                  <a:pt x="657" y="944"/>
                  <a:pt x="658" y="946"/>
                  <a:pt x="656" y="948"/>
                </a:cubicBezTo>
                <a:cubicBezTo>
                  <a:pt x="656" y="950"/>
                  <a:pt x="654" y="951"/>
                  <a:pt x="654" y="953"/>
                </a:cubicBezTo>
                <a:cubicBezTo>
                  <a:pt x="653" y="954"/>
                  <a:pt x="651" y="957"/>
                  <a:pt x="651" y="959"/>
                </a:cubicBezTo>
                <a:cubicBezTo>
                  <a:pt x="647" y="961"/>
                  <a:pt x="649" y="964"/>
                  <a:pt x="648" y="968"/>
                </a:cubicBezTo>
                <a:cubicBezTo>
                  <a:pt x="646" y="970"/>
                  <a:pt x="648" y="973"/>
                  <a:pt x="645" y="976"/>
                </a:cubicBezTo>
                <a:cubicBezTo>
                  <a:pt x="645" y="978"/>
                  <a:pt x="645" y="978"/>
                  <a:pt x="647" y="979"/>
                </a:cubicBezTo>
                <a:cubicBezTo>
                  <a:pt x="647" y="982"/>
                  <a:pt x="645" y="986"/>
                  <a:pt x="644" y="989"/>
                </a:cubicBezTo>
                <a:cubicBezTo>
                  <a:pt x="641" y="991"/>
                  <a:pt x="640" y="991"/>
                  <a:pt x="639" y="993"/>
                </a:cubicBezTo>
                <a:cubicBezTo>
                  <a:pt x="631" y="993"/>
                  <a:pt x="631" y="993"/>
                  <a:pt x="631" y="993"/>
                </a:cubicBezTo>
                <a:cubicBezTo>
                  <a:pt x="630" y="994"/>
                  <a:pt x="625" y="1000"/>
                  <a:pt x="624" y="1002"/>
                </a:cubicBezTo>
                <a:cubicBezTo>
                  <a:pt x="623" y="1003"/>
                  <a:pt x="624" y="1005"/>
                  <a:pt x="622" y="1005"/>
                </a:cubicBezTo>
                <a:cubicBezTo>
                  <a:pt x="621" y="1008"/>
                  <a:pt x="622" y="1010"/>
                  <a:pt x="623" y="1013"/>
                </a:cubicBezTo>
                <a:cubicBezTo>
                  <a:pt x="621" y="1017"/>
                  <a:pt x="623" y="1021"/>
                  <a:pt x="623" y="1025"/>
                </a:cubicBezTo>
                <a:cubicBezTo>
                  <a:pt x="622" y="1026"/>
                  <a:pt x="622" y="1026"/>
                  <a:pt x="621" y="1028"/>
                </a:cubicBezTo>
                <a:cubicBezTo>
                  <a:pt x="621" y="1028"/>
                  <a:pt x="617" y="1032"/>
                  <a:pt x="617" y="1033"/>
                </a:cubicBezTo>
                <a:cubicBezTo>
                  <a:pt x="612" y="1035"/>
                  <a:pt x="608" y="1041"/>
                  <a:pt x="602" y="1040"/>
                </a:cubicBezTo>
                <a:cubicBezTo>
                  <a:pt x="601" y="1040"/>
                  <a:pt x="600" y="1040"/>
                  <a:pt x="598" y="1040"/>
                </a:cubicBezTo>
                <a:close/>
                <a:moveTo>
                  <a:pt x="607" y="1022"/>
                </a:moveTo>
                <a:cubicBezTo>
                  <a:pt x="605" y="1021"/>
                  <a:pt x="608" y="1016"/>
                  <a:pt x="611" y="1019"/>
                </a:cubicBezTo>
                <a:cubicBezTo>
                  <a:pt x="610" y="1021"/>
                  <a:pt x="609" y="1021"/>
                  <a:pt x="607" y="1022"/>
                </a:cubicBezTo>
                <a:close/>
                <a:moveTo>
                  <a:pt x="601" y="1021"/>
                </a:moveTo>
                <a:cubicBezTo>
                  <a:pt x="601" y="1021"/>
                  <a:pt x="601" y="1020"/>
                  <a:pt x="602" y="1020"/>
                </a:cubicBezTo>
                <a:cubicBezTo>
                  <a:pt x="602" y="1021"/>
                  <a:pt x="603" y="1021"/>
                  <a:pt x="601" y="1021"/>
                </a:cubicBezTo>
                <a:close/>
                <a:moveTo>
                  <a:pt x="588" y="1017"/>
                </a:moveTo>
                <a:cubicBezTo>
                  <a:pt x="586" y="1016"/>
                  <a:pt x="586" y="1015"/>
                  <a:pt x="587" y="1014"/>
                </a:cubicBezTo>
                <a:cubicBezTo>
                  <a:pt x="587" y="1014"/>
                  <a:pt x="587" y="1015"/>
                  <a:pt x="589" y="1015"/>
                </a:cubicBezTo>
                <a:cubicBezTo>
                  <a:pt x="589" y="1016"/>
                  <a:pt x="589" y="1017"/>
                  <a:pt x="588" y="1017"/>
                </a:cubicBezTo>
                <a:close/>
                <a:moveTo>
                  <a:pt x="592" y="1016"/>
                </a:moveTo>
                <a:cubicBezTo>
                  <a:pt x="592" y="1013"/>
                  <a:pt x="593" y="1013"/>
                  <a:pt x="591" y="1012"/>
                </a:cubicBezTo>
                <a:cubicBezTo>
                  <a:pt x="592" y="1010"/>
                  <a:pt x="592" y="1011"/>
                  <a:pt x="594" y="1012"/>
                </a:cubicBezTo>
                <a:cubicBezTo>
                  <a:pt x="593" y="1013"/>
                  <a:pt x="593" y="1014"/>
                  <a:pt x="592" y="1016"/>
                </a:cubicBezTo>
                <a:close/>
                <a:moveTo>
                  <a:pt x="615" y="1016"/>
                </a:moveTo>
                <a:cubicBezTo>
                  <a:pt x="614" y="1013"/>
                  <a:pt x="615" y="1011"/>
                  <a:pt x="615" y="1009"/>
                </a:cubicBezTo>
                <a:cubicBezTo>
                  <a:pt x="614" y="1010"/>
                  <a:pt x="613" y="1011"/>
                  <a:pt x="613" y="1008"/>
                </a:cubicBezTo>
                <a:cubicBezTo>
                  <a:pt x="616" y="1008"/>
                  <a:pt x="616" y="1007"/>
                  <a:pt x="618" y="1005"/>
                </a:cubicBezTo>
                <a:cubicBezTo>
                  <a:pt x="619" y="1006"/>
                  <a:pt x="619" y="1006"/>
                  <a:pt x="620" y="1009"/>
                </a:cubicBezTo>
                <a:cubicBezTo>
                  <a:pt x="618" y="1009"/>
                  <a:pt x="616" y="1016"/>
                  <a:pt x="615" y="1016"/>
                </a:cubicBezTo>
                <a:close/>
                <a:moveTo>
                  <a:pt x="514" y="1009"/>
                </a:moveTo>
                <a:cubicBezTo>
                  <a:pt x="509" y="1007"/>
                  <a:pt x="514" y="1004"/>
                  <a:pt x="516" y="1004"/>
                </a:cubicBezTo>
                <a:cubicBezTo>
                  <a:pt x="516" y="1007"/>
                  <a:pt x="516" y="1007"/>
                  <a:pt x="514" y="1009"/>
                </a:cubicBezTo>
                <a:close/>
                <a:moveTo>
                  <a:pt x="574" y="989"/>
                </a:moveTo>
                <a:cubicBezTo>
                  <a:pt x="573" y="987"/>
                  <a:pt x="575" y="985"/>
                  <a:pt x="575" y="989"/>
                </a:cubicBezTo>
                <a:cubicBezTo>
                  <a:pt x="575" y="989"/>
                  <a:pt x="575" y="989"/>
                  <a:pt x="574" y="989"/>
                </a:cubicBezTo>
                <a:close/>
                <a:moveTo>
                  <a:pt x="576" y="983"/>
                </a:moveTo>
                <a:cubicBezTo>
                  <a:pt x="575" y="982"/>
                  <a:pt x="576" y="980"/>
                  <a:pt x="578" y="982"/>
                </a:cubicBezTo>
                <a:cubicBezTo>
                  <a:pt x="577" y="983"/>
                  <a:pt x="577" y="983"/>
                  <a:pt x="576" y="983"/>
                </a:cubicBezTo>
                <a:close/>
                <a:moveTo>
                  <a:pt x="576" y="980"/>
                </a:moveTo>
                <a:cubicBezTo>
                  <a:pt x="576" y="978"/>
                  <a:pt x="576" y="979"/>
                  <a:pt x="576" y="978"/>
                </a:cubicBezTo>
                <a:cubicBezTo>
                  <a:pt x="576" y="979"/>
                  <a:pt x="577" y="979"/>
                  <a:pt x="576" y="980"/>
                </a:cubicBezTo>
                <a:close/>
                <a:moveTo>
                  <a:pt x="542" y="916"/>
                </a:moveTo>
                <a:cubicBezTo>
                  <a:pt x="539" y="915"/>
                  <a:pt x="539" y="915"/>
                  <a:pt x="539" y="912"/>
                </a:cubicBezTo>
                <a:cubicBezTo>
                  <a:pt x="540" y="912"/>
                  <a:pt x="543" y="914"/>
                  <a:pt x="543" y="916"/>
                </a:cubicBezTo>
                <a:cubicBezTo>
                  <a:pt x="542" y="916"/>
                  <a:pt x="542" y="916"/>
                  <a:pt x="542" y="916"/>
                </a:cubicBezTo>
                <a:close/>
                <a:moveTo>
                  <a:pt x="566" y="916"/>
                </a:moveTo>
                <a:cubicBezTo>
                  <a:pt x="565" y="915"/>
                  <a:pt x="565" y="914"/>
                  <a:pt x="564" y="913"/>
                </a:cubicBezTo>
                <a:cubicBezTo>
                  <a:pt x="564" y="909"/>
                  <a:pt x="563" y="909"/>
                  <a:pt x="566" y="906"/>
                </a:cubicBezTo>
                <a:cubicBezTo>
                  <a:pt x="567" y="908"/>
                  <a:pt x="567" y="916"/>
                  <a:pt x="566" y="916"/>
                </a:cubicBezTo>
                <a:close/>
                <a:moveTo>
                  <a:pt x="550" y="914"/>
                </a:moveTo>
                <a:cubicBezTo>
                  <a:pt x="550" y="913"/>
                  <a:pt x="549" y="912"/>
                  <a:pt x="551" y="912"/>
                </a:cubicBezTo>
                <a:cubicBezTo>
                  <a:pt x="551" y="907"/>
                  <a:pt x="553" y="914"/>
                  <a:pt x="550" y="914"/>
                </a:cubicBezTo>
                <a:close/>
                <a:moveTo>
                  <a:pt x="655" y="914"/>
                </a:moveTo>
                <a:cubicBezTo>
                  <a:pt x="654" y="911"/>
                  <a:pt x="653" y="910"/>
                  <a:pt x="652" y="907"/>
                </a:cubicBezTo>
                <a:cubicBezTo>
                  <a:pt x="653" y="904"/>
                  <a:pt x="654" y="900"/>
                  <a:pt x="654" y="897"/>
                </a:cubicBezTo>
                <a:cubicBezTo>
                  <a:pt x="656" y="894"/>
                  <a:pt x="655" y="892"/>
                  <a:pt x="657" y="889"/>
                </a:cubicBezTo>
                <a:cubicBezTo>
                  <a:pt x="657" y="887"/>
                  <a:pt x="657" y="885"/>
                  <a:pt x="659" y="884"/>
                </a:cubicBezTo>
                <a:cubicBezTo>
                  <a:pt x="659" y="873"/>
                  <a:pt x="662" y="883"/>
                  <a:pt x="659" y="885"/>
                </a:cubicBezTo>
                <a:cubicBezTo>
                  <a:pt x="659" y="887"/>
                  <a:pt x="658" y="889"/>
                  <a:pt x="658" y="891"/>
                </a:cubicBezTo>
                <a:cubicBezTo>
                  <a:pt x="656" y="893"/>
                  <a:pt x="658" y="898"/>
                  <a:pt x="656" y="901"/>
                </a:cubicBezTo>
                <a:cubicBezTo>
                  <a:pt x="656" y="907"/>
                  <a:pt x="656" y="907"/>
                  <a:pt x="656" y="907"/>
                </a:cubicBezTo>
                <a:cubicBezTo>
                  <a:pt x="656" y="908"/>
                  <a:pt x="657" y="909"/>
                  <a:pt x="656" y="911"/>
                </a:cubicBezTo>
                <a:cubicBezTo>
                  <a:pt x="656" y="912"/>
                  <a:pt x="656" y="914"/>
                  <a:pt x="655" y="914"/>
                </a:cubicBezTo>
                <a:close/>
                <a:moveTo>
                  <a:pt x="542" y="911"/>
                </a:moveTo>
                <a:cubicBezTo>
                  <a:pt x="541" y="909"/>
                  <a:pt x="542" y="909"/>
                  <a:pt x="543" y="908"/>
                </a:cubicBezTo>
                <a:cubicBezTo>
                  <a:pt x="543" y="909"/>
                  <a:pt x="543" y="910"/>
                  <a:pt x="542" y="911"/>
                </a:cubicBezTo>
                <a:close/>
                <a:moveTo>
                  <a:pt x="548" y="910"/>
                </a:moveTo>
                <a:cubicBezTo>
                  <a:pt x="547" y="910"/>
                  <a:pt x="547" y="908"/>
                  <a:pt x="547" y="908"/>
                </a:cubicBezTo>
                <a:cubicBezTo>
                  <a:pt x="549" y="908"/>
                  <a:pt x="548" y="907"/>
                  <a:pt x="549" y="910"/>
                </a:cubicBezTo>
                <a:cubicBezTo>
                  <a:pt x="548" y="910"/>
                  <a:pt x="548" y="910"/>
                  <a:pt x="548" y="910"/>
                </a:cubicBezTo>
                <a:close/>
                <a:moveTo>
                  <a:pt x="512" y="899"/>
                </a:moveTo>
                <a:cubicBezTo>
                  <a:pt x="511" y="897"/>
                  <a:pt x="510" y="895"/>
                  <a:pt x="510" y="894"/>
                </a:cubicBezTo>
                <a:cubicBezTo>
                  <a:pt x="512" y="891"/>
                  <a:pt x="512" y="889"/>
                  <a:pt x="516" y="889"/>
                </a:cubicBezTo>
                <a:cubicBezTo>
                  <a:pt x="518" y="888"/>
                  <a:pt x="518" y="889"/>
                  <a:pt x="521" y="890"/>
                </a:cubicBezTo>
                <a:cubicBezTo>
                  <a:pt x="521" y="891"/>
                  <a:pt x="520" y="892"/>
                  <a:pt x="520" y="893"/>
                </a:cubicBezTo>
                <a:cubicBezTo>
                  <a:pt x="518" y="893"/>
                  <a:pt x="518" y="894"/>
                  <a:pt x="517" y="896"/>
                </a:cubicBezTo>
                <a:cubicBezTo>
                  <a:pt x="515" y="897"/>
                  <a:pt x="515" y="897"/>
                  <a:pt x="514" y="899"/>
                </a:cubicBezTo>
                <a:cubicBezTo>
                  <a:pt x="512" y="899"/>
                  <a:pt x="512" y="899"/>
                  <a:pt x="512" y="899"/>
                </a:cubicBezTo>
                <a:close/>
                <a:moveTo>
                  <a:pt x="609" y="893"/>
                </a:moveTo>
                <a:cubicBezTo>
                  <a:pt x="608" y="890"/>
                  <a:pt x="605" y="890"/>
                  <a:pt x="602" y="889"/>
                </a:cubicBezTo>
                <a:cubicBezTo>
                  <a:pt x="602" y="885"/>
                  <a:pt x="602" y="879"/>
                  <a:pt x="604" y="876"/>
                </a:cubicBezTo>
                <a:cubicBezTo>
                  <a:pt x="604" y="864"/>
                  <a:pt x="604" y="864"/>
                  <a:pt x="605" y="860"/>
                </a:cubicBezTo>
                <a:cubicBezTo>
                  <a:pt x="605" y="858"/>
                  <a:pt x="604" y="856"/>
                  <a:pt x="605" y="854"/>
                </a:cubicBezTo>
                <a:cubicBezTo>
                  <a:pt x="605" y="829"/>
                  <a:pt x="605" y="829"/>
                  <a:pt x="605" y="829"/>
                </a:cubicBezTo>
                <a:cubicBezTo>
                  <a:pt x="604" y="827"/>
                  <a:pt x="604" y="826"/>
                  <a:pt x="604" y="825"/>
                </a:cubicBezTo>
                <a:cubicBezTo>
                  <a:pt x="604" y="805"/>
                  <a:pt x="604" y="805"/>
                  <a:pt x="604" y="805"/>
                </a:cubicBezTo>
                <a:cubicBezTo>
                  <a:pt x="606" y="802"/>
                  <a:pt x="607" y="796"/>
                  <a:pt x="605" y="793"/>
                </a:cubicBezTo>
                <a:cubicBezTo>
                  <a:pt x="605" y="787"/>
                  <a:pt x="605" y="787"/>
                  <a:pt x="605" y="787"/>
                </a:cubicBezTo>
                <a:cubicBezTo>
                  <a:pt x="602" y="786"/>
                  <a:pt x="600" y="783"/>
                  <a:pt x="599" y="781"/>
                </a:cubicBezTo>
                <a:cubicBezTo>
                  <a:pt x="592" y="780"/>
                  <a:pt x="593" y="779"/>
                  <a:pt x="592" y="775"/>
                </a:cubicBezTo>
                <a:cubicBezTo>
                  <a:pt x="591" y="775"/>
                  <a:pt x="591" y="775"/>
                  <a:pt x="591" y="774"/>
                </a:cubicBezTo>
                <a:cubicBezTo>
                  <a:pt x="592" y="770"/>
                  <a:pt x="595" y="771"/>
                  <a:pt x="599" y="771"/>
                </a:cubicBezTo>
                <a:cubicBezTo>
                  <a:pt x="599" y="770"/>
                  <a:pt x="599" y="770"/>
                  <a:pt x="600" y="769"/>
                </a:cubicBezTo>
                <a:cubicBezTo>
                  <a:pt x="605" y="769"/>
                  <a:pt x="610" y="766"/>
                  <a:pt x="615" y="773"/>
                </a:cubicBezTo>
                <a:cubicBezTo>
                  <a:pt x="615" y="775"/>
                  <a:pt x="615" y="775"/>
                  <a:pt x="617" y="778"/>
                </a:cubicBezTo>
                <a:cubicBezTo>
                  <a:pt x="617" y="787"/>
                  <a:pt x="618" y="798"/>
                  <a:pt x="610" y="804"/>
                </a:cubicBezTo>
                <a:cubicBezTo>
                  <a:pt x="609" y="802"/>
                  <a:pt x="609" y="803"/>
                  <a:pt x="607" y="804"/>
                </a:cubicBezTo>
                <a:cubicBezTo>
                  <a:pt x="606" y="807"/>
                  <a:pt x="606" y="816"/>
                  <a:pt x="609" y="820"/>
                </a:cubicBezTo>
                <a:cubicBezTo>
                  <a:pt x="610" y="822"/>
                  <a:pt x="610" y="825"/>
                  <a:pt x="611" y="828"/>
                </a:cubicBezTo>
                <a:cubicBezTo>
                  <a:pt x="611" y="834"/>
                  <a:pt x="611" y="840"/>
                  <a:pt x="611" y="846"/>
                </a:cubicBezTo>
                <a:cubicBezTo>
                  <a:pt x="609" y="848"/>
                  <a:pt x="610" y="853"/>
                  <a:pt x="610" y="855"/>
                </a:cubicBezTo>
                <a:cubicBezTo>
                  <a:pt x="609" y="857"/>
                  <a:pt x="608" y="858"/>
                  <a:pt x="608" y="862"/>
                </a:cubicBezTo>
                <a:cubicBezTo>
                  <a:pt x="606" y="866"/>
                  <a:pt x="607" y="872"/>
                  <a:pt x="605" y="878"/>
                </a:cubicBezTo>
                <a:cubicBezTo>
                  <a:pt x="606" y="879"/>
                  <a:pt x="606" y="881"/>
                  <a:pt x="606" y="883"/>
                </a:cubicBezTo>
                <a:cubicBezTo>
                  <a:pt x="606" y="881"/>
                  <a:pt x="606" y="881"/>
                  <a:pt x="608" y="880"/>
                </a:cubicBezTo>
                <a:cubicBezTo>
                  <a:pt x="610" y="870"/>
                  <a:pt x="614" y="860"/>
                  <a:pt x="613" y="850"/>
                </a:cubicBezTo>
                <a:cubicBezTo>
                  <a:pt x="613" y="849"/>
                  <a:pt x="613" y="849"/>
                  <a:pt x="614" y="848"/>
                </a:cubicBezTo>
                <a:cubicBezTo>
                  <a:pt x="614" y="843"/>
                  <a:pt x="614" y="837"/>
                  <a:pt x="617" y="833"/>
                </a:cubicBezTo>
                <a:cubicBezTo>
                  <a:pt x="617" y="829"/>
                  <a:pt x="617" y="828"/>
                  <a:pt x="620" y="825"/>
                </a:cubicBezTo>
                <a:cubicBezTo>
                  <a:pt x="620" y="823"/>
                  <a:pt x="621" y="821"/>
                  <a:pt x="621" y="820"/>
                </a:cubicBezTo>
                <a:cubicBezTo>
                  <a:pt x="621" y="811"/>
                  <a:pt x="617" y="803"/>
                  <a:pt x="623" y="797"/>
                </a:cubicBezTo>
                <a:cubicBezTo>
                  <a:pt x="624" y="797"/>
                  <a:pt x="625" y="797"/>
                  <a:pt x="626" y="798"/>
                </a:cubicBezTo>
                <a:cubicBezTo>
                  <a:pt x="626" y="801"/>
                  <a:pt x="628" y="803"/>
                  <a:pt x="628" y="808"/>
                </a:cubicBezTo>
                <a:cubicBezTo>
                  <a:pt x="629" y="814"/>
                  <a:pt x="631" y="824"/>
                  <a:pt x="625" y="829"/>
                </a:cubicBezTo>
                <a:cubicBezTo>
                  <a:pt x="625" y="830"/>
                  <a:pt x="623" y="834"/>
                  <a:pt x="622" y="835"/>
                </a:cubicBezTo>
                <a:cubicBezTo>
                  <a:pt x="622" y="836"/>
                  <a:pt x="622" y="838"/>
                  <a:pt x="621" y="840"/>
                </a:cubicBezTo>
                <a:cubicBezTo>
                  <a:pt x="621" y="842"/>
                  <a:pt x="622" y="850"/>
                  <a:pt x="619" y="851"/>
                </a:cubicBezTo>
                <a:cubicBezTo>
                  <a:pt x="618" y="858"/>
                  <a:pt x="618" y="858"/>
                  <a:pt x="618" y="858"/>
                </a:cubicBezTo>
                <a:cubicBezTo>
                  <a:pt x="617" y="862"/>
                  <a:pt x="618" y="865"/>
                  <a:pt x="616" y="869"/>
                </a:cubicBezTo>
                <a:cubicBezTo>
                  <a:pt x="617" y="873"/>
                  <a:pt x="616" y="877"/>
                  <a:pt x="616" y="881"/>
                </a:cubicBezTo>
                <a:cubicBezTo>
                  <a:pt x="615" y="883"/>
                  <a:pt x="613" y="886"/>
                  <a:pt x="612" y="888"/>
                </a:cubicBezTo>
                <a:cubicBezTo>
                  <a:pt x="611" y="890"/>
                  <a:pt x="611" y="892"/>
                  <a:pt x="609" y="893"/>
                </a:cubicBezTo>
                <a:close/>
                <a:moveTo>
                  <a:pt x="523" y="891"/>
                </a:moveTo>
                <a:cubicBezTo>
                  <a:pt x="519" y="889"/>
                  <a:pt x="525" y="888"/>
                  <a:pt x="527" y="888"/>
                </a:cubicBezTo>
                <a:cubicBezTo>
                  <a:pt x="527" y="890"/>
                  <a:pt x="525" y="891"/>
                  <a:pt x="523" y="891"/>
                </a:cubicBezTo>
                <a:close/>
                <a:moveTo>
                  <a:pt x="527" y="888"/>
                </a:moveTo>
                <a:cubicBezTo>
                  <a:pt x="527" y="886"/>
                  <a:pt x="528" y="887"/>
                  <a:pt x="529" y="887"/>
                </a:cubicBezTo>
                <a:cubicBezTo>
                  <a:pt x="529" y="888"/>
                  <a:pt x="529" y="888"/>
                  <a:pt x="527" y="888"/>
                </a:cubicBezTo>
                <a:close/>
                <a:moveTo>
                  <a:pt x="566" y="887"/>
                </a:moveTo>
                <a:cubicBezTo>
                  <a:pt x="564" y="885"/>
                  <a:pt x="559" y="882"/>
                  <a:pt x="556" y="880"/>
                </a:cubicBezTo>
                <a:cubicBezTo>
                  <a:pt x="555" y="874"/>
                  <a:pt x="562" y="881"/>
                  <a:pt x="563" y="882"/>
                </a:cubicBezTo>
                <a:cubicBezTo>
                  <a:pt x="566" y="882"/>
                  <a:pt x="571" y="881"/>
                  <a:pt x="571" y="885"/>
                </a:cubicBezTo>
                <a:cubicBezTo>
                  <a:pt x="569" y="885"/>
                  <a:pt x="567" y="887"/>
                  <a:pt x="566" y="887"/>
                </a:cubicBezTo>
                <a:close/>
                <a:moveTo>
                  <a:pt x="542" y="886"/>
                </a:moveTo>
                <a:cubicBezTo>
                  <a:pt x="540" y="885"/>
                  <a:pt x="540" y="884"/>
                  <a:pt x="539" y="883"/>
                </a:cubicBezTo>
                <a:cubicBezTo>
                  <a:pt x="542" y="881"/>
                  <a:pt x="545" y="885"/>
                  <a:pt x="542" y="886"/>
                </a:cubicBezTo>
                <a:close/>
                <a:moveTo>
                  <a:pt x="534" y="885"/>
                </a:moveTo>
                <a:cubicBezTo>
                  <a:pt x="531" y="884"/>
                  <a:pt x="532" y="885"/>
                  <a:pt x="532" y="882"/>
                </a:cubicBezTo>
                <a:cubicBezTo>
                  <a:pt x="533" y="882"/>
                  <a:pt x="535" y="882"/>
                  <a:pt x="537" y="883"/>
                </a:cubicBezTo>
                <a:cubicBezTo>
                  <a:pt x="538" y="885"/>
                  <a:pt x="535" y="885"/>
                  <a:pt x="534" y="885"/>
                </a:cubicBezTo>
                <a:close/>
                <a:moveTo>
                  <a:pt x="552" y="882"/>
                </a:moveTo>
                <a:cubicBezTo>
                  <a:pt x="552" y="880"/>
                  <a:pt x="553" y="880"/>
                  <a:pt x="554" y="879"/>
                </a:cubicBezTo>
                <a:cubicBezTo>
                  <a:pt x="557" y="879"/>
                  <a:pt x="554" y="881"/>
                  <a:pt x="552" y="882"/>
                </a:cubicBezTo>
                <a:close/>
                <a:moveTo>
                  <a:pt x="661" y="878"/>
                </a:moveTo>
                <a:cubicBezTo>
                  <a:pt x="660" y="876"/>
                  <a:pt x="660" y="874"/>
                  <a:pt x="661" y="872"/>
                </a:cubicBezTo>
                <a:cubicBezTo>
                  <a:pt x="661" y="873"/>
                  <a:pt x="662" y="878"/>
                  <a:pt x="661" y="878"/>
                </a:cubicBezTo>
                <a:close/>
                <a:moveTo>
                  <a:pt x="663" y="865"/>
                </a:moveTo>
                <a:cubicBezTo>
                  <a:pt x="663" y="865"/>
                  <a:pt x="663" y="864"/>
                  <a:pt x="662" y="863"/>
                </a:cubicBezTo>
                <a:cubicBezTo>
                  <a:pt x="664" y="861"/>
                  <a:pt x="662" y="860"/>
                  <a:pt x="662" y="859"/>
                </a:cubicBezTo>
                <a:cubicBezTo>
                  <a:pt x="662" y="856"/>
                  <a:pt x="663" y="853"/>
                  <a:pt x="666" y="852"/>
                </a:cubicBezTo>
                <a:cubicBezTo>
                  <a:pt x="666" y="855"/>
                  <a:pt x="666" y="863"/>
                  <a:pt x="663" y="865"/>
                </a:cubicBezTo>
                <a:close/>
                <a:moveTo>
                  <a:pt x="501" y="860"/>
                </a:moveTo>
                <a:cubicBezTo>
                  <a:pt x="497" y="858"/>
                  <a:pt x="497" y="846"/>
                  <a:pt x="494" y="842"/>
                </a:cubicBezTo>
                <a:cubicBezTo>
                  <a:pt x="492" y="841"/>
                  <a:pt x="493" y="840"/>
                  <a:pt x="492" y="840"/>
                </a:cubicBezTo>
                <a:cubicBezTo>
                  <a:pt x="489" y="838"/>
                  <a:pt x="490" y="834"/>
                  <a:pt x="490" y="832"/>
                </a:cubicBezTo>
                <a:cubicBezTo>
                  <a:pt x="485" y="830"/>
                  <a:pt x="483" y="821"/>
                  <a:pt x="482" y="817"/>
                </a:cubicBezTo>
                <a:cubicBezTo>
                  <a:pt x="480" y="816"/>
                  <a:pt x="479" y="812"/>
                  <a:pt x="478" y="810"/>
                </a:cubicBezTo>
                <a:cubicBezTo>
                  <a:pt x="476" y="808"/>
                  <a:pt x="474" y="805"/>
                  <a:pt x="477" y="804"/>
                </a:cubicBezTo>
                <a:cubicBezTo>
                  <a:pt x="479" y="805"/>
                  <a:pt x="478" y="807"/>
                  <a:pt x="481" y="808"/>
                </a:cubicBezTo>
                <a:cubicBezTo>
                  <a:pt x="482" y="809"/>
                  <a:pt x="481" y="810"/>
                  <a:pt x="485" y="812"/>
                </a:cubicBezTo>
                <a:cubicBezTo>
                  <a:pt x="485" y="814"/>
                  <a:pt x="485" y="819"/>
                  <a:pt x="488" y="820"/>
                </a:cubicBezTo>
                <a:cubicBezTo>
                  <a:pt x="488" y="821"/>
                  <a:pt x="487" y="822"/>
                  <a:pt x="490" y="823"/>
                </a:cubicBezTo>
                <a:cubicBezTo>
                  <a:pt x="490" y="825"/>
                  <a:pt x="487" y="825"/>
                  <a:pt x="492" y="825"/>
                </a:cubicBezTo>
                <a:cubicBezTo>
                  <a:pt x="492" y="828"/>
                  <a:pt x="494" y="828"/>
                  <a:pt x="494" y="831"/>
                </a:cubicBezTo>
                <a:cubicBezTo>
                  <a:pt x="490" y="832"/>
                  <a:pt x="494" y="833"/>
                  <a:pt x="495" y="835"/>
                </a:cubicBezTo>
                <a:cubicBezTo>
                  <a:pt x="496" y="834"/>
                  <a:pt x="496" y="834"/>
                  <a:pt x="498" y="835"/>
                </a:cubicBezTo>
                <a:cubicBezTo>
                  <a:pt x="498" y="837"/>
                  <a:pt x="499" y="838"/>
                  <a:pt x="501" y="839"/>
                </a:cubicBezTo>
                <a:cubicBezTo>
                  <a:pt x="503" y="842"/>
                  <a:pt x="502" y="845"/>
                  <a:pt x="505" y="847"/>
                </a:cubicBezTo>
                <a:cubicBezTo>
                  <a:pt x="506" y="849"/>
                  <a:pt x="505" y="854"/>
                  <a:pt x="506" y="858"/>
                </a:cubicBezTo>
                <a:cubicBezTo>
                  <a:pt x="504" y="859"/>
                  <a:pt x="503" y="859"/>
                  <a:pt x="501" y="860"/>
                </a:cubicBezTo>
                <a:close/>
                <a:moveTo>
                  <a:pt x="667" y="852"/>
                </a:moveTo>
                <a:cubicBezTo>
                  <a:pt x="667" y="851"/>
                  <a:pt x="667" y="850"/>
                  <a:pt x="667" y="850"/>
                </a:cubicBezTo>
                <a:cubicBezTo>
                  <a:pt x="667" y="850"/>
                  <a:pt x="668" y="852"/>
                  <a:pt x="667" y="852"/>
                </a:cubicBezTo>
                <a:close/>
                <a:moveTo>
                  <a:pt x="669" y="845"/>
                </a:moveTo>
                <a:cubicBezTo>
                  <a:pt x="669" y="844"/>
                  <a:pt x="669" y="843"/>
                  <a:pt x="670" y="843"/>
                </a:cubicBezTo>
                <a:cubicBezTo>
                  <a:pt x="670" y="844"/>
                  <a:pt x="671" y="844"/>
                  <a:pt x="669" y="845"/>
                </a:cubicBezTo>
                <a:close/>
                <a:moveTo>
                  <a:pt x="671" y="841"/>
                </a:moveTo>
                <a:cubicBezTo>
                  <a:pt x="671" y="840"/>
                  <a:pt x="671" y="839"/>
                  <a:pt x="672" y="839"/>
                </a:cubicBezTo>
                <a:cubicBezTo>
                  <a:pt x="672" y="840"/>
                  <a:pt x="671" y="840"/>
                  <a:pt x="671" y="841"/>
                </a:cubicBezTo>
                <a:close/>
                <a:moveTo>
                  <a:pt x="673" y="836"/>
                </a:moveTo>
                <a:cubicBezTo>
                  <a:pt x="672" y="834"/>
                  <a:pt x="673" y="834"/>
                  <a:pt x="674" y="833"/>
                </a:cubicBezTo>
                <a:cubicBezTo>
                  <a:pt x="674" y="828"/>
                  <a:pt x="675" y="820"/>
                  <a:pt x="678" y="818"/>
                </a:cubicBezTo>
                <a:cubicBezTo>
                  <a:pt x="678" y="815"/>
                  <a:pt x="680" y="813"/>
                  <a:pt x="680" y="811"/>
                </a:cubicBezTo>
                <a:cubicBezTo>
                  <a:pt x="681" y="807"/>
                  <a:pt x="682" y="804"/>
                  <a:pt x="683" y="800"/>
                </a:cubicBezTo>
                <a:cubicBezTo>
                  <a:pt x="685" y="803"/>
                  <a:pt x="683" y="809"/>
                  <a:pt x="682" y="814"/>
                </a:cubicBezTo>
                <a:cubicBezTo>
                  <a:pt x="680" y="815"/>
                  <a:pt x="681" y="818"/>
                  <a:pt x="680" y="821"/>
                </a:cubicBezTo>
                <a:cubicBezTo>
                  <a:pt x="679" y="824"/>
                  <a:pt x="678" y="827"/>
                  <a:pt x="677" y="831"/>
                </a:cubicBezTo>
                <a:cubicBezTo>
                  <a:pt x="674" y="832"/>
                  <a:pt x="675" y="832"/>
                  <a:pt x="674" y="835"/>
                </a:cubicBezTo>
                <a:cubicBezTo>
                  <a:pt x="674" y="836"/>
                  <a:pt x="673" y="836"/>
                  <a:pt x="673" y="836"/>
                </a:cubicBezTo>
                <a:close/>
                <a:moveTo>
                  <a:pt x="521" y="829"/>
                </a:moveTo>
                <a:cubicBezTo>
                  <a:pt x="520" y="827"/>
                  <a:pt x="522" y="826"/>
                  <a:pt x="522" y="828"/>
                </a:cubicBezTo>
                <a:cubicBezTo>
                  <a:pt x="522" y="828"/>
                  <a:pt x="522" y="829"/>
                  <a:pt x="521" y="829"/>
                </a:cubicBezTo>
                <a:close/>
                <a:moveTo>
                  <a:pt x="548" y="821"/>
                </a:moveTo>
                <a:cubicBezTo>
                  <a:pt x="548" y="820"/>
                  <a:pt x="550" y="820"/>
                  <a:pt x="550" y="821"/>
                </a:cubicBezTo>
                <a:cubicBezTo>
                  <a:pt x="549" y="821"/>
                  <a:pt x="549" y="821"/>
                  <a:pt x="548" y="821"/>
                </a:cubicBezTo>
                <a:close/>
                <a:moveTo>
                  <a:pt x="684" y="799"/>
                </a:moveTo>
                <a:cubicBezTo>
                  <a:pt x="684" y="798"/>
                  <a:pt x="684" y="797"/>
                  <a:pt x="685" y="797"/>
                </a:cubicBezTo>
                <a:cubicBezTo>
                  <a:pt x="685" y="798"/>
                  <a:pt x="685" y="799"/>
                  <a:pt x="684" y="799"/>
                </a:cubicBezTo>
                <a:close/>
                <a:moveTo>
                  <a:pt x="541" y="791"/>
                </a:moveTo>
                <a:cubicBezTo>
                  <a:pt x="541" y="789"/>
                  <a:pt x="541" y="789"/>
                  <a:pt x="541" y="791"/>
                </a:cubicBezTo>
                <a:cubicBezTo>
                  <a:pt x="541" y="791"/>
                  <a:pt x="541" y="791"/>
                  <a:pt x="541" y="791"/>
                </a:cubicBezTo>
                <a:close/>
                <a:moveTo>
                  <a:pt x="249" y="791"/>
                </a:moveTo>
                <a:cubicBezTo>
                  <a:pt x="249" y="789"/>
                  <a:pt x="249" y="789"/>
                  <a:pt x="249" y="789"/>
                </a:cubicBezTo>
                <a:cubicBezTo>
                  <a:pt x="252" y="789"/>
                  <a:pt x="252" y="791"/>
                  <a:pt x="249" y="791"/>
                </a:cubicBezTo>
                <a:close/>
                <a:moveTo>
                  <a:pt x="254" y="791"/>
                </a:moveTo>
                <a:cubicBezTo>
                  <a:pt x="252" y="788"/>
                  <a:pt x="256" y="788"/>
                  <a:pt x="256" y="790"/>
                </a:cubicBezTo>
                <a:cubicBezTo>
                  <a:pt x="255" y="790"/>
                  <a:pt x="255" y="790"/>
                  <a:pt x="254" y="791"/>
                </a:cubicBezTo>
                <a:close/>
                <a:moveTo>
                  <a:pt x="238" y="790"/>
                </a:moveTo>
                <a:cubicBezTo>
                  <a:pt x="236" y="787"/>
                  <a:pt x="234" y="787"/>
                  <a:pt x="232" y="786"/>
                </a:cubicBezTo>
                <a:cubicBezTo>
                  <a:pt x="231" y="785"/>
                  <a:pt x="232" y="784"/>
                  <a:pt x="230" y="783"/>
                </a:cubicBezTo>
                <a:cubicBezTo>
                  <a:pt x="227" y="785"/>
                  <a:pt x="226" y="782"/>
                  <a:pt x="225" y="780"/>
                </a:cubicBezTo>
                <a:cubicBezTo>
                  <a:pt x="221" y="775"/>
                  <a:pt x="222" y="771"/>
                  <a:pt x="220" y="768"/>
                </a:cubicBezTo>
                <a:cubicBezTo>
                  <a:pt x="220" y="764"/>
                  <a:pt x="220" y="760"/>
                  <a:pt x="219" y="758"/>
                </a:cubicBezTo>
                <a:cubicBezTo>
                  <a:pt x="220" y="756"/>
                  <a:pt x="219" y="754"/>
                  <a:pt x="218" y="752"/>
                </a:cubicBezTo>
                <a:cubicBezTo>
                  <a:pt x="219" y="749"/>
                  <a:pt x="219" y="749"/>
                  <a:pt x="220" y="745"/>
                </a:cubicBezTo>
                <a:cubicBezTo>
                  <a:pt x="222" y="745"/>
                  <a:pt x="220" y="740"/>
                  <a:pt x="223" y="742"/>
                </a:cubicBezTo>
                <a:cubicBezTo>
                  <a:pt x="223" y="741"/>
                  <a:pt x="223" y="740"/>
                  <a:pt x="224" y="740"/>
                </a:cubicBezTo>
                <a:cubicBezTo>
                  <a:pt x="221" y="738"/>
                  <a:pt x="225" y="734"/>
                  <a:pt x="226" y="732"/>
                </a:cubicBezTo>
                <a:cubicBezTo>
                  <a:pt x="227" y="731"/>
                  <a:pt x="228" y="731"/>
                  <a:pt x="229" y="729"/>
                </a:cubicBezTo>
                <a:cubicBezTo>
                  <a:pt x="228" y="727"/>
                  <a:pt x="227" y="728"/>
                  <a:pt x="226" y="728"/>
                </a:cubicBezTo>
                <a:cubicBezTo>
                  <a:pt x="223" y="727"/>
                  <a:pt x="222" y="728"/>
                  <a:pt x="220" y="727"/>
                </a:cubicBezTo>
                <a:cubicBezTo>
                  <a:pt x="218" y="722"/>
                  <a:pt x="218" y="721"/>
                  <a:pt x="224" y="720"/>
                </a:cubicBezTo>
                <a:cubicBezTo>
                  <a:pt x="224" y="720"/>
                  <a:pt x="224" y="720"/>
                  <a:pt x="225" y="720"/>
                </a:cubicBezTo>
                <a:cubicBezTo>
                  <a:pt x="225" y="724"/>
                  <a:pt x="232" y="718"/>
                  <a:pt x="230" y="718"/>
                </a:cubicBezTo>
                <a:cubicBezTo>
                  <a:pt x="230" y="716"/>
                  <a:pt x="230" y="716"/>
                  <a:pt x="230" y="716"/>
                </a:cubicBezTo>
                <a:cubicBezTo>
                  <a:pt x="236" y="718"/>
                  <a:pt x="230" y="725"/>
                  <a:pt x="237" y="725"/>
                </a:cubicBezTo>
                <a:cubicBezTo>
                  <a:pt x="239" y="720"/>
                  <a:pt x="239" y="718"/>
                  <a:pt x="239" y="713"/>
                </a:cubicBezTo>
                <a:cubicBezTo>
                  <a:pt x="240" y="713"/>
                  <a:pt x="240" y="713"/>
                  <a:pt x="240" y="714"/>
                </a:cubicBezTo>
                <a:cubicBezTo>
                  <a:pt x="238" y="716"/>
                  <a:pt x="241" y="717"/>
                  <a:pt x="243" y="717"/>
                </a:cubicBezTo>
                <a:cubicBezTo>
                  <a:pt x="245" y="713"/>
                  <a:pt x="244" y="721"/>
                  <a:pt x="244" y="722"/>
                </a:cubicBezTo>
                <a:cubicBezTo>
                  <a:pt x="240" y="721"/>
                  <a:pt x="242" y="723"/>
                  <a:pt x="239" y="725"/>
                </a:cubicBezTo>
                <a:cubicBezTo>
                  <a:pt x="240" y="726"/>
                  <a:pt x="240" y="726"/>
                  <a:pt x="241" y="727"/>
                </a:cubicBezTo>
                <a:cubicBezTo>
                  <a:pt x="241" y="734"/>
                  <a:pt x="241" y="734"/>
                  <a:pt x="241" y="734"/>
                </a:cubicBezTo>
                <a:cubicBezTo>
                  <a:pt x="241" y="734"/>
                  <a:pt x="242" y="734"/>
                  <a:pt x="243" y="734"/>
                </a:cubicBezTo>
                <a:cubicBezTo>
                  <a:pt x="243" y="737"/>
                  <a:pt x="240" y="738"/>
                  <a:pt x="240" y="740"/>
                </a:cubicBezTo>
                <a:cubicBezTo>
                  <a:pt x="236" y="738"/>
                  <a:pt x="237" y="737"/>
                  <a:pt x="236" y="734"/>
                </a:cubicBezTo>
                <a:cubicBezTo>
                  <a:pt x="234" y="733"/>
                  <a:pt x="232" y="736"/>
                  <a:pt x="231" y="737"/>
                </a:cubicBezTo>
                <a:cubicBezTo>
                  <a:pt x="231" y="740"/>
                  <a:pt x="226" y="741"/>
                  <a:pt x="225" y="744"/>
                </a:cubicBezTo>
                <a:cubicBezTo>
                  <a:pt x="223" y="745"/>
                  <a:pt x="221" y="754"/>
                  <a:pt x="221" y="755"/>
                </a:cubicBezTo>
                <a:cubicBezTo>
                  <a:pt x="221" y="757"/>
                  <a:pt x="221" y="760"/>
                  <a:pt x="221" y="762"/>
                </a:cubicBezTo>
                <a:cubicBezTo>
                  <a:pt x="223" y="765"/>
                  <a:pt x="219" y="765"/>
                  <a:pt x="223" y="768"/>
                </a:cubicBezTo>
                <a:cubicBezTo>
                  <a:pt x="224" y="775"/>
                  <a:pt x="224" y="778"/>
                  <a:pt x="231" y="782"/>
                </a:cubicBezTo>
                <a:cubicBezTo>
                  <a:pt x="231" y="783"/>
                  <a:pt x="232" y="783"/>
                  <a:pt x="234" y="783"/>
                </a:cubicBezTo>
                <a:cubicBezTo>
                  <a:pt x="235" y="785"/>
                  <a:pt x="235" y="785"/>
                  <a:pt x="239" y="786"/>
                </a:cubicBezTo>
                <a:cubicBezTo>
                  <a:pt x="242" y="787"/>
                  <a:pt x="244" y="787"/>
                  <a:pt x="248" y="788"/>
                </a:cubicBezTo>
                <a:cubicBezTo>
                  <a:pt x="245" y="789"/>
                  <a:pt x="241" y="789"/>
                  <a:pt x="238" y="790"/>
                </a:cubicBezTo>
                <a:close/>
                <a:moveTo>
                  <a:pt x="258" y="790"/>
                </a:moveTo>
                <a:cubicBezTo>
                  <a:pt x="257" y="786"/>
                  <a:pt x="264" y="785"/>
                  <a:pt x="265" y="782"/>
                </a:cubicBezTo>
                <a:cubicBezTo>
                  <a:pt x="265" y="775"/>
                  <a:pt x="262" y="778"/>
                  <a:pt x="259" y="780"/>
                </a:cubicBezTo>
                <a:cubicBezTo>
                  <a:pt x="257" y="779"/>
                  <a:pt x="257" y="779"/>
                  <a:pt x="257" y="779"/>
                </a:cubicBezTo>
                <a:cubicBezTo>
                  <a:pt x="253" y="780"/>
                  <a:pt x="248" y="780"/>
                  <a:pt x="243" y="780"/>
                </a:cubicBezTo>
                <a:cubicBezTo>
                  <a:pt x="242" y="778"/>
                  <a:pt x="239" y="777"/>
                  <a:pt x="241" y="774"/>
                </a:cubicBezTo>
                <a:cubicBezTo>
                  <a:pt x="240" y="774"/>
                  <a:pt x="240" y="773"/>
                  <a:pt x="239" y="773"/>
                </a:cubicBezTo>
                <a:cubicBezTo>
                  <a:pt x="237" y="774"/>
                  <a:pt x="237" y="775"/>
                  <a:pt x="238" y="778"/>
                </a:cubicBezTo>
                <a:cubicBezTo>
                  <a:pt x="233" y="778"/>
                  <a:pt x="239" y="772"/>
                  <a:pt x="233" y="772"/>
                </a:cubicBezTo>
                <a:cubicBezTo>
                  <a:pt x="233" y="771"/>
                  <a:pt x="233" y="769"/>
                  <a:pt x="234" y="768"/>
                </a:cubicBezTo>
                <a:cubicBezTo>
                  <a:pt x="232" y="765"/>
                  <a:pt x="232" y="763"/>
                  <a:pt x="232" y="759"/>
                </a:cubicBezTo>
                <a:cubicBezTo>
                  <a:pt x="231" y="756"/>
                  <a:pt x="231" y="755"/>
                  <a:pt x="233" y="753"/>
                </a:cubicBezTo>
                <a:cubicBezTo>
                  <a:pt x="233" y="749"/>
                  <a:pt x="232" y="748"/>
                  <a:pt x="235" y="748"/>
                </a:cubicBezTo>
                <a:cubicBezTo>
                  <a:pt x="237" y="747"/>
                  <a:pt x="242" y="749"/>
                  <a:pt x="243" y="751"/>
                </a:cubicBezTo>
                <a:cubicBezTo>
                  <a:pt x="244" y="751"/>
                  <a:pt x="251" y="751"/>
                  <a:pt x="251" y="752"/>
                </a:cubicBezTo>
                <a:cubicBezTo>
                  <a:pt x="247" y="753"/>
                  <a:pt x="248" y="754"/>
                  <a:pt x="250" y="756"/>
                </a:cubicBezTo>
                <a:cubicBezTo>
                  <a:pt x="251" y="756"/>
                  <a:pt x="251" y="755"/>
                  <a:pt x="252" y="755"/>
                </a:cubicBezTo>
                <a:cubicBezTo>
                  <a:pt x="253" y="753"/>
                  <a:pt x="253" y="753"/>
                  <a:pt x="255" y="753"/>
                </a:cubicBezTo>
                <a:cubicBezTo>
                  <a:pt x="256" y="756"/>
                  <a:pt x="259" y="758"/>
                  <a:pt x="257" y="753"/>
                </a:cubicBezTo>
                <a:cubicBezTo>
                  <a:pt x="260" y="754"/>
                  <a:pt x="260" y="754"/>
                  <a:pt x="260" y="754"/>
                </a:cubicBezTo>
                <a:cubicBezTo>
                  <a:pt x="262" y="755"/>
                  <a:pt x="264" y="757"/>
                  <a:pt x="267" y="755"/>
                </a:cubicBezTo>
                <a:cubicBezTo>
                  <a:pt x="272" y="754"/>
                  <a:pt x="271" y="751"/>
                  <a:pt x="272" y="748"/>
                </a:cubicBezTo>
                <a:cubicBezTo>
                  <a:pt x="273" y="748"/>
                  <a:pt x="273" y="747"/>
                  <a:pt x="273" y="746"/>
                </a:cubicBezTo>
                <a:cubicBezTo>
                  <a:pt x="270" y="742"/>
                  <a:pt x="276" y="745"/>
                  <a:pt x="278" y="745"/>
                </a:cubicBezTo>
                <a:cubicBezTo>
                  <a:pt x="279" y="747"/>
                  <a:pt x="281" y="747"/>
                  <a:pt x="282" y="751"/>
                </a:cubicBezTo>
                <a:cubicBezTo>
                  <a:pt x="279" y="751"/>
                  <a:pt x="275" y="752"/>
                  <a:pt x="275" y="755"/>
                </a:cubicBezTo>
                <a:cubicBezTo>
                  <a:pt x="274" y="756"/>
                  <a:pt x="273" y="757"/>
                  <a:pt x="273" y="757"/>
                </a:cubicBezTo>
                <a:cubicBezTo>
                  <a:pt x="272" y="763"/>
                  <a:pt x="268" y="768"/>
                  <a:pt x="276" y="768"/>
                </a:cubicBezTo>
                <a:cubicBezTo>
                  <a:pt x="276" y="769"/>
                  <a:pt x="276" y="769"/>
                  <a:pt x="276" y="770"/>
                </a:cubicBezTo>
                <a:cubicBezTo>
                  <a:pt x="276" y="771"/>
                  <a:pt x="275" y="777"/>
                  <a:pt x="273" y="779"/>
                </a:cubicBezTo>
                <a:cubicBezTo>
                  <a:pt x="272" y="782"/>
                  <a:pt x="268" y="784"/>
                  <a:pt x="267" y="787"/>
                </a:cubicBezTo>
                <a:cubicBezTo>
                  <a:pt x="265" y="788"/>
                  <a:pt x="261" y="789"/>
                  <a:pt x="258" y="790"/>
                </a:cubicBezTo>
                <a:close/>
                <a:moveTo>
                  <a:pt x="469" y="785"/>
                </a:moveTo>
                <a:cubicBezTo>
                  <a:pt x="469" y="785"/>
                  <a:pt x="468" y="785"/>
                  <a:pt x="468" y="784"/>
                </a:cubicBezTo>
                <a:cubicBezTo>
                  <a:pt x="470" y="784"/>
                  <a:pt x="471" y="781"/>
                  <a:pt x="470" y="780"/>
                </a:cubicBezTo>
                <a:cubicBezTo>
                  <a:pt x="468" y="779"/>
                  <a:pt x="463" y="782"/>
                  <a:pt x="463" y="778"/>
                </a:cubicBezTo>
                <a:cubicBezTo>
                  <a:pt x="464" y="777"/>
                  <a:pt x="464" y="775"/>
                  <a:pt x="466" y="777"/>
                </a:cubicBezTo>
                <a:cubicBezTo>
                  <a:pt x="469" y="776"/>
                  <a:pt x="468" y="776"/>
                  <a:pt x="470" y="776"/>
                </a:cubicBezTo>
                <a:cubicBezTo>
                  <a:pt x="471" y="773"/>
                  <a:pt x="472" y="774"/>
                  <a:pt x="474" y="776"/>
                </a:cubicBezTo>
                <a:cubicBezTo>
                  <a:pt x="474" y="777"/>
                  <a:pt x="475" y="778"/>
                  <a:pt x="475" y="780"/>
                </a:cubicBezTo>
                <a:cubicBezTo>
                  <a:pt x="475" y="780"/>
                  <a:pt x="476" y="780"/>
                  <a:pt x="476" y="781"/>
                </a:cubicBezTo>
                <a:cubicBezTo>
                  <a:pt x="474" y="782"/>
                  <a:pt x="474" y="782"/>
                  <a:pt x="474" y="785"/>
                </a:cubicBezTo>
                <a:cubicBezTo>
                  <a:pt x="469" y="785"/>
                  <a:pt x="469" y="785"/>
                  <a:pt x="469" y="785"/>
                </a:cubicBezTo>
                <a:close/>
                <a:moveTo>
                  <a:pt x="460" y="784"/>
                </a:moveTo>
                <a:cubicBezTo>
                  <a:pt x="461" y="782"/>
                  <a:pt x="461" y="783"/>
                  <a:pt x="461" y="784"/>
                </a:cubicBezTo>
                <a:cubicBezTo>
                  <a:pt x="460" y="784"/>
                  <a:pt x="460" y="784"/>
                  <a:pt x="460" y="784"/>
                </a:cubicBezTo>
                <a:close/>
                <a:moveTo>
                  <a:pt x="239" y="779"/>
                </a:moveTo>
                <a:cubicBezTo>
                  <a:pt x="237" y="778"/>
                  <a:pt x="239" y="778"/>
                  <a:pt x="240" y="778"/>
                </a:cubicBezTo>
                <a:cubicBezTo>
                  <a:pt x="241" y="779"/>
                  <a:pt x="240" y="779"/>
                  <a:pt x="239" y="779"/>
                </a:cubicBezTo>
                <a:close/>
                <a:moveTo>
                  <a:pt x="251" y="765"/>
                </a:moveTo>
                <a:cubicBezTo>
                  <a:pt x="247" y="763"/>
                  <a:pt x="253" y="761"/>
                  <a:pt x="252" y="765"/>
                </a:cubicBezTo>
                <a:cubicBezTo>
                  <a:pt x="252" y="765"/>
                  <a:pt x="251" y="765"/>
                  <a:pt x="251" y="765"/>
                </a:cubicBezTo>
                <a:close/>
                <a:moveTo>
                  <a:pt x="398" y="745"/>
                </a:moveTo>
                <a:cubicBezTo>
                  <a:pt x="398" y="744"/>
                  <a:pt x="398" y="744"/>
                  <a:pt x="398" y="744"/>
                </a:cubicBezTo>
                <a:cubicBezTo>
                  <a:pt x="399" y="744"/>
                  <a:pt x="399" y="745"/>
                  <a:pt x="398" y="745"/>
                </a:cubicBezTo>
                <a:close/>
                <a:moveTo>
                  <a:pt x="285" y="744"/>
                </a:moveTo>
                <a:cubicBezTo>
                  <a:pt x="285" y="744"/>
                  <a:pt x="285" y="743"/>
                  <a:pt x="285" y="743"/>
                </a:cubicBezTo>
                <a:cubicBezTo>
                  <a:pt x="286" y="743"/>
                  <a:pt x="285" y="743"/>
                  <a:pt x="285" y="744"/>
                </a:cubicBezTo>
                <a:close/>
                <a:moveTo>
                  <a:pt x="429" y="735"/>
                </a:moveTo>
                <a:cubicBezTo>
                  <a:pt x="427" y="734"/>
                  <a:pt x="427" y="730"/>
                  <a:pt x="431" y="731"/>
                </a:cubicBezTo>
                <a:cubicBezTo>
                  <a:pt x="431" y="732"/>
                  <a:pt x="430" y="733"/>
                  <a:pt x="429" y="735"/>
                </a:cubicBezTo>
                <a:close/>
                <a:moveTo>
                  <a:pt x="223" y="727"/>
                </a:moveTo>
                <a:cubicBezTo>
                  <a:pt x="220" y="723"/>
                  <a:pt x="223" y="724"/>
                  <a:pt x="224" y="721"/>
                </a:cubicBezTo>
                <a:cubicBezTo>
                  <a:pt x="227" y="721"/>
                  <a:pt x="224" y="726"/>
                  <a:pt x="223" y="727"/>
                </a:cubicBezTo>
                <a:close/>
                <a:moveTo>
                  <a:pt x="277" y="727"/>
                </a:moveTo>
                <a:cubicBezTo>
                  <a:pt x="277" y="726"/>
                  <a:pt x="277" y="725"/>
                  <a:pt x="278" y="725"/>
                </a:cubicBezTo>
                <a:cubicBezTo>
                  <a:pt x="278" y="726"/>
                  <a:pt x="278" y="726"/>
                  <a:pt x="277" y="727"/>
                </a:cubicBezTo>
                <a:close/>
                <a:moveTo>
                  <a:pt x="455" y="720"/>
                </a:moveTo>
                <a:cubicBezTo>
                  <a:pt x="454" y="719"/>
                  <a:pt x="455" y="716"/>
                  <a:pt x="455" y="715"/>
                </a:cubicBezTo>
                <a:cubicBezTo>
                  <a:pt x="456" y="714"/>
                  <a:pt x="456" y="714"/>
                  <a:pt x="459" y="714"/>
                </a:cubicBezTo>
                <a:cubicBezTo>
                  <a:pt x="459" y="712"/>
                  <a:pt x="459" y="710"/>
                  <a:pt x="459" y="708"/>
                </a:cubicBezTo>
                <a:cubicBezTo>
                  <a:pt x="458" y="709"/>
                  <a:pt x="457" y="709"/>
                  <a:pt x="456" y="709"/>
                </a:cubicBezTo>
                <a:cubicBezTo>
                  <a:pt x="455" y="707"/>
                  <a:pt x="454" y="703"/>
                  <a:pt x="456" y="703"/>
                </a:cubicBezTo>
                <a:cubicBezTo>
                  <a:pt x="457" y="705"/>
                  <a:pt x="461" y="703"/>
                  <a:pt x="461" y="701"/>
                </a:cubicBezTo>
                <a:cubicBezTo>
                  <a:pt x="456" y="702"/>
                  <a:pt x="451" y="701"/>
                  <a:pt x="452" y="695"/>
                </a:cubicBezTo>
                <a:cubicBezTo>
                  <a:pt x="455" y="694"/>
                  <a:pt x="452" y="698"/>
                  <a:pt x="455" y="698"/>
                </a:cubicBezTo>
                <a:cubicBezTo>
                  <a:pt x="456" y="696"/>
                  <a:pt x="455" y="694"/>
                  <a:pt x="455" y="694"/>
                </a:cubicBezTo>
                <a:cubicBezTo>
                  <a:pt x="453" y="694"/>
                  <a:pt x="448" y="690"/>
                  <a:pt x="450" y="687"/>
                </a:cubicBezTo>
                <a:cubicBezTo>
                  <a:pt x="453" y="688"/>
                  <a:pt x="453" y="689"/>
                  <a:pt x="456" y="687"/>
                </a:cubicBezTo>
                <a:cubicBezTo>
                  <a:pt x="459" y="687"/>
                  <a:pt x="459" y="687"/>
                  <a:pt x="459" y="688"/>
                </a:cubicBezTo>
                <a:cubicBezTo>
                  <a:pt x="460" y="690"/>
                  <a:pt x="461" y="690"/>
                  <a:pt x="462" y="693"/>
                </a:cubicBezTo>
                <a:cubicBezTo>
                  <a:pt x="467" y="695"/>
                  <a:pt x="464" y="698"/>
                  <a:pt x="466" y="701"/>
                </a:cubicBezTo>
                <a:cubicBezTo>
                  <a:pt x="468" y="701"/>
                  <a:pt x="470" y="700"/>
                  <a:pt x="471" y="703"/>
                </a:cubicBezTo>
                <a:cubicBezTo>
                  <a:pt x="475" y="704"/>
                  <a:pt x="473" y="701"/>
                  <a:pt x="474" y="701"/>
                </a:cubicBezTo>
                <a:cubicBezTo>
                  <a:pt x="474" y="704"/>
                  <a:pt x="474" y="703"/>
                  <a:pt x="476" y="704"/>
                </a:cubicBezTo>
                <a:cubicBezTo>
                  <a:pt x="476" y="709"/>
                  <a:pt x="476" y="709"/>
                  <a:pt x="476" y="709"/>
                </a:cubicBezTo>
                <a:cubicBezTo>
                  <a:pt x="474" y="709"/>
                  <a:pt x="472" y="710"/>
                  <a:pt x="471" y="711"/>
                </a:cubicBezTo>
                <a:cubicBezTo>
                  <a:pt x="472" y="712"/>
                  <a:pt x="471" y="714"/>
                  <a:pt x="469" y="715"/>
                </a:cubicBezTo>
                <a:cubicBezTo>
                  <a:pt x="465" y="715"/>
                  <a:pt x="462" y="717"/>
                  <a:pt x="457" y="718"/>
                </a:cubicBezTo>
                <a:cubicBezTo>
                  <a:pt x="456" y="719"/>
                  <a:pt x="457" y="719"/>
                  <a:pt x="455" y="720"/>
                </a:cubicBezTo>
                <a:close/>
                <a:moveTo>
                  <a:pt x="460" y="715"/>
                </a:moveTo>
                <a:cubicBezTo>
                  <a:pt x="459" y="715"/>
                  <a:pt x="459" y="715"/>
                  <a:pt x="459" y="715"/>
                </a:cubicBezTo>
                <a:cubicBezTo>
                  <a:pt x="459" y="714"/>
                  <a:pt x="462" y="715"/>
                  <a:pt x="460" y="715"/>
                </a:cubicBezTo>
                <a:close/>
                <a:moveTo>
                  <a:pt x="241" y="713"/>
                </a:moveTo>
                <a:cubicBezTo>
                  <a:pt x="241" y="711"/>
                  <a:pt x="243" y="708"/>
                  <a:pt x="243" y="713"/>
                </a:cubicBezTo>
                <a:cubicBezTo>
                  <a:pt x="241" y="713"/>
                  <a:pt x="241" y="713"/>
                  <a:pt x="241" y="713"/>
                </a:cubicBezTo>
                <a:close/>
                <a:moveTo>
                  <a:pt x="459" y="708"/>
                </a:moveTo>
                <a:cubicBezTo>
                  <a:pt x="459" y="707"/>
                  <a:pt x="459" y="707"/>
                  <a:pt x="459" y="707"/>
                </a:cubicBezTo>
                <a:cubicBezTo>
                  <a:pt x="462" y="707"/>
                  <a:pt x="461" y="708"/>
                  <a:pt x="459" y="708"/>
                </a:cubicBezTo>
                <a:close/>
                <a:moveTo>
                  <a:pt x="464" y="705"/>
                </a:moveTo>
                <a:cubicBezTo>
                  <a:pt x="463" y="704"/>
                  <a:pt x="464" y="704"/>
                  <a:pt x="465" y="705"/>
                </a:cubicBezTo>
                <a:cubicBezTo>
                  <a:pt x="464" y="705"/>
                  <a:pt x="464" y="705"/>
                  <a:pt x="464" y="705"/>
                </a:cubicBezTo>
                <a:close/>
                <a:moveTo>
                  <a:pt x="230" y="704"/>
                </a:moveTo>
                <a:cubicBezTo>
                  <a:pt x="230" y="702"/>
                  <a:pt x="230" y="701"/>
                  <a:pt x="230" y="700"/>
                </a:cubicBezTo>
                <a:cubicBezTo>
                  <a:pt x="231" y="701"/>
                  <a:pt x="231" y="702"/>
                  <a:pt x="230" y="704"/>
                </a:cubicBezTo>
                <a:close/>
                <a:moveTo>
                  <a:pt x="238" y="701"/>
                </a:moveTo>
                <a:cubicBezTo>
                  <a:pt x="238" y="700"/>
                  <a:pt x="239" y="699"/>
                  <a:pt x="239" y="701"/>
                </a:cubicBezTo>
                <a:cubicBezTo>
                  <a:pt x="238" y="701"/>
                  <a:pt x="238" y="701"/>
                  <a:pt x="238" y="701"/>
                </a:cubicBezTo>
                <a:close/>
                <a:moveTo>
                  <a:pt x="251" y="684"/>
                </a:moveTo>
                <a:cubicBezTo>
                  <a:pt x="251" y="683"/>
                  <a:pt x="250" y="682"/>
                  <a:pt x="250" y="681"/>
                </a:cubicBezTo>
                <a:cubicBezTo>
                  <a:pt x="247" y="680"/>
                  <a:pt x="246" y="677"/>
                  <a:pt x="245" y="676"/>
                </a:cubicBezTo>
                <a:cubicBezTo>
                  <a:pt x="244" y="676"/>
                  <a:pt x="243" y="675"/>
                  <a:pt x="242" y="675"/>
                </a:cubicBezTo>
                <a:cubicBezTo>
                  <a:pt x="240" y="672"/>
                  <a:pt x="238" y="674"/>
                  <a:pt x="236" y="674"/>
                </a:cubicBezTo>
                <a:cubicBezTo>
                  <a:pt x="235" y="670"/>
                  <a:pt x="234" y="670"/>
                  <a:pt x="231" y="670"/>
                </a:cubicBezTo>
                <a:cubicBezTo>
                  <a:pt x="229" y="667"/>
                  <a:pt x="227" y="665"/>
                  <a:pt x="226" y="663"/>
                </a:cubicBezTo>
                <a:cubicBezTo>
                  <a:pt x="224" y="661"/>
                  <a:pt x="221" y="654"/>
                  <a:pt x="221" y="651"/>
                </a:cubicBezTo>
                <a:cubicBezTo>
                  <a:pt x="218" y="648"/>
                  <a:pt x="220" y="647"/>
                  <a:pt x="218" y="645"/>
                </a:cubicBezTo>
                <a:cubicBezTo>
                  <a:pt x="218" y="642"/>
                  <a:pt x="217" y="640"/>
                  <a:pt x="216" y="637"/>
                </a:cubicBezTo>
                <a:cubicBezTo>
                  <a:pt x="214" y="635"/>
                  <a:pt x="215" y="634"/>
                  <a:pt x="215" y="632"/>
                </a:cubicBezTo>
                <a:cubicBezTo>
                  <a:pt x="212" y="628"/>
                  <a:pt x="213" y="623"/>
                  <a:pt x="213" y="619"/>
                </a:cubicBezTo>
                <a:cubicBezTo>
                  <a:pt x="212" y="616"/>
                  <a:pt x="211" y="616"/>
                  <a:pt x="211" y="615"/>
                </a:cubicBezTo>
                <a:cubicBezTo>
                  <a:pt x="215" y="613"/>
                  <a:pt x="207" y="609"/>
                  <a:pt x="213" y="609"/>
                </a:cubicBezTo>
                <a:cubicBezTo>
                  <a:pt x="213" y="608"/>
                  <a:pt x="214" y="607"/>
                  <a:pt x="214" y="606"/>
                </a:cubicBezTo>
                <a:cubicBezTo>
                  <a:pt x="215" y="608"/>
                  <a:pt x="213" y="610"/>
                  <a:pt x="215" y="612"/>
                </a:cubicBezTo>
                <a:cubicBezTo>
                  <a:pt x="215" y="613"/>
                  <a:pt x="216" y="621"/>
                  <a:pt x="217" y="621"/>
                </a:cubicBezTo>
                <a:cubicBezTo>
                  <a:pt x="214" y="622"/>
                  <a:pt x="216" y="624"/>
                  <a:pt x="217" y="624"/>
                </a:cubicBezTo>
                <a:cubicBezTo>
                  <a:pt x="218" y="625"/>
                  <a:pt x="219" y="627"/>
                  <a:pt x="219" y="628"/>
                </a:cubicBezTo>
                <a:cubicBezTo>
                  <a:pt x="213" y="627"/>
                  <a:pt x="214" y="633"/>
                  <a:pt x="220" y="633"/>
                </a:cubicBezTo>
                <a:cubicBezTo>
                  <a:pt x="220" y="636"/>
                  <a:pt x="219" y="639"/>
                  <a:pt x="220" y="643"/>
                </a:cubicBezTo>
                <a:cubicBezTo>
                  <a:pt x="224" y="646"/>
                  <a:pt x="224" y="643"/>
                  <a:pt x="227" y="641"/>
                </a:cubicBezTo>
                <a:cubicBezTo>
                  <a:pt x="229" y="641"/>
                  <a:pt x="231" y="645"/>
                  <a:pt x="234" y="647"/>
                </a:cubicBezTo>
                <a:cubicBezTo>
                  <a:pt x="236" y="647"/>
                  <a:pt x="237" y="647"/>
                  <a:pt x="239" y="648"/>
                </a:cubicBezTo>
                <a:cubicBezTo>
                  <a:pt x="246" y="645"/>
                  <a:pt x="246" y="654"/>
                  <a:pt x="251" y="655"/>
                </a:cubicBezTo>
                <a:cubicBezTo>
                  <a:pt x="253" y="655"/>
                  <a:pt x="254" y="652"/>
                  <a:pt x="256" y="654"/>
                </a:cubicBezTo>
                <a:cubicBezTo>
                  <a:pt x="258" y="653"/>
                  <a:pt x="258" y="652"/>
                  <a:pt x="260" y="652"/>
                </a:cubicBezTo>
                <a:cubicBezTo>
                  <a:pt x="261" y="653"/>
                  <a:pt x="262" y="656"/>
                  <a:pt x="265" y="655"/>
                </a:cubicBezTo>
                <a:cubicBezTo>
                  <a:pt x="270" y="655"/>
                  <a:pt x="270" y="654"/>
                  <a:pt x="273" y="658"/>
                </a:cubicBezTo>
                <a:cubicBezTo>
                  <a:pt x="276" y="659"/>
                  <a:pt x="280" y="661"/>
                  <a:pt x="282" y="665"/>
                </a:cubicBezTo>
                <a:cubicBezTo>
                  <a:pt x="282" y="665"/>
                  <a:pt x="282" y="665"/>
                  <a:pt x="283" y="665"/>
                </a:cubicBezTo>
                <a:cubicBezTo>
                  <a:pt x="283" y="662"/>
                  <a:pt x="283" y="660"/>
                  <a:pt x="284" y="657"/>
                </a:cubicBezTo>
                <a:cubicBezTo>
                  <a:pt x="284" y="657"/>
                  <a:pt x="285" y="657"/>
                  <a:pt x="285" y="657"/>
                </a:cubicBezTo>
                <a:cubicBezTo>
                  <a:pt x="284" y="657"/>
                  <a:pt x="284" y="664"/>
                  <a:pt x="284" y="665"/>
                </a:cubicBezTo>
                <a:cubicBezTo>
                  <a:pt x="283" y="666"/>
                  <a:pt x="283" y="667"/>
                  <a:pt x="283" y="668"/>
                </a:cubicBezTo>
                <a:cubicBezTo>
                  <a:pt x="280" y="667"/>
                  <a:pt x="278" y="670"/>
                  <a:pt x="278" y="673"/>
                </a:cubicBezTo>
                <a:cubicBezTo>
                  <a:pt x="274" y="673"/>
                  <a:pt x="273" y="673"/>
                  <a:pt x="275" y="677"/>
                </a:cubicBezTo>
                <a:cubicBezTo>
                  <a:pt x="270" y="676"/>
                  <a:pt x="270" y="676"/>
                  <a:pt x="270" y="676"/>
                </a:cubicBezTo>
                <a:cubicBezTo>
                  <a:pt x="267" y="677"/>
                  <a:pt x="266" y="678"/>
                  <a:pt x="264" y="678"/>
                </a:cubicBezTo>
                <a:cubicBezTo>
                  <a:pt x="261" y="679"/>
                  <a:pt x="260" y="678"/>
                  <a:pt x="259" y="680"/>
                </a:cubicBezTo>
                <a:cubicBezTo>
                  <a:pt x="257" y="679"/>
                  <a:pt x="256" y="680"/>
                  <a:pt x="255" y="682"/>
                </a:cubicBezTo>
                <a:cubicBezTo>
                  <a:pt x="253" y="683"/>
                  <a:pt x="253" y="683"/>
                  <a:pt x="251" y="684"/>
                </a:cubicBezTo>
                <a:close/>
                <a:moveTo>
                  <a:pt x="276" y="675"/>
                </a:moveTo>
                <a:cubicBezTo>
                  <a:pt x="276" y="675"/>
                  <a:pt x="276" y="675"/>
                  <a:pt x="276" y="675"/>
                </a:cubicBezTo>
                <a:cubicBezTo>
                  <a:pt x="276" y="673"/>
                  <a:pt x="277" y="675"/>
                  <a:pt x="276" y="675"/>
                </a:cubicBezTo>
                <a:close/>
                <a:moveTo>
                  <a:pt x="230" y="665"/>
                </a:moveTo>
                <a:cubicBezTo>
                  <a:pt x="230" y="664"/>
                  <a:pt x="229" y="664"/>
                  <a:pt x="229" y="664"/>
                </a:cubicBezTo>
                <a:cubicBezTo>
                  <a:pt x="229" y="659"/>
                  <a:pt x="232" y="663"/>
                  <a:pt x="230" y="665"/>
                </a:cubicBezTo>
                <a:close/>
                <a:moveTo>
                  <a:pt x="284" y="594"/>
                </a:moveTo>
                <a:cubicBezTo>
                  <a:pt x="283" y="594"/>
                  <a:pt x="283" y="594"/>
                  <a:pt x="283" y="594"/>
                </a:cubicBezTo>
                <a:cubicBezTo>
                  <a:pt x="283" y="589"/>
                  <a:pt x="286" y="592"/>
                  <a:pt x="284" y="594"/>
                </a:cubicBezTo>
                <a:close/>
                <a:moveTo>
                  <a:pt x="284" y="583"/>
                </a:moveTo>
                <a:cubicBezTo>
                  <a:pt x="282" y="579"/>
                  <a:pt x="283" y="579"/>
                  <a:pt x="286" y="578"/>
                </a:cubicBezTo>
                <a:cubicBezTo>
                  <a:pt x="286" y="579"/>
                  <a:pt x="286" y="578"/>
                  <a:pt x="285" y="579"/>
                </a:cubicBezTo>
                <a:cubicBezTo>
                  <a:pt x="285" y="580"/>
                  <a:pt x="285" y="582"/>
                  <a:pt x="284" y="583"/>
                </a:cubicBezTo>
                <a:close/>
                <a:moveTo>
                  <a:pt x="281" y="578"/>
                </a:moveTo>
                <a:cubicBezTo>
                  <a:pt x="280" y="577"/>
                  <a:pt x="280" y="575"/>
                  <a:pt x="281" y="575"/>
                </a:cubicBezTo>
                <a:cubicBezTo>
                  <a:pt x="281" y="577"/>
                  <a:pt x="281" y="577"/>
                  <a:pt x="281" y="578"/>
                </a:cubicBezTo>
                <a:close/>
                <a:moveTo>
                  <a:pt x="294" y="574"/>
                </a:moveTo>
                <a:cubicBezTo>
                  <a:pt x="294" y="573"/>
                  <a:pt x="294" y="573"/>
                  <a:pt x="294" y="572"/>
                </a:cubicBezTo>
                <a:cubicBezTo>
                  <a:pt x="295" y="572"/>
                  <a:pt x="295" y="573"/>
                  <a:pt x="294" y="574"/>
                </a:cubicBezTo>
                <a:close/>
                <a:moveTo>
                  <a:pt x="297" y="570"/>
                </a:moveTo>
                <a:cubicBezTo>
                  <a:pt x="297" y="568"/>
                  <a:pt x="297" y="565"/>
                  <a:pt x="299" y="565"/>
                </a:cubicBezTo>
                <a:cubicBezTo>
                  <a:pt x="299" y="568"/>
                  <a:pt x="300" y="568"/>
                  <a:pt x="297" y="570"/>
                </a:cubicBezTo>
                <a:close/>
                <a:moveTo>
                  <a:pt x="300" y="561"/>
                </a:moveTo>
                <a:cubicBezTo>
                  <a:pt x="300" y="560"/>
                  <a:pt x="300" y="559"/>
                  <a:pt x="300" y="558"/>
                </a:cubicBezTo>
                <a:cubicBezTo>
                  <a:pt x="301" y="558"/>
                  <a:pt x="301" y="559"/>
                  <a:pt x="301" y="561"/>
                </a:cubicBezTo>
                <a:cubicBezTo>
                  <a:pt x="301" y="561"/>
                  <a:pt x="300" y="561"/>
                  <a:pt x="300" y="561"/>
                </a:cubicBezTo>
                <a:close/>
                <a:moveTo>
                  <a:pt x="285" y="559"/>
                </a:moveTo>
                <a:cubicBezTo>
                  <a:pt x="285" y="559"/>
                  <a:pt x="285" y="557"/>
                  <a:pt x="286" y="558"/>
                </a:cubicBezTo>
                <a:cubicBezTo>
                  <a:pt x="285" y="558"/>
                  <a:pt x="285" y="559"/>
                  <a:pt x="285" y="559"/>
                </a:cubicBezTo>
                <a:close/>
                <a:moveTo>
                  <a:pt x="297" y="556"/>
                </a:moveTo>
                <a:cubicBezTo>
                  <a:pt x="296" y="554"/>
                  <a:pt x="297" y="554"/>
                  <a:pt x="297" y="553"/>
                </a:cubicBezTo>
                <a:cubicBezTo>
                  <a:pt x="298" y="554"/>
                  <a:pt x="298" y="555"/>
                  <a:pt x="297" y="556"/>
                </a:cubicBezTo>
                <a:close/>
                <a:moveTo>
                  <a:pt x="300" y="544"/>
                </a:moveTo>
                <a:cubicBezTo>
                  <a:pt x="300" y="543"/>
                  <a:pt x="301" y="542"/>
                  <a:pt x="302" y="541"/>
                </a:cubicBezTo>
                <a:cubicBezTo>
                  <a:pt x="302" y="544"/>
                  <a:pt x="302" y="543"/>
                  <a:pt x="300" y="544"/>
                </a:cubicBezTo>
                <a:close/>
                <a:moveTo>
                  <a:pt x="303" y="541"/>
                </a:moveTo>
                <a:cubicBezTo>
                  <a:pt x="303" y="538"/>
                  <a:pt x="302" y="538"/>
                  <a:pt x="305" y="537"/>
                </a:cubicBezTo>
                <a:cubicBezTo>
                  <a:pt x="305" y="536"/>
                  <a:pt x="305" y="536"/>
                  <a:pt x="305" y="535"/>
                </a:cubicBezTo>
                <a:cubicBezTo>
                  <a:pt x="302" y="533"/>
                  <a:pt x="305" y="530"/>
                  <a:pt x="306" y="532"/>
                </a:cubicBezTo>
                <a:cubicBezTo>
                  <a:pt x="306" y="531"/>
                  <a:pt x="306" y="530"/>
                  <a:pt x="306" y="528"/>
                </a:cubicBezTo>
                <a:cubicBezTo>
                  <a:pt x="311" y="531"/>
                  <a:pt x="307" y="539"/>
                  <a:pt x="303" y="541"/>
                </a:cubicBezTo>
                <a:close/>
                <a:moveTo>
                  <a:pt x="219" y="505"/>
                </a:moveTo>
                <a:cubicBezTo>
                  <a:pt x="218" y="504"/>
                  <a:pt x="218" y="504"/>
                  <a:pt x="219" y="504"/>
                </a:cubicBezTo>
                <a:cubicBezTo>
                  <a:pt x="219" y="504"/>
                  <a:pt x="219" y="505"/>
                  <a:pt x="219" y="505"/>
                </a:cubicBezTo>
                <a:close/>
                <a:moveTo>
                  <a:pt x="244" y="419"/>
                </a:moveTo>
                <a:cubicBezTo>
                  <a:pt x="243" y="419"/>
                  <a:pt x="243" y="418"/>
                  <a:pt x="243" y="418"/>
                </a:cubicBezTo>
                <a:cubicBezTo>
                  <a:pt x="244" y="415"/>
                  <a:pt x="245" y="417"/>
                  <a:pt x="244" y="419"/>
                </a:cubicBezTo>
                <a:close/>
                <a:moveTo>
                  <a:pt x="215" y="418"/>
                </a:moveTo>
                <a:cubicBezTo>
                  <a:pt x="213" y="416"/>
                  <a:pt x="211" y="415"/>
                  <a:pt x="214" y="413"/>
                </a:cubicBezTo>
                <a:cubicBezTo>
                  <a:pt x="216" y="412"/>
                  <a:pt x="218" y="410"/>
                  <a:pt x="220" y="409"/>
                </a:cubicBezTo>
                <a:cubicBezTo>
                  <a:pt x="221" y="409"/>
                  <a:pt x="221" y="410"/>
                  <a:pt x="223" y="410"/>
                </a:cubicBezTo>
                <a:cubicBezTo>
                  <a:pt x="226" y="406"/>
                  <a:pt x="226" y="407"/>
                  <a:pt x="226" y="412"/>
                </a:cubicBezTo>
                <a:cubicBezTo>
                  <a:pt x="224" y="414"/>
                  <a:pt x="224" y="414"/>
                  <a:pt x="224" y="414"/>
                </a:cubicBezTo>
                <a:cubicBezTo>
                  <a:pt x="219" y="414"/>
                  <a:pt x="218" y="413"/>
                  <a:pt x="217" y="417"/>
                </a:cubicBezTo>
                <a:cubicBezTo>
                  <a:pt x="216" y="418"/>
                  <a:pt x="216" y="418"/>
                  <a:pt x="215" y="418"/>
                </a:cubicBezTo>
                <a:close/>
                <a:moveTo>
                  <a:pt x="229" y="414"/>
                </a:moveTo>
                <a:cubicBezTo>
                  <a:pt x="227" y="414"/>
                  <a:pt x="227" y="414"/>
                  <a:pt x="227" y="412"/>
                </a:cubicBezTo>
                <a:cubicBezTo>
                  <a:pt x="228" y="412"/>
                  <a:pt x="229" y="412"/>
                  <a:pt x="231" y="412"/>
                </a:cubicBezTo>
                <a:cubicBezTo>
                  <a:pt x="231" y="414"/>
                  <a:pt x="230" y="414"/>
                  <a:pt x="229" y="414"/>
                </a:cubicBezTo>
                <a:close/>
                <a:moveTo>
                  <a:pt x="254" y="407"/>
                </a:moveTo>
                <a:cubicBezTo>
                  <a:pt x="251" y="405"/>
                  <a:pt x="254" y="401"/>
                  <a:pt x="258" y="403"/>
                </a:cubicBezTo>
                <a:cubicBezTo>
                  <a:pt x="258" y="404"/>
                  <a:pt x="256" y="407"/>
                  <a:pt x="254" y="407"/>
                </a:cubicBezTo>
                <a:close/>
                <a:moveTo>
                  <a:pt x="276" y="393"/>
                </a:moveTo>
                <a:cubicBezTo>
                  <a:pt x="275" y="393"/>
                  <a:pt x="276" y="391"/>
                  <a:pt x="277" y="391"/>
                </a:cubicBezTo>
                <a:cubicBezTo>
                  <a:pt x="277" y="393"/>
                  <a:pt x="277" y="393"/>
                  <a:pt x="276" y="393"/>
                </a:cubicBezTo>
                <a:close/>
                <a:moveTo>
                  <a:pt x="410" y="699"/>
                </a:moveTo>
                <a:cubicBezTo>
                  <a:pt x="407" y="698"/>
                  <a:pt x="410" y="698"/>
                  <a:pt x="411" y="698"/>
                </a:cubicBezTo>
                <a:cubicBezTo>
                  <a:pt x="411" y="700"/>
                  <a:pt x="411" y="699"/>
                  <a:pt x="410" y="699"/>
                </a:cubicBezTo>
                <a:close/>
                <a:moveTo>
                  <a:pt x="458" y="698"/>
                </a:moveTo>
                <a:cubicBezTo>
                  <a:pt x="456" y="697"/>
                  <a:pt x="457" y="695"/>
                  <a:pt x="457" y="693"/>
                </a:cubicBezTo>
                <a:cubicBezTo>
                  <a:pt x="461" y="695"/>
                  <a:pt x="461" y="693"/>
                  <a:pt x="461" y="698"/>
                </a:cubicBezTo>
                <a:cubicBezTo>
                  <a:pt x="459" y="698"/>
                  <a:pt x="459" y="698"/>
                  <a:pt x="458" y="698"/>
                </a:cubicBezTo>
                <a:close/>
                <a:moveTo>
                  <a:pt x="413" y="695"/>
                </a:moveTo>
                <a:cubicBezTo>
                  <a:pt x="413" y="693"/>
                  <a:pt x="414" y="694"/>
                  <a:pt x="415" y="694"/>
                </a:cubicBezTo>
                <a:cubicBezTo>
                  <a:pt x="414" y="694"/>
                  <a:pt x="413" y="694"/>
                  <a:pt x="413" y="695"/>
                </a:cubicBezTo>
                <a:close/>
                <a:moveTo>
                  <a:pt x="416" y="692"/>
                </a:moveTo>
                <a:cubicBezTo>
                  <a:pt x="414" y="691"/>
                  <a:pt x="415" y="691"/>
                  <a:pt x="416" y="691"/>
                </a:cubicBezTo>
                <a:cubicBezTo>
                  <a:pt x="416" y="692"/>
                  <a:pt x="416" y="691"/>
                  <a:pt x="416" y="692"/>
                </a:cubicBezTo>
                <a:close/>
                <a:moveTo>
                  <a:pt x="684" y="691"/>
                </a:moveTo>
                <a:cubicBezTo>
                  <a:pt x="684" y="691"/>
                  <a:pt x="684" y="690"/>
                  <a:pt x="684" y="689"/>
                </a:cubicBezTo>
                <a:cubicBezTo>
                  <a:pt x="687" y="686"/>
                  <a:pt x="688" y="690"/>
                  <a:pt x="684" y="691"/>
                </a:cubicBezTo>
                <a:close/>
                <a:moveTo>
                  <a:pt x="420" y="691"/>
                </a:moveTo>
                <a:cubicBezTo>
                  <a:pt x="418" y="690"/>
                  <a:pt x="419" y="689"/>
                  <a:pt x="421" y="689"/>
                </a:cubicBezTo>
                <a:cubicBezTo>
                  <a:pt x="421" y="690"/>
                  <a:pt x="421" y="690"/>
                  <a:pt x="420" y="691"/>
                </a:cubicBezTo>
                <a:close/>
                <a:moveTo>
                  <a:pt x="694" y="687"/>
                </a:moveTo>
                <a:cubicBezTo>
                  <a:pt x="693" y="687"/>
                  <a:pt x="693" y="687"/>
                  <a:pt x="693" y="687"/>
                </a:cubicBezTo>
                <a:cubicBezTo>
                  <a:pt x="696" y="686"/>
                  <a:pt x="695" y="679"/>
                  <a:pt x="694" y="678"/>
                </a:cubicBezTo>
                <a:cubicBezTo>
                  <a:pt x="694" y="677"/>
                  <a:pt x="694" y="677"/>
                  <a:pt x="692" y="677"/>
                </a:cubicBezTo>
                <a:cubicBezTo>
                  <a:pt x="692" y="674"/>
                  <a:pt x="693" y="671"/>
                  <a:pt x="693" y="668"/>
                </a:cubicBezTo>
                <a:cubicBezTo>
                  <a:pt x="690" y="665"/>
                  <a:pt x="691" y="664"/>
                  <a:pt x="691" y="661"/>
                </a:cubicBezTo>
                <a:cubicBezTo>
                  <a:pt x="689" y="660"/>
                  <a:pt x="691" y="657"/>
                  <a:pt x="691" y="656"/>
                </a:cubicBezTo>
                <a:cubicBezTo>
                  <a:pt x="691" y="652"/>
                  <a:pt x="693" y="648"/>
                  <a:pt x="693" y="644"/>
                </a:cubicBezTo>
                <a:cubicBezTo>
                  <a:pt x="694" y="644"/>
                  <a:pt x="695" y="644"/>
                  <a:pt x="695" y="644"/>
                </a:cubicBezTo>
                <a:cubicBezTo>
                  <a:pt x="695" y="639"/>
                  <a:pt x="695" y="637"/>
                  <a:pt x="699" y="633"/>
                </a:cubicBezTo>
                <a:cubicBezTo>
                  <a:pt x="699" y="629"/>
                  <a:pt x="701" y="626"/>
                  <a:pt x="703" y="622"/>
                </a:cubicBezTo>
                <a:cubicBezTo>
                  <a:pt x="702" y="619"/>
                  <a:pt x="702" y="620"/>
                  <a:pt x="704" y="618"/>
                </a:cubicBezTo>
                <a:cubicBezTo>
                  <a:pt x="704" y="616"/>
                  <a:pt x="704" y="614"/>
                  <a:pt x="703" y="612"/>
                </a:cubicBezTo>
                <a:cubicBezTo>
                  <a:pt x="702" y="612"/>
                  <a:pt x="701" y="611"/>
                  <a:pt x="700" y="611"/>
                </a:cubicBezTo>
                <a:cubicBezTo>
                  <a:pt x="696" y="604"/>
                  <a:pt x="696" y="604"/>
                  <a:pt x="696" y="604"/>
                </a:cubicBezTo>
                <a:cubicBezTo>
                  <a:pt x="693" y="602"/>
                  <a:pt x="694" y="598"/>
                  <a:pt x="694" y="595"/>
                </a:cubicBezTo>
                <a:cubicBezTo>
                  <a:pt x="694" y="593"/>
                  <a:pt x="694" y="588"/>
                  <a:pt x="695" y="586"/>
                </a:cubicBezTo>
                <a:cubicBezTo>
                  <a:pt x="696" y="582"/>
                  <a:pt x="698" y="581"/>
                  <a:pt x="701" y="579"/>
                </a:cubicBezTo>
                <a:cubicBezTo>
                  <a:pt x="705" y="578"/>
                  <a:pt x="704" y="578"/>
                  <a:pt x="706" y="575"/>
                </a:cubicBezTo>
                <a:cubicBezTo>
                  <a:pt x="707" y="575"/>
                  <a:pt x="708" y="574"/>
                  <a:pt x="710" y="574"/>
                </a:cubicBezTo>
                <a:cubicBezTo>
                  <a:pt x="710" y="571"/>
                  <a:pt x="709" y="571"/>
                  <a:pt x="712" y="571"/>
                </a:cubicBezTo>
                <a:cubicBezTo>
                  <a:pt x="708" y="570"/>
                  <a:pt x="708" y="570"/>
                  <a:pt x="711" y="567"/>
                </a:cubicBezTo>
                <a:cubicBezTo>
                  <a:pt x="715" y="568"/>
                  <a:pt x="714" y="565"/>
                  <a:pt x="714" y="562"/>
                </a:cubicBezTo>
                <a:cubicBezTo>
                  <a:pt x="716" y="560"/>
                  <a:pt x="714" y="558"/>
                  <a:pt x="714" y="556"/>
                </a:cubicBezTo>
                <a:cubicBezTo>
                  <a:pt x="715" y="555"/>
                  <a:pt x="716" y="554"/>
                  <a:pt x="717" y="553"/>
                </a:cubicBezTo>
                <a:cubicBezTo>
                  <a:pt x="719" y="554"/>
                  <a:pt x="718" y="556"/>
                  <a:pt x="722" y="556"/>
                </a:cubicBezTo>
                <a:cubicBezTo>
                  <a:pt x="722" y="553"/>
                  <a:pt x="722" y="553"/>
                  <a:pt x="721" y="551"/>
                </a:cubicBezTo>
                <a:cubicBezTo>
                  <a:pt x="721" y="548"/>
                  <a:pt x="722" y="548"/>
                  <a:pt x="720" y="547"/>
                </a:cubicBezTo>
                <a:cubicBezTo>
                  <a:pt x="720" y="543"/>
                  <a:pt x="724" y="534"/>
                  <a:pt x="715" y="538"/>
                </a:cubicBezTo>
                <a:cubicBezTo>
                  <a:pt x="714" y="538"/>
                  <a:pt x="712" y="537"/>
                  <a:pt x="712" y="537"/>
                </a:cubicBezTo>
                <a:cubicBezTo>
                  <a:pt x="712" y="535"/>
                  <a:pt x="712" y="529"/>
                  <a:pt x="715" y="530"/>
                </a:cubicBezTo>
                <a:cubicBezTo>
                  <a:pt x="718" y="537"/>
                  <a:pt x="719" y="531"/>
                  <a:pt x="718" y="528"/>
                </a:cubicBezTo>
                <a:cubicBezTo>
                  <a:pt x="715" y="526"/>
                  <a:pt x="717" y="525"/>
                  <a:pt x="717" y="522"/>
                </a:cubicBezTo>
                <a:cubicBezTo>
                  <a:pt x="715" y="518"/>
                  <a:pt x="715" y="519"/>
                  <a:pt x="717" y="516"/>
                </a:cubicBezTo>
                <a:cubicBezTo>
                  <a:pt x="716" y="514"/>
                  <a:pt x="715" y="514"/>
                  <a:pt x="717" y="512"/>
                </a:cubicBezTo>
                <a:cubicBezTo>
                  <a:pt x="714" y="510"/>
                  <a:pt x="714" y="506"/>
                  <a:pt x="712" y="506"/>
                </a:cubicBezTo>
                <a:cubicBezTo>
                  <a:pt x="711" y="508"/>
                  <a:pt x="714" y="509"/>
                  <a:pt x="710" y="510"/>
                </a:cubicBezTo>
                <a:cubicBezTo>
                  <a:pt x="710" y="507"/>
                  <a:pt x="710" y="507"/>
                  <a:pt x="710" y="507"/>
                </a:cubicBezTo>
                <a:cubicBezTo>
                  <a:pt x="707" y="506"/>
                  <a:pt x="705" y="505"/>
                  <a:pt x="704" y="508"/>
                </a:cubicBezTo>
                <a:cubicBezTo>
                  <a:pt x="703" y="507"/>
                  <a:pt x="701" y="505"/>
                  <a:pt x="700" y="507"/>
                </a:cubicBezTo>
                <a:cubicBezTo>
                  <a:pt x="696" y="507"/>
                  <a:pt x="696" y="507"/>
                  <a:pt x="696" y="507"/>
                </a:cubicBezTo>
                <a:cubicBezTo>
                  <a:pt x="696" y="505"/>
                  <a:pt x="693" y="502"/>
                  <a:pt x="692" y="500"/>
                </a:cubicBezTo>
                <a:cubicBezTo>
                  <a:pt x="691" y="495"/>
                  <a:pt x="684" y="488"/>
                  <a:pt x="679" y="487"/>
                </a:cubicBezTo>
                <a:cubicBezTo>
                  <a:pt x="676" y="484"/>
                  <a:pt x="677" y="484"/>
                  <a:pt x="676" y="482"/>
                </a:cubicBezTo>
                <a:cubicBezTo>
                  <a:pt x="673" y="480"/>
                  <a:pt x="673" y="483"/>
                  <a:pt x="673" y="485"/>
                </a:cubicBezTo>
                <a:cubicBezTo>
                  <a:pt x="672" y="487"/>
                  <a:pt x="672" y="490"/>
                  <a:pt x="670" y="490"/>
                </a:cubicBezTo>
                <a:cubicBezTo>
                  <a:pt x="669" y="488"/>
                  <a:pt x="668" y="488"/>
                  <a:pt x="667" y="489"/>
                </a:cubicBezTo>
                <a:cubicBezTo>
                  <a:pt x="665" y="490"/>
                  <a:pt x="667" y="496"/>
                  <a:pt x="664" y="498"/>
                </a:cubicBezTo>
                <a:cubicBezTo>
                  <a:pt x="664" y="499"/>
                  <a:pt x="664" y="500"/>
                  <a:pt x="663" y="501"/>
                </a:cubicBezTo>
                <a:cubicBezTo>
                  <a:pt x="665" y="502"/>
                  <a:pt x="665" y="501"/>
                  <a:pt x="665" y="504"/>
                </a:cubicBezTo>
                <a:cubicBezTo>
                  <a:pt x="663" y="505"/>
                  <a:pt x="664" y="506"/>
                  <a:pt x="663" y="508"/>
                </a:cubicBezTo>
                <a:cubicBezTo>
                  <a:pt x="660" y="511"/>
                  <a:pt x="661" y="513"/>
                  <a:pt x="661" y="516"/>
                </a:cubicBezTo>
                <a:cubicBezTo>
                  <a:pt x="659" y="518"/>
                  <a:pt x="660" y="518"/>
                  <a:pt x="659" y="521"/>
                </a:cubicBezTo>
                <a:cubicBezTo>
                  <a:pt x="656" y="521"/>
                  <a:pt x="655" y="522"/>
                  <a:pt x="655" y="525"/>
                </a:cubicBezTo>
                <a:cubicBezTo>
                  <a:pt x="653" y="526"/>
                  <a:pt x="651" y="529"/>
                  <a:pt x="651" y="531"/>
                </a:cubicBezTo>
                <a:cubicBezTo>
                  <a:pt x="648" y="531"/>
                  <a:pt x="647" y="532"/>
                  <a:pt x="648" y="536"/>
                </a:cubicBezTo>
                <a:cubicBezTo>
                  <a:pt x="647" y="536"/>
                  <a:pt x="647" y="536"/>
                  <a:pt x="647" y="537"/>
                </a:cubicBezTo>
                <a:cubicBezTo>
                  <a:pt x="644" y="538"/>
                  <a:pt x="642" y="543"/>
                  <a:pt x="644" y="546"/>
                </a:cubicBezTo>
                <a:cubicBezTo>
                  <a:pt x="643" y="549"/>
                  <a:pt x="643" y="553"/>
                  <a:pt x="643" y="556"/>
                </a:cubicBezTo>
                <a:cubicBezTo>
                  <a:pt x="641" y="557"/>
                  <a:pt x="642" y="560"/>
                  <a:pt x="642" y="562"/>
                </a:cubicBezTo>
                <a:cubicBezTo>
                  <a:pt x="641" y="564"/>
                  <a:pt x="641" y="563"/>
                  <a:pt x="641" y="566"/>
                </a:cubicBezTo>
                <a:cubicBezTo>
                  <a:pt x="638" y="572"/>
                  <a:pt x="639" y="572"/>
                  <a:pt x="633" y="575"/>
                </a:cubicBezTo>
                <a:cubicBezTo>
                  <a:pt x="631" y="576"/>
                  <a:pt x="630" y="576"/>
                  <a:pt x="628" y="576"/>
                </a:cubicBezTo>
                <a:cubicBezTo>
                  <a:pt x="626" y="577"/>
                  <a:pt x="624" y="577"/>
                  <a:pt x="622" y="578"/>
                </a:cubicBezTo>
                <a:cubicBezTo>
                  <a:pt x="620" y="578"/>
                  <a:pt x="620" y="577"/>
                  <a:pt x="619" y="579"/>
                </a:cubicBezTo>
                <a:cubicBezTo>
                  <a:pt x="617" y="580"/>
                  <a:pt x="616" y="582"/>
                  <a:pt x="615" y="582"/>
                </a:cubicBezTo>
                <a:cubicBezTo>
                  <a:pt x="612" y="580"/>
                  <a:pt x="612" y="580"/>
                  <a:pt x="611" y="582"/>
                </a:cubicBezTo>
                <a:cubicBezTo>
                  <a:pt x="607" y="582"/>
                  <a:pt x="607" y="582"/>
                  <a:pt x="607" y="582"/>
                </a:cubicBezTo>
                <a:cubicBezTo>
                  <a:pt x="607" y="579"/>
                  <a:pt x="603" y="580"/>
                  <a:pt x="603" y="580"/>
                </a:cubicBezTo>
                <a:cubicBezTo>
                  <a:pt x="602" y="578"/>
                  <a:pt x="599" y="579"/>
                  <a:pt x="598" y="579"/>
                </a:cubicBezTo>
                <a:cubicBezTo>
                  <a:pt x="597" y="577"/>
                  <a:pt x="598" y="576"/>
                  <a:pt x="596" y="576"/>
                </a:cubicBezTo>
                <a:cubicBezTo>
                  <a:pt x="594" y="580"/>
                  <a:pt x="594" y="577"/>
                  <a:pt x="592" y="574"/>
                </a:cubicBezTo>
                <a:cubicBezTo>
                  <a:pt x="592" y="570"/>
                  <a:pt x="590" y="571"/>
                  <a:pt x="589" y="568"/>
                </a:cubicBezTo>
                <a:cubicBezTo>
                  <a:pt x="591" y="566"/>
                  <a:pt x="592" y="567"/>
                  <a:pt x="589" y="565"/>
                </a:cubicBezTo>
                <a:cubicBezTo>
                  <a:pt x="589" y="565"/>
                  <a:pt x="589" y="564"/>
                  <a:pt x="589" y="563"/>
                </a:cubicBezTo>
                <a:cubicBezTo>
                  <a:pt x="594" y="559"/>
                  <a:pt x="585" y="557"/>
                  <a:pt x="585" y="555"/>
                </a:cubicBezTo>
                <a:cubicBezTo>
                  <a:pt x="581" y="556"/>
                  <a:pt x="582" y="559"/>
                  <a:pt x="582" y="564"/>
                </a:cubicBezTo>
                <a:cubicBezTo>
                  <a:pt x="579" y="564"/>
                  <a:pt x="580" y="563"/>
                  <a:pt x="580" y="562"/>
                </a:cubicBezTo>
                <a:cubicBezTo>
                  <a:pt x="576" y="562"/>
                  <a:pt x="580" y="567"/>
                  <a:pt x="576" y="564"/>
                </a:cubicBezTo>
                <a:cubicBezTo>
                  <a:pt x="577" y="559"/>
                  <a:pt x="575" y="558"/>
                  <a:pt x="572" y="556"/>
                </a:cubicBezTo>
                <a:cubicBezTo>
                  <a:pt x="571" y="553"/>
                  <a:pt x="569" y="551"/>
                  <a:pt x="567" y="551"/>
                </a:cubicBezTo>
                <a:cubicBezTo>
                  <a:pt x="567" y="548"/>
                  <a:pt x="567" y="547"/>
                  <a:pt x="566" y="546"/>
                </a:cubicBezTo>
                <a:cubicBezTo>
                  <a:pt x="563" y="544"/>
                  <a:pt x="563" y="539"/>
                  <a:pt x="560" y="537"/>
                </a:cubicBezTo>
                <a:cubicBezTo>
                  <a:pt x="559" y="537"/>
                  <a:pt x="558" y="537"/>
                  <a:pt x="557" y="537"/>
                </a:cubicBezTo>
                <a:cubicBezTo>
                  <a:pt x="552" y="532"/>
                  <a:pt x="550" y="523"/>
                  <a:pt x="549" y="515"/>
                </a:cubicBezTo>
                <a:cubicBezTo>
                  <a:pt x="547" y="513"/>
                  <a:pt x="548" y="513"/>
                  <a:pt x="548" y="511"/>
                </a:cubicBezTo>
                <a:cubicBezTo>
                  <a:pt x="545" y="510"/>
                  <a:pt x="547" y="509"/>
                  <a:pt x="547" y="507"/>
                </a:cubicBezTo>
                <a:cubicBezTo>
                  <a:pt x="546" y="506"/>
                  <a:pt x="546" y="505"/>
                  <a:pt x="546" y="504"/>
                </a:cubicBezTo>
                <a:cubicBezTo>
                  <a:pt x="542" y="502"/>
                  <a:pt x="543" y="498"/>
                  <a:pt x="543" y="495"/>
                </a:cubicBezTo>
                <a:cubicBezTo>
                  <a:pt x="541" y="493"/>
                  <a:pt x="541" y="494"/>
                  <a:pt x="539" y="494"/>
                </a:cubicBezTo>
                <a:cubicBezTo>
                  <a:pt x="538" y="490"/>
                  <a:pt x="537" y="488"/>
                  <a:pt x="535" y="485"/>
                </a:cubicBezTo>
                <a:cubicBezTo>
                  <a:pt x="535" y="481"/>
                  <a:pt x="535" y="478"/>
                  <a:pt x="534" y="476"/>
                </a:cubicBezTo>
                <a:cubicBezTo>
                  <a:pt x="534" y="474"/>
                  <a:pt x="534" y="471"/>
                  <a:pt x="534" y="469"/>
                </a:cubicBezTo>
                <a:cubicBezTo>
                  <a:pt x="532" y="467"/>
                  <a:pt x="531" y="466"/>
                  <a:pt x="532" y="464"/>
                </a:cubicBezTo>
                <a:cubicBezTo>
                  <a:pt x="532" y="461"/>
                  <a:pt x="531" y="457"/>
                  <a:pt x="531" y="455"/>
                </a:cubicBezTo>
                <a:cubicBezTo>
                  <a:pt x="529" y="453"/>
                  <a:pt x="526" y="449"/>
                  <a:pt x="523" y="450"/>
                </a:cubicBezTo>
                <a:cubicBezTo>
                  <a:pt x="517" y="445"/>
                  <a:pt x="511" y="439"/>
                  <a:pt x="508" y="434"/>
                </a:cubicBezTo>
                <a:cubicBezTo>
                  <a:pt x="504" y="433"/>
                  <a:pt x="505" y="431"/>
                  <a:pt x="508" y="430"/>
                </a:cubicBezTo>
                <a:cubicBezTo>
                  <a:pt x="508" y="428"/>
                  <a:pt x="508" y="425"/>
                  <a:pt x="508" y="424"/>
                </a:cubicBezTo>
                <a:cubicBezTo>
                  <a:pt x="505" y="423"/>
                  <a:pt x="505" y="423"/>
                  <a:pt x="504" y="425"/>
                </a:cubicBezTo>
                <a:cubicBezTo>
                  <a:pt x="503" y="424"/>
                  <a:pt x="503" y="423"/>
                  <a:pt x="503" y="423"/>
                </a:cubicBezTo>
                <a:cubicBezTo>
                  <a:pt x="499" y="419"/>
                  <a:pt x="504" y="417"/>
                  <a:pt x="506" y="421"/>
                </a:cubicBezTo>
                <a:cubicBezTo>
                  <a:pt x="508" y="420"/>
                  <a:pt x="506" y="418"/>
                  <a:pt x="507" y="417"/>
                </a:cubicBezTo>
                <a:cubicBezTo>
                  <a:pt x="507" y="414"/>
                  <a:pt x="510" y="411"/>
                  <a:pt x="505" y="411"/>
                </a:cubicBezTo>
                <a:cubicBezTo>
                  <a:pt x="504" y="408"/>
                  <a:pt x="505" y="406"/>
                  <a:pt x="501" y="409"/>
                </a:cubicBezTo>
                <a:cubicBezTo>
                  <a:pt x="497" y="407"/>
                  <a:pt x="497" y="409"/>
                  <a:pt x="496" y="412"/>
                </a:cubicBezTo>
                <a:cubicBezTo>
                  <a:pt x="493" y="412"/>
                  <a:pt x="491" y="414"/>
                  <a:pt x="494" y="416"/>
                </a:cubicBezTo>
                <a:cubicBezTo>
                  <a:pt x="494" y="419"/>
                  <a:pt x="488" y="420"/>
                  <a:pt x="491" y="415"/>
                </a:cubicBezTo>
                <a:cubicBezTo>
                  <a:pt x="491" y="410"/>
                  <a:pt x="491" y="410"/>
                  <a:pt x="491" y="410"/>
                </a:cubicBezTo>
                <a:cubicBezTo>
                  <a:pt x="489" y="408"/>
                  <a:pt x="495" y="406"/>
                  <a:pt x="496" y="407"/>
                </a:cubicBezTo>
                <a:cubicBezTo>
                  <a:pt x="497" y="404"/>
                  <a:pt x="499" y="401"/>
                  <a:pt x="501" y="405"/>
                </a:cubicBezTo>
                <a:cubicBezTo>
                  <a:pt x="501" y="401"/>
                  <a:pt x="504" y="399"/>
                  <a:pt x="505" y="395"/>
                </a:cubicBezTo>
                <a:cubicBezTo>
                  <a:pt x="506" y="393"/>
                  <a:pt x="506" y="393"/>
                  <a:pt x="506" y="391"/>
                </a:cubicBezTo>
                <a:cubicBezTo>
                  <a:pt x="507" y="391"/>
                  <a:pt x="510" y="387"/>
                  <a:pt x="512" y="386"/>
                </a:cubicBezTo>
                <a:cubicBezTo>
                  <a:pt x="513" y="382"/>
                  <a:pt x="514" y="384"/>
                  <a:pt x="516" y="383"/>
                </a:cubicBezTo>
                <a:cubicBezTo>
                  <a:pt x="517" y="378"/>
                  <a:pt x="522" y="376"/>
                  <a:pt x="522" y="372"/>
                </a:cubicBezTo>
                <a:cubicBezTo>
                  <a:pt x="523" y="371"/>
                  <a:pt x="524" y="370"/>
                  <a:pt x="525" y="369"/>
                </a:cubicBezTo>
                <a:cubicBezTo>
                  <a:pt x="526" y="365"/>
                  <a:pt x="530" y="363"/>
                  <a:pt x="527" y="360"/>
                </a:cubicBezTo>
                <a:cubicBezTo>
                  <a:pt x="527" y="357"/>
                  <a:pt x="528" y="355"/>
                  <a:pt x="530" y="352"/>
                </a:cubicBezTo>
                <a:cubicBezTo>
                  <a:pt x="532" y="352"/>
                  <a:pt x="533" y="351"/>
                  <a:pt x="534" y="349"/>
                </a:cubicBezTo>
                <a:cubicBezTo>
                  <a:pt x="538" y="349"/>
                  <a:pt x="535" y="355"/>
                  <a:pt x="538" y="356"/>
                </a:cubicBezTo>
                <a:cubicBezTo>
                  <a:pt x="542" y="351"/>
                  <a:pt x="538" y="362"/>
                  <a:pt x="542" y="363"/>
                </a:cubicBezTo>
                <a:cubicBezTo>
                  <a:pt x="541" y="363"/>
                  <a:pt x="540" y="365"/>
                  <a:pt x="540" y="366"/>
                </a:cubicBezTo>
                <a:cubicBezTo>
                  <a:pt x="540" y="370"/>
                  <a:pt x="541" y="373"/>
                  <a:pt x="543" y="378"/>
                </a:cubicBezTo>
                <a:cubicBezTo>
                  <a:pt x="545" y="379"/>
                  <a:pt x="546" y="377"/>
                  <a:pt x="548" y="380"/>
                </a:cubicBezTo>
                <a:cubicBezTo>
                  <a:pt x="551" y="380"/>
                  <a:pt x="550" y="381"/>
                  <a:pt x="551" y="384"/>
                </a:cubicBezTo>
                <a:cubicBezTo>
                  <a:pt x="558" y="382"/>
                  <a:pt x="547" y="376"/>
                  <a:pt x="548" y="374"/>
                </a:cubicBezTo>
                <a:cubicBezTo>
                  <a:pt x="549" y="374"/>
                  <a:pt x="549" y="374"/>
                  <a:pt x="551" y="374"/>
                </a:cubicBezTo>
                <a:cubicBezTo>
                  <a:pt x="553" y="373"/>
                  <a:pt x="553" y="374"/>
                  <a:pt x="554" y="376"/>
                </a:cubicBezTo>
                <a:cubicBezTo>
                  <a:pt x="554" y="377"/>
                  <a:pt x="553" y="383"/>
                  <a:pt x="556" y="384"/>
                </a:cubicBezTo>
                <a:cubicBezTo>
                  <a:pt x="556" y="385"/>
                  <a:pt x="555" y="386"/>
                  <a:pt x="554" y="387"/>
                </a:cubicBezTo>
                <a:cubicBezTo>
                  <a:pt x="548" y="387"/>
                  <a:pt x="552" y="395"/>
                  <a:pt x="550" y="398"/>
                </a:cubicBezTo>
                <a:cubicBezTo>
                  <a:pt x="550" y="399"/>
                  <a:pt x="550" y="401"/>
                  <a:pt x="553" y="400"/>
                </a:cubicBezTo>
                <a:cubicBezTo>
                  <a:pt x="552" y="405"/>
                  <a:pt x="556" y="410"/>
                  <a:pt x="550" y="412"/>
                </a:cubicBezTo>
                <a:cubicBezTo>
                  <a:pt x="550" y="413"/>
                  <a:pt x="550" y="413"/>
                  <a:pt x="550" y="413"/>
                </a:cubicBezTo>
                <a:cubicBezTo>
                  <a:pt x="552" y="413"/>
                  <a:pt x="553" y="416"/>
                  <a:pt x="553" y="418"/>
                </a:cubicBezTo>
                <a:cubicBezTo>
                  <a:pt x="552" y="417"/>
                  <a:pt x="552" y="417"/>
                  <a:pt x="551" y="417"/>
                </a:cubicBezTo>
                <a:cubicBezTo>
                  <a:pt x="551" y="419"/>
                  <a:pt x="548" y="419"/>
                  <a:pt x="547" y="422"/>
                </a:cubicBezTo>
                <a:cubicBezTo>
                  <a:pt x="550" y="427"/>
                  <a:pt x="548" y="428"/>
                  <a:pt x="546" y="432"/>
                </a:cubicBezTo>
                <a:cubicBezTo>
                  <a:pt x="546" y="443"/>
                  <a:pt x="546" y="443"/>
                  <a:pt x="546" y="443"/>
                </a:cubicBezTo>
                <a:cubicBezTo>
                  <a:pt x="547" y="444"/>
                  <a:pt x="548" y="445"/>
                  <a:pt x="549" y="448"/>
                </a:cubicBezTo>
                <a:cubicBezTo>
                  <a:pt x="552" y="449"/>
                  <a:pt x="551" y="455"/>
                  <a:pt x="554" y="457"/>
                </a:cubicBezTo>
                <a:cubicBezTo>
                  <a:pt x="554" y="459"/>
                  <a:pt x="555" y="462"/>
                  <a:pt x="557" y="465"/>
                </a:cubicBezTo>
                <a:cubicBezTo>
                  <a:pt x="557" y="468"/>
                  <a:pt x="559" y="470"/>
                  <a:pt x="560" y="473"/>
                </a:cubicBezTo>
                <a:cubicBezTo>
                  <a:pt x="560" y="469"/>
                  <a:pt x="561" y="469"/>
                  <a:pt x="562" y="467"/>
                </a:cubicBezTo>
                <a:cubicBezTo>
                  <a:pt x="562" y="462"/>
                  <a:pt x="562" y="458"/>
                  <a:pt x="562" y="452"/>
                </a:cubicBezTo>
                <a:cubicBezTo>
                  <a:pt x="560" y="450"/>
                  <a:pt x="560" y="449"/>
                  <a:pt x="560" y="447"/>
                </a:cubicBezTo>
                <a:cubicBezTo>
                  <a:pt x="558" y="442"/>
                  <a:pt x="558" y="438"/>
                  <a:pt x="558" y="434"/>
                </a:cubicBezTo>
                <a:cubicBezTo>
                  <a:pt x="558" y="432"/>
                  <a:pt x="557" y="429"/>
                  <a:pt x="557" y="427"/>
                </a:cubicBezTo>
                <a:cubicBezTo>
                  <a:pt x="559" y="424"/>
                  <a:pt x="558" y="416"/>
                  <a:pt x="561" y="413"/>
                </a:cubicBezTo>
                <a:cubicBezTo>
                  <a:pt x="561" y="401"/>
                  <a:pt x="561" y="401"/>
                  <a:pt x="561" y="401"/>
                </a:cubicBezTo>
                <a:cubicBezTo>
                  <a:pt x="559" y="399"/>
                  <a:pt x="559" y="393"/>
                  <a:pt x="559" y="391"/>
                </a:cubicBezTo>
                <a:cubicBezTo>
                  <a:pt x="556" y="388"/>
                  <a:pt x="558" y="385"/>
                  <a:pt x="557" y="383"/>
                </a:cubicBezTo>
                <a:cubicBezTo>
                  <a:pt x="557" y="380"/>
                  <a:pt x="558" y="377"/>
                  <a:pt x="556" y="375"/>
                </a:cubicBezTo>
                <a:cubicBezTo>
                  <a:pt x="556" y="371"/>
                  <a:pt x="556" y="368"/>
                  <a:pt x="556" y="365"/>
                </a:cubicBezTo>
                <a:cubicBezTo>
                  <a:pt x="554" y="361"/>
                  <a:pt x="555" y="358"/>
                  <a:pt x="554" y="355"/>
                </a:cubicBezTo>
                <a:cubicBezTo>
                  <a:pt x="553" y="342"/>
                  <a:pt x="553" y="342"/>
                  <a:pt x="553" y="342"/>
                </a:cubicBezTo>
                <a:cubicBezTo>
                  <a:pt x="551" y="339"/>
                  <a:pt x="552" y="338"/>
                  <a:pt x="551" y="335"/>
                </a:cubicBezTo>
                <a:cubicBezTo>
                  <a:pt x="549" y="333"/>
                  <a:pt x="549" y="326"/>
                  <a:pt x="548" y="323"/>
                </a:cubicBezTo>
                <a:cubicBezTo>
                  <a:pt x="544" y="320"/>
                  <a:pt x="545" y="314"/>
                  <a:pt x="544" y="311"/>
                </a:cubicBezTo>
                <a:cubicBezTo>
                  <a:pt x="541" y="308"/>
                  <a:pt x="542" y="299"/>
                  <a:pt x="540" y="298"/>
                </a:cubicBezTo>
                <a:cubicBezTo>
                  <a:pt x="540" y="295"/>
                  <a:pt x="539" y="292"/>
                  <a:pt x="541" y="289"/>
                </a:cubicBezTo>
                <a:cubicBezTo>
                  <a:pt x="541" y="286"/>
                  <a:pt x="543" y="280"/>
                  <a:pt x="547" y="279"/>
                </a:cubicBezTo>
                <a:cubicBezTo>
                  <a:pt x="549" y="277"/>
                  <a:pt x="551" y="277"/>
                  <a:pt x="554" y="278"/>
                </a:cubicBezTo>
                <a:cubicBezTo>
                  <a:pt x="555" y="276"/>
                  <a:pt x="556" y="275"/>
                  <a:pt x="558" y="274"/>
                </a:cubicBezTo>
                <a:cubicBezTo>
                  <a:pt x="560" y="265"/>
                  <a:pt x="550" y="273"/>
                  <a:pt x="547" y="271"/>
                </a:cubicBezTo>
                <a:cubicBezTo>
                  <a:pt x="544" y="274"/>
                  <a:pt x="545" y="274"/>
                  <a:pt x="541" y="273"/>
                </a:cubicBezTo>
                <a:cubicBezTo>
                  <a:pt x="539" y="274"/>
                  <a:pt x="539" y="274"/>
                  <a:pt x="538" y="274"/>
                </a:cubicBezTo>
                <a:cubicBezTo>
                  <a:pt x="535" y="272"/>
                  <a:pt x="534" y="275"/>
                  <a:pt x="532" y="276"/>
                </a:cubicBezTo>
                <a:cubicBezTo>
                  <a:pt x="530" y="277"/>
                  <a:pt x="529" y="277"/>
                  <a:pt x="528" y="277"/>
                </a:cubicBezTo>
                <a:cubicBezTo>
                  <a:pt x="527" y="276"/>
                  <a:pt x="516" y="276"/>
                  <a:pt x="515" y="276"/>
                </a:cubicBezTo>
                <a:cubicBezTo>
                  <a:pt x="512" y="273"/>
                  <a:pt x="512" y="273"/>
                  <a:pt x="512" y="273"/>
                </a:cubicBezTo>
                <a:cubicBezTo>
                  <a:pt x="512" y="271"/>
                  <a:pt x="512" y="270"/>
                  <a:pt x="509" y="270"/>
                </a:cubicBezTo>
                <a:cubicBezTo>
                  <a:pt x="507" y="273"/>
                  <a:pt x="504" y="276"/>
                  <a:pt x="501" y="279"/>
                </a:cubicBezTo>
                <a:cubicBezTo>
                  <a:pt x="499" y="279"/>
                  <a:pt x="492" y="285"/>
                  <a:pt x="492" y="287"/>
                </a:cubicBezTo>
                <a:cubicBezTo>
                  <a:pt x="489" y="287"/>
                  <a:pt x="486" y="295"/>
                  <a:pt x="483" y="296"/>
                </a:cubicBezTo>
                <a:cubicBezTo>
                  <a:pt x="479" y="299"/>
                  <a:pt x="480" y="300"/>
                  <a:pt x="475" y="300"/>
                </a:cubicBezTo>
                <a:cubicBezTo>
                  <a:pt x="473" y="302"/>
                  <a:pt x="471" y="297"/>
                  <a:pt x="471" y="304"/>
                </a:cubicBezTo>
                <a:cubicBezTo>
                  <a:pt x="468" y="305"/>
                  <a:pt x="468" y="309"/>
                  <a:pt x="471" y="311"/>
                </a:cubicBezTo>
                <a:cubicBezTo>
                  <a:pt x="472" y="313"/>
                  <a:pt x="472" y="315"/>
                  <a:pt x="471" y="317"/>
                </a:cubicBezTo>
                <a:cubicBezTo>
                  <a:pt x="470" y="324"/>
                  <a:pt x="470" y="330"/>
                  <a:pt x="469" y="337"/>
                </a:cubicBezTo>
                <a:cubicBezTo>
                  <a:pt x="466" y="339"/>
                  <a:pt x="463" y="342"/>
                  <a:pt x="463" y="345"/>
                </a:cubicBezTo>
                <a:cubicBezTo>
                  <a:pt x="462" y="347"/>
                  <a:pt x="461" y="347"/>
                  <a:pt x="461" y="348"/>
                </a:cubicBezTo>
                <a:cubicBezTo>
                  <a:pt x="458" y="350"/>
                  <a:pt x="456" y="355"/>
                  <a:pt x="453" y="352"/>
                </a:cubicBezTo>
                <a:cubicBezTo>
                  <a:pt x="452" y="353"/>
                  <a:pt x="448" y="355"/>
                  <a:pt x="447" y="356"/>
                </a:cubicBezTo>
                <a:cubicBezTo>
                  <a:pt x="441" y="357"/>
                  <a:pt x="442" y="359"/>
                  <a:pt x="438" y="363"/>
                </a:cubicBezTo>
                <a:cubicBezTo>
                  <a:pt x="434" y="364"/>
                  <a:pt x="430" y="365"/>
                  <a:pt x="426" y="366"/>
                </a:cubicBezTo>
                <a:cubicBezTo>
                  <a:pt x="423" y="365"/>
                  <a:pt x="421" y="365"/>
                  <a:pt x="419" y="366"/>
                </a:cubicBezTo>
                <a:cubicBezTo>
                  <a:pt x="416" y="363"/>
                  <a:pt x="414" y="364"/>
                  <a:pt x="413" y="364"/>
                </a:cubicBezTo>
                <a:cubicBezTo>
                  <a:pt x="411" y="361"/>
                  <a:pt x="410" y="361"/>
                  <a:pt x="411" y="357"/>
                </a:cubicBezTo>
                <a:cubicBezTo>
                  <a:pt x="410" y="356"/>
                  <a:pt x="409" y="356"/>
                  <a:pt x="408" y="356"/>
                </a:cubicBezTo>
                <a:cubicBezTo>
                  <a:pt x="409" y="358"/>
                  <a:pt x="412" y="365"/>
                  <a:pt x="407" y="362"/>
                </a:cubicBezTo>
                <a:cubicBezTo>
                  <a:pt x="406" y="360"/>
                  <a:pt x="405" y="358"/>
                  <a:pt x="405" y="356"/>
                </a:cubicBezTo>
                <a:cubicBezTo>
                  <a:pt x="402" y="355"/>
                  <a:pt x="405" y="363"/>
                  <a:pt x="399" y="360"/>
                </a:cubicBezTo>
                <a:cubicBezTo>
                  <a:pt x="398" y="359"/>
                  <a:pt x="392" y="361"/>
                  <a:pt x="395" y="356"/>
                </a:cubicBezTo>
                <a:cubicBezTo>
                  <a:pt x="398" y="356"/>
                  <a:pt x="398" y="355"/>
                  <a:pt x="398" y="358"/>
                </a:cubicBezTo>
                <a:cubicBezTo>
                  <a:pt x="400" y="358"/>
                  <a:pt x="401" y="356"/>
                  <a:pt x="403" y="356"/>
                </a:cubicBezTo>
                <a:cubicBezTo>
                  <a:pt x="403" y="353"/>
                  <a:pt x="401" y="353"/>
                  <a:pt x="400" y="353"/>
                </a:cubicBezTo>
                <a:cubicBezTo>
                  <a:pt x="399" y="351"/>
                  <a:pt x="397" y="353"/>
                  <a:pt x="398" y="350"/>
                </a:cubicBezTo>
                <a:cubicBezTo>
                  <a:pt x="397" y="350"/>
                  <a:pt x="392" y="349"/>
                  <a:pt x="392" y="350"/>
                </a:cubicBezTo>
                <a:cubicBezTo>
                  <a:pt x="393" y="351"/>
                  <a:pt x="393" y="355"/>
                  <a:pt x="393" y="358"/>
                </a:cubicBezTo>
                <a:cubicBezTo>
                  <a:pt x="387" y="358"/>
                  <a:pt x="390" y="354"/>
                  <a:pt x="387" y="352"/>
                </a:cubicBezTo>
                <a:cubicBezTo>
                  <a:pt x="387" y="350"/>
                  <a:pt x="390" y="348"/>
                  <a:pt x="389" y="347"/>
                </a:cubicBezTo>
                <a:cubicBezTo>
                  <a:pt x="385" y="345"/>
                  <a:pt x="383" y="343"/>
                  <a:pt x="381" y="340"/>
                </a:cubicBezTo>
                <a:cubicBezTo>
                  <a:pt x="378" y="340"/>
                  <a:pt x="378" y="336"/>
                  <a:pt x="378" y="335"/>
                </a:cubicBezTo>
                <a:cubicBezTo>
                  <a:pt x="376" y="332"/>
                  <a:pt x="375" y="328"/>
                  <a:pt x="375" y="324"/>
                </a:cubicBezTo>
                <a:cubicBezTo>
                  <a:pt x="373" y="320"/>
                  <a:pt x="372" y="316"/>
                  <a:pt x="372" y="313"/>
                </a:cubicBezTo>
                <a:cubicBezTo>
                  <a:pt x="370" y="310"/>
                  <a:pt x="365" y="308"/>
                  <a:pt x="370" y="306"/>
                </a:cubicBezTo>
                <a:cubicBezTo>
                  <a:pt x="373" y="303"/>
                  <a:pt x="373" y="302"/>
                  <a:pt x="376" y="305"/>
                </a:cubicBezTo>
                <a:cubicBezTo>
                  <a:pt x="379" y="306"/>
                  <a:pt x="379" y="306"/>
                  <a:pt x="380" y="307"/>
                </a:cubicBezTo>
                <a:cubicBezTo>
                  <a:pt x="380" y="308"/>
                  <a:pt x="380" y="313"/>
                  <a:pt x="382" y="315"/>
                </a:cubicBezTo>
                <a:cubicBezTo>
                  <a:pt x="383" y="312"/>
                  <a:pt x="384" y="314"/>
                  <a:pt x="386" y="316"/>
                </a:cubicBezTo>
                <a:cubicBezTo>
                  <a:pt x="390" y="316"/>
                  <a:pt x="390" y="318"/>
                  <a:pt x="394" y="322"/>
                </a:cubicBezTo>
                <a:cubicBezTo>
                  <a:pt x="396" y="322"/>
                  <a:pt x="393" y="317"/>
                  <a:pt x="392" y="316"/>
                </a:cubicBezTo>
                <a:cubicBezTo>
                  <a:pt x="392" y="314"/>
                  <a:pt x="393" y="313"/>
                  <a:pt x="394" y="312"/>
                </a:cubicBezTo>
                <a:cubicBezTo>
                  <a:pt x="394" y="309"/>
                  <a:pt x="394" y="308"/>
                  <a:pt x="394" y="307"/>
                </a:cubicBezTo>
                <a:cubicBezTo>
                  <a:pt x="394" y="300"/>
                  <a:pt x="392" y="295"/>
                  <a:pt x="399" y="293"/>
                </a:cubicBezTo>
                <a:cubicBezTo>
                  <a:pt x="400" y="291"/>
                  <a:pt x="401" y="288"/>
                  <a:pt x="402" y="287"/>
                </a:cubicBezTo>
                <a:cubicBezTo>
                  <a:pt x="406" y="285"/>
                  <a:pt x="403" y="281"/>
                  <a:pt x="409" y="281"/>
                </a:cubicBezTo>
                <a:cubicBezTo>
                  <a:pt x="413" y="279"/>
                  <a:pt x="409" y="277"/>
                  <a:pt x="406" y="281"/>
                </a:cubicBezTo>
                <a:cubicBezTo>
                  <a:pt x="405" y="281"/>
                  <a:pt x="405" y="273"/>
                  <a:pt x="406" y="272"/>
                </a:cubicBezTo>
                <a:cubicBezTo>
                  <a:pt x="406" y="268"/>
                  <a:pt x="404" y="267"/>
                  <a:pt x="411" y="268"/>
                </a:cubicBezTo>
                <a:cubicBezTo>
                  <a:pt x="411" y="268"/>
                  <a:pt x="411" y="268"/>
                  <a:pt x="411" y="268"/>
                </a:cubicBezTo>
                <a:cubicBezTo>
                  <a:pt x="404" y="271"/>
                  <a:pt x="410" y="272"/>
                  <a:pt x="412" y="275"/>
                </a:cubicBezTo>
                <a:cubicBezTo>
                  <a:pt x="414" y="272"/>
                  <a:pt x="412" y="268"/>
                  <a:pt x="415" y="265"/>
                </a:cubicBezTo>
                <a:cubicBezTo>
                  <a:pt x="415" y="260"/>
                  <a:pt x="416" y="263"/>
                  <a:pt x="418" y="262"/>
                </a:cubicBezTo>
                <a:cubicBezTo>
                  <a:pt x="418" y="260"/>
                  <a:pt x="417" y="258"/>
                  <a:pt x="418" y="257"/>
                </a:cubicBezTo>
                <a:cubicBezTo>
                  <a:pt x="419" y="256"/>
                  <a:pt x="419" y="255"/>
                  <a:pt x="421" y="258"/>
                </a:cubicBezTo>
                <a:cubicBezTo>
                  <a:pt x="422" y="257"/>
                  <a:pt x="423" y="256"/>
                  <a:pt x="424" y="255"/>
                </a:cubicBezTo>
                <a:cubicBezTo>
                  <a:pt x="422" y="252"/>
                  <a:pt x="421" y="252"/>
                  <a:pt x="425" y="251"/>
                </a:cubicBezTo>
                <a:cubicBezTo>
                  <a:pt x="426" y="248"/>
                  <a:pt x="427" y="251"/>
                  <a:pt x="429" y="253"/>
                </a:cubicBezTo>
                <a:cubicBezTo>
                  <a:pt x="431" y="253"/>
                  <a:pt x="433" y="253"/>
                  <a:pt x="436" y="253"/>
                </a:cubicBezTo>
                <a:cubicBezTo>
                  <a:pt x="435" y="254"/>
                  <a:pt x="435" y="254"/>
                  <a:pt x="435" y="256"/>
                </a:cubicBezTo>
                <a:cubicBezTo>
                  <a:pt x="436" y="257"/>
                  <a:pt x="444" y="258"/>
                  <a:pt x="446" y="258"/>
                </a:cubicBezTo>
                <a:cubicBezTo>
                  <a:pt x="449" y="263"/>
                  <a:pt x="438" y="256"/>
                  <a:pt x="441" y="261"/>
                </a:cubicBezTo>
                <a:cubicBezTo>
                  <a:pt x="442" y="262"/>
                  <a:pt x="444" y="265"/>
                  <a:pt x="446" y="267"/>
                </a:cubicBezTo>
                <a:cubicBezTo>
                  <a:pt x="447" y="268"/>
                  <a:pt x="449" y="268"/>
                  <a:pt x="450" y="269"/>
                </a:cubicBezTo>
                <a:cubicBezTo>
                  <a:pt x="453" y="267"/>
                  <a:pt x="454" y="270"/>
                  <a:pt x="457" y="271"/>
                </a:cubicBezTo>
                <a:cubicBezTo>
                  <a:pt x="457" y="272"/>
                  <a:pt x="457" y="274"/>
                  <a:pt x="458" y="275"/>
                </a:cubicBezTo>
                <a:cubicBezTo>
                  <a:pt x="458" y="285"/>
                  <a:pt x="458" y="285"/>
                  <a:pt x="458" y="288"/>
                </a:cubicBezTo>
                <a:cubicBezTo>
                  <a:pt x="460" y="289"/>
                  <a:pt x="460" y="288"/>
                  <a:pt x="461" y="288"/>
                </a:cubicBezTo>
                <a:cubicBezTo>
                  <a:pt x="461" y="283"/>
                  <a:pt x="463" y="279"/>
                  <a:pt x="466" y="274"/>
                </a:cubicBezTo>
                <a:cubicBezTo>
                  <a:pt x="467" y="274"/>
                  <a:pt x="467" y="274"/>
                  <a:pt x="468" y="275"/>
                </a:cubicBezTo>
                <a:cubicBezTo>
                  <a:pt x="470" y="273"/>
                  <a:pt x="474" y="275"/>
                  <a:pt x="476" y="277"/>
                </a:cubicBezTo>
                <a:cubicBezTo>
                  <a:pt x="476" y="279"/>
                  <a:pt x="476" y="281"/>
                  <a:pt x="476" y="284"/>
                </a:cubicBezTo>
                <a:cubicBezTo>
                  <a:pt x="474" y="284"/>
                  <a:pt x="473" y="286"/>
                  <a:pt x="472" y="288"/>
                </a:cubicBezTo>
                <a:cubicBezTo>
                  <a:pt x="474" y="288"/>
                  <a:pt x="476" y="288"/>
                  <a:pt x="477" y="286"/>
                </a:cubicBezTo>
                <a:cubicBezTo>
                  <a:pt x="477" y="281"/>
                  <a:pt x="480" y="283"/>
                  <a:pt x="484" y="281"/>
                </a:cubicBezTo>
                <a:cubicBezTo>
                  <a:pt x="487" y="282"/>
                  <a:pt x="493" y="274"/>
                  <a:pt x="494" y="272"/>
                </a:cubicBezTo>
                <a:cubicBezTo>
                  <a:pt x="496" y="270"/>
                  <a:pt x="498" y="269"/>
                  <a:pt x="498" y="267"/>
                </a:cubicBezTo>
                <a:cubicBezTo>
                  <a:pt x="497" y="266"/>
                  <a:pt x="496" y="268"/>
                  <a:pt x="495" y="265"/>
                </a:cubicBezTo>
                <a:cubicBezTo>
                  <a:pt x="494" y="265"/>
                  <a:pt x="493" y="265"/>
                  <a:pt x="492" y="265"/>
                </a:cubicBezTo>
                <a:cubicBezTo>
                  <a:pt x="489" y="261"/>
                  <a:pt x="489" y="264"/>
                  <a:pt x="489" y="267"/>
                </a:cubicBezTo>
                <a:cubicBezTo>
                  <a:pt x="485" y="269"/>
                  <a:pt x="486" y="268"/>
                  <a:pt x="485" y="272"/>
                </a:cubicBezTo>
                <a:cubicBezTo>
                  <a:pt x="482" y="271"/>
                  <a:pt x="483" y="271"/>
                  <a:pt x="484" y="268"/>
                </a:cubicBezTo>
                <a:cubicBezTo>
                  <a:pt x="483" y="266"/>
                  <a:pt x="483" y="266"/>
                  <a:pt x="483" y="265"/>
                </a:cubicBezTo>
                <a:cubicBezTo>
                  <a:pt x="486" y="262"/>
                  <a:pt x="482" y="262"/>
                  <a:pt x="480" y="265"/>
                </a:cubicBezTo>
                <a:cubicBezTo>
                  <a:pt x="477" y="264"/>
                  <a:pt x="480" y="261"/>
                  <a:pt x="482" y="260"/>
                </a:cubicBezTo>
                <a:cubicBezTo>
                  <a:pt x="483" y="258"/>
                  <a:pt x="483" y="259"/>
                  <a:pt x="486" y="259"/>
                </a:cubicBezTo>
                <a:cubicBezTo>
                  <a:pt x="488" y="256"/>
                  <a:pt x="491" y="253"/>
                  <a:pt x="494" y="251"/>
                </a:cubicBezTo>
                <a:cubicBezTo>
                  <a:pt x="495" y="249"/>
                  <a:pt x="497" y="250"/>
                  <a:pt x="499" y="248"/>
                </a:cubicBezTo>
                <a:cubicBezTo>
                  <a:pt x="501" y="246"/>
                  <a:pt x="504" y="242"/>
                  <a:pt x="504" y="240"/>
                </a:cubicBezTo>
                <a:cubicBezTo>
                  <a:pt x="500" y="233"/>
                  <a:pt x="503" y="235"/>
                  <a:pt x="505" y="231"/>
                </a:cubicBezTo>
                <a:cubicBezTo>
                  <a:pt x="507" y="226"/>
                  <a:pt x="507" y="229"/>
                  <a:pt x="510" y="228"/>
                </a:cubicBezTo>
                <a:cubicBezTo>
                  <a:pt x="511" y="224"/>
                  <a:pt x="514" y="222"/>
                  <a:pt x="515" y="219"/>
                </a:cubicBezTo>
                <a:cubicBezTo>
                  <a:pt x="516" y="218"/>
                  <a:pt x="518" y="217"/>
                  <a:pt x="519" y="216"/>
                </a:cubicBezTo>
                <a:cubicBezTo>
                  <a:pt x="519" y="212"/>
                  <a:pt x="521" y="211"/>
                  <a:pt x="524" y="209"/>
                </a:cubicBezTo>
                <a:cubicBezTo>
                  <a:pt x="525" y="208"/>
                  <a:pt x="527" y="206"/>
                  <a:pt x="529" y="204"/>
                </a:cubicBezTo>
                <a:cubicBezTo>
                  <a:pt x="533" y="201"/>
                  <a:pt x="539" y="197"/>
                  <a:pt x="541" y="192"/>
                </a:cubicBezTo>
                <a:cubicBezTo>
                  <a:pt x="542" y="191"/>
                  <a:pt x="543" y="188"/>
                  <a:pt x="544" y="188"/>
                </a:cubicBezTo>
                <a:cubicBezTo>
                  <a:pt x="546" y="190"/>
                  <a:pt x="547" y="189"/>
                  <a:pt x="547" y="186"/>
                </a:cubicBezTo>
                <a:cubicBezTo>
                  <a:pt x="545" y="185"/>
                  <a:pt x="548" y="183"/>
                  <a:pt x="549" y="182"/>
                </a:cubicBezTo>
                <a:cubicBezTo>
                  <a:pt x="550" y="180"/>
                  <a:pt x="550" y="178"/>
                  <a:pt x="553" y="178"/>
                </a:cubicBezTo>
                <a:cubicBezTo>
                  <a:pt x="553" y="175"/>
                  <a:pt x="552" y="174"/>
                  <a:pt x="551" y="177"/>
                </a:cubicBezTo>
                <a:cubicBezTo>
                  <a:pt x="548" y="177"/>
                  <a:pt x="549" y="179"/>
                  <a:pt x="546" y="179"/>
                </a:cubicBezTo>
                <a:cubicBezTo>
                  <a:pt x="546" y="181"/>
                  <a:pt x="546" y="181"/>
                  <a:pt x="546" y="183"/>
                </a:cubicBezTo>
                <a:cubicBezTo>
                  <a:pt x="544" y="183"/>
                  <a:pt x="543" y="183"/>
                  <a:pt x="542" y="184"/>
                </a:cubicBezTo>
                <a:cubicBezTo>
                  <a:pt x="541" y="182"/>
                  <a:pt x="539" y="183"/>
                  <a:pt x="540" y="185"/>
                </a:cubicBezTo>
                <a:cubicBezTo>
                  <a:pt x="540" y="188"/>
                  <a:pt x="540" y="189"/>
                  <a:pt x="536" y="189"/>
                </a:cubicBezTo>
                <a:cubicBezTo>
                  <a:pt x="536" y="186"/>
                  <a:pt x="536" y="187"/>
                  <a:pt x="538" y="185"/>
                </a:cubicBezTo>
                <a:cubicBezTo>
                  <a:pt x="538" y="183"/>
                  <a:pt x="542" y="179"/>
                  <a:pt x="540" y="177"/>
                </a:cubicBezTo>
                <a:cubicBezTo>
                  <a:pt x="536" y="177"/>
                  <a:pt x="536" y="180"/>
                  <a:pt x="534" y="182"/>
                </a:cubicBezTo>
                <a:cubicBezTo>
                  <a:pt x="532" y="182"/>
                  <a:pt x="531" y="181"/>
                  <a:pt x="532" y="184"/>
                </a:cubicBezTo>
                <a:cubicBezTo>
                  <a:pt x="529" y="186"/>
                  <a:pt x="526" y="189"/>
                  <a:pt x="523" y="190"/>
                </a:cubicBezTo>
                <a:cubicBezTo>
                  <a:pt x="523" y="192"/>
                  <a:pt x="521" y="191"/>
                  <a:pt x="523" y="190"/>
                </a:cubicBezTo>
                <a:cubicBezTo>
                  <a:pt x="523" y="187"/>
                  <a:pt x="523" y="187"/>
                  <a:pt x="523" y="187"/>
                </a:cubicBezTo>
                <a:cubicBezTo>
                  <a:pt x="521" y="187"/>
                  <a:pt x="520" y="189"/>
                  <a:pt x="521" y="191"/>
                </a:cubicBezTo>
                <a:cubicBezTo>
                  <a:pt x="520" y="193"/>
                  <a:pt x="519" y="194"/>
                  <a:pt x="518" y="197"/>
                </a:cubicBezTo>
                <a:cubicBezTo>
                  <a:pt x="515" y="197"/>
                  <a:pt x="519" y="197"/>
                  <a:pt x="519" y="199"/>
                </a:cubicBezTo>
                <a:cubicBezTo>
                  <a:pt x="516" y="199"/>
                  <a:pt x="517" y="200"/>
                  <a:pt x="516" y="202"/>
                </a:cubicBezTo>
                <a:cubicBezTo>
                  <a:pt x="512" y="204"/>
                  <a:pt x="512" y="205"/>
                  <a:pt x="510" y="209"/>
                </a:cubicBezTo>
                <a:cubicBezTo>
                  <a:pt x="508" y="209"/>
                  <a:pt x="508" y="209"/>
                  <a:pt x="508" y="211"/>
                </a:cubicBezTo>
                <a:cubicBezTo>
                  <a:pt x="506" y="211"/>
                  <a:pt x="506" y="211"/>
                  <a:pt x="505" y="213"/>
                </a:cubicBezTo>
                <a:cubicBezTo>
                  <a:pt x="499" y="216"/>
                  <a:pt x="499" y="218"/>
                  <a:pt x="498" y="224"/>
                </a:cubicBezTo>
                <a:cubicBezTo>
                  <a:pt x="494" y="227"/>
                  <a:pt x="490" y="231"/>
                  <a:pt x="486" y="232"/>
                </a:cubicBezTo>
                <a:cubicBezTo>
                  <a:pt x="484" y="236"/>
                  <a:pt x="481" y="241"/>
                  <a:pt x="477" y="238"/>
                </a:cubicBezTo>
                <a:cubicBezTo>
                  <a:pt x="475" y="239"/>
                  <a:pt x="475" y="239"/>
                  <a:pt x="474" y="241"/>
                </a:cubicBezTo>
                <a:cubicBezTo>
                  <a:pt x="470" y="240"/>
                  <a:pt x="468" y="238"/>
                  <a:pt x="465" y="244"/>
                </a:cubicBezTo>
                <a:cubicBezTo>
                  <a:pt x="463" y="244"/>
                  <a:pt x="458" y="246"/>
                  <a:pt x="457" y="244"/>
                </a:cubicBezTo>
                <a:cubicBezTo>
                  <a:pt x="458" y="243"/>
                  <a:pt x="457" y="241"/>
                  <a:pt x="456" y="241"/>
                </a:cubicBezTo>
                <a:cubicBezTo>
                  <a:pt x="455" y="249"/>
                  <a:pt x="454" y="241"/>
                  <a:pt x="452" y="240"/>
                </a:cubicBezTo>
                <a:cubicBezTo>
                  <a:pt x="452" y="239"/>
                  <a:pt x="452" y="238"/>
                  <a:pt x="453" y="238"/>
                </a:cubicBezTo>
                <a:cubicBezTo>
                  <a:pt x="453" y="235"/>
                  <a:pt x="454" y="234"/>
                  <a:pt x="457" y="234"/>
                </a:cubicBezTo>
                <a:cubicBezTo>
                  <a:pt x="459" y="236"/>
                  <a:pt x="458" y="231"/>
                  <a:pt x="458" y="230"/>
                </a:cubicBezTo>
                <a:cubicBezTo>
                  <a:pt x="455" y="230"/>
                  <a:pt x="456" y="232"/>
                  <a:pt x="453" y="231"/>
                </a:cubicBezTo>
                <a:cubicBezTo>
                  <a:pt x="453" y="230"/>
                  <a:pt x="455" y="230"/>
                  <a:pt x="456" y="228"/>
                </a:cubicBezTo>
                <a:cubicBezTo>
                  <a:pt x="455" y="227"/>
                  <a:pt x="455" y="225"/>
                  <a:pt x="455" y="223"/>
                </a:cubicBezTo>
                <a:cubicBezTo>
                  <a:pt x="454" y="223"/>
                  <a:pt x="454" y="221"/>
                  <a:pt x="456" y="222"/>
                </a:cubicBezTo>
                <a:cubicBezTo>
                  <a:pt x="458" y="226"/>
                  <a:pt x="459" y="222"/>
                  <a:pt x="462" y="219"/>
                </a:cubicBezTo>
                <a:cubicBezTo>
                  <a:pt x="464" y="218"/>
                  <a:pt x="464" y="219"/>
                  <a:pt x="464" y="217"/>
                </a:cubicBezTo>
                <a:cubicBezTo>
                  <a:pt x="461" y="217"/>
                  <a:pt x="460" y="218"/>
                  <a:pt x="458" y="218"/>
                </a:cubicBezTo>
                <a:cubicBezTo>
                  <a:pt x="458" y="220"/>
                  <a:pt x="458" y="220"/>
                  <a:pt x="457" y="220"/>
                </a:cubicBezTo>
                <a:cubicBezTo>
                  <a:pt x="452" y="214"/>
                  <a:pt x="452" y="220"/>
                  <a:pt x="449" y="218"/>
                </a:cubicBezTo>
                <a:cubicBezTo>
                  <a:pt x="449" y="212"/>
                  <a:pt x="445" y="216"/>
                  <a:pt x="443" y="217"/>
                </a:cubicBezTo>
                <a:cubicBezTo>
                  <a:pt x="442" y="219"/>
                  <a:pt x="441" y="221"/>
                  <a:pt x="440" y="223"/>
                </a:cubicBezTo>
                <a:cubicBezTo>
                  <a:pt x="435" y="223"/>
                  <a:pt x="442" y="231"/>
                  <a:pt x="436" y="228"/>
                </a:cubicBezTo>
                <a:cubicBezTo>
                  <a:pt x="436" y="228"/>
                  <a:pt x="436" y="227"/>
                  <a:pt x="436" y="226"/>
                </a:cubicBezTo>
                <a:cubicBezTo>
                  <a:pt x="435" y="226"/>
                  <a:pt x="434" y="231"/>
                  <a:pt x="433" y="233"/>
                </a:cubicBezTo>
                <a:cubicBezTo>
                  <a:pt x="428" y="233"/>
                  <a:pt x="429" y="233"/>
                  <a:pt x="429" y="237"/>
                </a:cubicBezTo>
                <a:cubicBezTo>
                  <a:pt x="428" y="238"/>
                  <a:pt x="428" y="238"/>
                  <a:pt x="426" y="238"/>
                </a:cubicBezTo>
                <a:cubicBezTo>
                  <a:pt x="425" y="239"/>
                  <a:pt x="421" y="244"/>
                  <a:pt x="421" y="245"/>
                </a:cubicBezTo>
                <a:cubicBezTo>
                  <a:pt x="417" y="246"/>
                  <a:pt x="418" y="246"/>
                  <a:pt x="416" y="249"/>
                </a:cubicBezTo>
                <a:cubicBezTo>
                  <a:pt x="411" y="254"/>
                  <a:pt x="414" y="246"/>
                  <a:pt x="410" y="246"/>
                </a:cubicBezTo>
                <a:cubicBezTo>
                  <a:pt x="408" y="246"/>
                  <a:pt x="409" y="247"/>
                  <a:pt x="407" y="246"/>
                </a:cubicBezTo>
                <a:cubicBezTo>
                  <a:pt x="407" y="243"/>
                  <a:pt x="408" y="244"/>
                  <a:pt x="410" y="242"/>
                </a:cubicBezTo>
                <a:cubicBezTo>
                  <a:pt x="411" y="238"/>
                  <a:pt x="411" y="234"/>
                  <a:pt x="415" y="233"/>
                </a:cubicBezTo>
                <a:cubicBezTo>
                  <a:pt x="415" y="231"/>
                  <a:pt x="415" y="231"/>
                  <a:pt x="415" y="231"/>
                </a:cubicBezTo>
                <a:cubicBezTo>
                  <a:pt x="418" y="226"/>
                  <a:pt x="421" y="221"/>
                  <a:pt x="425" y="216"/>
                </a:cubicBezTo>
                <a:cubicBezTo>
                  <a:pt x="427" y="215"/>
                  <a:pt x="430" y="212"/>
                  <a:pt x="430" y="209"/>
                </a:cubicBezTo>
                <a:cubicBezTo>
                  <a:pt x="431" y="209"/>
                  <a:pt x="437" y="200"/>
                  <a:pt x="440" y="199"/>
                </a:cubicBezTo>
                <a:cubicBezTo>
                  <a:pt x="441" y="197"/>
                  <a:pt x="443" y="195"/>
                  <a:pt x="444" y="194"/>
                </a:cubicBezTo>
                <a:cubicBezTo>
                  <a:pt x="446" y="193"/>
                  <a:pt x="448" y="190"/>
                  <a:pt x="449" y="188"/>
                </a:cubicBezTo>
                <a:cubicBezTo>
                  <a:pt x="450" y="188"/>
                  <a:pt x="450" y="188"/>
                  <a:pt x="451" y="188"/>
                </a:cubicBezTo>
                <a:cubicBezTo>
                  <a:pt x="453" y="184"/>
                  <a:pt x="452" y="184"/>
                  <a:pt x="456" y="183"/>
                </a:cubicBezTo>
                <a:cubicBezTo>
                  <a:pt x="456" y="182"/>
                  <a:pt x="457" y="182"/>
                  <a:pt x="458" y="181"/>
                </a:cubicBezTo>
                <a:cubicBezTo>
                  <a:pt x="457" y="179"/>
                  <a:pt x="457" y="179"/>
                  <a:pt x="459" y="177"/>
                </a:cubicBezTo>
                <a:cubicBezTo>
                  <a:pt x="463" y="177"/>
                  <a:pt x="467" y="174"/>
                  <a:pt x="470" y="171"/>
                </a:cubicBezTo>
                <a:cubicBezTo>
                  <a:pt x="470" y="172"/>
                  <a:pt x="470" y="172"/>
                  <a:pt x="471" y="173"/>
                </a:cubicBezTo>
                <a:cubicBezTo>
                  <a:pt x="473" y="171"/>
                  <a:pt x="475" y="169"/>
                  <a:pt x="477" y="167"/>
                </a:cubicBezTo>
                <a:cubicBezTo>
                  <a:pt x="477" y="162"/>
                  <a:pt x="477" y="165"/>
                  <a:pt x="481" y="163"/>
                </a:cubicBezTo>
                <a:cubicBezTo>
                  <a:pt x="482" y="161"/>
                  <a:pt x="481" y="162"/>
                  <a:pt x="483" y="161"/>
                </a:cubicBezTo>
                <a:cubicBezTo>
                  <a:pt x="483" y="160"/>
                  <a:pt x="483" y="159"/>
                  <a:pt x="486" y="159"/>
                </a:cubicBezTo>
                <a:cubicBezTo>
                  <a:pt x="488" y="158"/>
                  <a:pt x="498" y="152"/>
                  <a:pt x="494" y="160"/>
                </a:cubicBezTo>
                <a:cubicBezTo>
                  <a:pt x="495" y="161"/>
                  <a:pt x="495" y="163"/>
                  <a:pt x="495" y="166"/>
                </a:cubicBezTo>
                <a:cubicBezTo>
                  <a:pt x="492" y="165"/>
                  <a:pt x="493" y="166"/>
                  <a:pt x="491" y="168"/>
                </a:cubicBezTo>
                <a:cubicBezTo>
                  <a:pt x="489" y="168"/>
                  <a:pt x="488" y="168"/>
                  <a:pt x="487" y="169"/>
                </a:cubicBezTo>
                <a:cubicBezTo>
                  <a:pt x="486" y="171"/>
                  <a:pt x="485" y="172"/>
                  <a:pt x="483" y="173"/>
                </a:cubicBezTo>
                <a:cubicBezTo>
                  <a:pt x="482" y="173"/>
                  <a:pt x="482" y="174"/>
                  <a:pt x="482" y="175"/>
                </a:cubicBezTo>
                <a:cubicBezTo>
                  <a:pt x="479" y="176"/>
                  <a:pt x="479" y="176"/>
                  <a:pt x="478" y="177"/>
                </a:cubicBezTo>
                <a:cubicBezTo>
                  <a:pt x="476" y="177"/>
                  <a:pt x="474" y="177"/>
                  <a:pt x="473" y="177"/>
                </a:cubicBezTo>
                <a:cubicBezTo>
                  <a:pt x="473" y="178"/>
                  <a:pt x="473" y="179"/>
                  <a:pt x="473" y="181"/>
                </a:cubicBezTo>
                <a:cubicBezTo>
                  <a:pt x="471" y="183"/>
                  <a:pt x="470" y="189"/>
                  <a:pt x="468" y="190"/>
                </a:cubicBezTo>
                <a:cubicBezTo>
                  <a:pt x="465" y="188"/>
                  <a:pt x="464" y="193"/>
                  <a:pt x="462" y="194"/>
                </a:cubicBezTo>
                <a:cubicBezTo>
                  <a:pt x="462" y="195"/>
                  <a:pt x="462" y="197"/>
                  <a:pt x="462" y="199"/>
                </a:cubicBezTo>
                <a:cubicBezTo>
                  <a:pt x="461" y="199"/>
                  <a:pt x="459" y="199"/>
                  <a:pt x="460" y="200"/>
                </a:cubicBezTo>
                <a:cubicBezTo>
                  <a:pt x="465" y="202"/>
                  <a:pt x="462" y="202"/>
                  <a:pt x="462" y="207"/>
                </a:cubicBezTo>
                <a:cubicBezTo>
                  <a:pt x="460" y="208"/>
                  <a:pt x="463" y="209"/>
                  <a:pt x="464" y="211"/>
                </a:cubicBezTo>
                <a:cubicBezTo>
                  <a:pt x="464" y="210"/>
                  <a:pt x="465" y="210"/>
                  <a:pt x="466" y="209"/>
                </a:cubicBezTo>
                <a:cubicBezTo>
                  <a:pt x="466" y="208"/>
                  <a:pt x="466" y="207"/>
                  <a:pt x="466" y="206"/>
                </a:cubicBezTo>
                <a:cubicBezTo>
                  <a:pt x="467" y="206"/>
                  <a:pt x="473" y="206"/>
                  <a:pt x="474" y="206"/>
                </a:cubicBezTo>
                <a:cubicBezTo>
                  <a:pt x="475" y="208"/>
                  <a:pt x="474" y="208"/>
                  <a:pt x="476" y="208"/>
                </a:cubicBezTo>
                <a:cubicBezTo>
                  <a:pt x="476" y="206"/>
                  <a:pt x="478" y="204"/>
                  <a:pt x="478" y="202"/>
                </a:cubicBezTo>
                <a:cubicBezTo>
                  <a:pt x="476" y="201"/>
                  <a:pt x="476" y="201"/>
                  <a:pt x="476" y="200"/>
                </a:cubicBezTo>
                <a:cubicBezTo>
                  <a:pt x="483" y="200"/>
                  <a:pt x="480" y="197"/>
                  <a:pt x="480" y="194"/>
                </a:cubicBezTo>
                <a:cubicBezTo>
                  <a:pt x="484" y="192"/>
                  <a:pt x="482" y="198"/>
                  <a:pt x="486" y="197"/>
                </a:cubicBezTo>
                <a:cubicBezTo>
                  <a:pt x="486" y="194"/>
                  <a:pt x="485" y="194"/>
                  <a:pt x="489" y="194"/>
                </a:cubicBezTo>
                <a:cubicBezTo>
                  <a:pt x="490" y="193"/>
                  <a:pt x="491" y="192"/>
                  <a:pt x="493" y="192"/>
                </a:cubicBezTo>
                <a:cubicBezTo>
                  <a:pt x="495" y="189"/>
                  <a:pt x="497" y="186"/>
                  <a:pt x="498" y="184"/>
                </a:cubicBezTo>
                <a:cubicBezTo>
                  <a:pt x="496" y="184"/>
                  <a:pt x="496" y="184"/>
                  <a:pt x="495" y="186"/>
                </a:cubicBezTo>
                <a:cubicBezTo>
                  <a:pt x="493" y="186"/>
                  <a:pt x="492" y="186"/>
                  <a:pt x="492" y="188"/>
                </a:cubicBezTo>
                <a:cubicBezTo>
                  <a:pt x="491" y="188"/>
                  <a:pt x="491" y="188"/>
                  <a:pt x="490" y="188"/>
                </a:cubicBezTo>
                <a:cubicBezTo>
                  <a:pt x="490" y="185"/>
                  <a:pt x="487" y="184"/>
                  <a:pt x="487" y="184"/>
                </a:cubicBezTo>
                <a:cubicBezTo>
                  <a:pt x="487" y="178"/>
                  <a:pt x="488" y="185"/>
                  <a:pt x="491" y="182"/>
                </a:cubicBezTo>
                <a:cubicBezTo>
                  <a:pt x="493" y="181"/>
                  <a:pt x="494" y="181"/>
                  <a:pt x="496" y="181"/>
                </a:cubicBezTo>
                <a:cubicBezTo>
                  <a:pt x="497" y="179"/>
                  <a:pt x="498" y="177"/>
                  <a:pt x="499" y="176"/>
                </a:cubicBezTo>
                <a:cubicBezTo>
                  <a:pt x="502" y="175"/>
                  <a:pt x="505" y="179"/>
                  <a:pt x="502" y="180"/>
                </a:cubicBezTo>
                <a:cubicBezTo>
                  <a:pt x="501" y="176"/>
                  <a:pt x="498" y="179"/>
                  <a:pt x="502" y="182"/>
                </a:cubicBezTo>
                <a:cubicBezTo>
                  <a:pt x="503" y="181"/>
                  <a:pt x="505" y="180"/>
                  <a:pt x="506" y="182"/>
                </a:cubicBezTo>
                <a:cubicBezTo>
                  <a:pt x="509" y="182"/>
                  <a:pt x="512" y="183"/>
                  <a:pt x="511" y="187"/>
                </a:cubicBezTo>
                <a:cubicBezTo>
                  <a:pt x="512" y="187"/>
                  <a:pt x="513" y="187"/>
                  <a:pt x="514" y="187"/>
                </a:cubicBezTo>
                <a:cubicBezTo>
                  <a:pt x="515" y="190"/>
                  <a:pt x="516" y="188"/>
                  <a:pt x="517" y="186"/>
                </a:cubicBezTo>
                <a:cubicBezTo>
                  <a:pt x="517" y="186"/>
                  <a:pt x="517" y="186"/>
                  <a:pt x="517" y="185"/>
                </a:cubicBezTo>
                <a:cubicBezTo>
                  <a:pt x="519" y="183"/>
                  <a:pt x="522" y="189"/>
                  <a:pt x="522" y="183"/>
                </a:cubicBezTo>
                <a:cubicBezTo>
                  <a:pt x="524" y="182"/>
                  <a:pt x="524" y="181"/>
                  <a:pt x="526" y="181"/>
                </a:cubicBezTo>
                <a:cubicBezTo>
                  <a:pt x="525" y="180"/>
                  <a:pt x="524" y="180"/>
                  <a:pt x="522" y="180"/>
                </a:cubicBezTo>
                <a:cubicBezTo>
                  <a:pt x="522" y="171"/>
                  <a:pt x="522" y="175"/>
                  <a:pt x="526" y="175"/>
                </a:cubicBezTo>
                <a:cubicBezTo>
                  <a:pt x="528" y="173"/>
                  <a:pt x="528" y="178"/>
                  <a:pt x="531" y="175"/>
                </a:cubicBezTo>
                <a:cubicBezTo>
                  <a:pt x="532" y="173"/>
                  <a:pt x="534" y="171"/>
                  <a:pt x="531" y="172"/>
                </a:cubicBezTo>
                <a:cubicBezTo>
                  <a:pt x="530" y="174"/>
                  <a:pt x="531" y="173"/>
                  <a:pt x="528" y="174"/>
                </a:cubicBezTo>
                <a:cubicBezTo>
                  <a:pt x="528" y="171"/>
                  <a:pt x="530" y="170"/>
                  <a:pt x="530" y="167"/>
                </a:cubicBezTo>
                <a:cubicBezTo>
                  <a:pt x="525" y="167"/>
                  <a:pt x="528" y="169"/>
                  <a:pt x="525" y="170"/>
                </a:cubicBezTo>
                <a:cubicBezTo>
                  <a:pt x="524" y="164"/>
                  <a:pt x="525" y="160"/>
                  <a:pt x="532" y="163"/>
                </a:cubicBezTo>
                <a:cubicBezTo>
                  <a:pt x="533" y="165"/>
                  <a:pt x="533" y="167"/>
                  <a:pt x="533" y="169"/>
                </a:cubicBezTo>
                <a:cubicBezTo>
                  <a:pt x="534" y="169"/>
                  <a:pt x="534" y="168"/>
                  <a:pt x="535" y="167"/>
                </a:cubicBezTo>
                <a:cubicBezTo>
                  <a:pt x="537" y="167"/>
                  <a:pt x="542" y="168"/>
                  <a:pt x="537" y="167"/>
                </a:cubicBezTo>
                <a:cubicBezTo>
                  <a:pt x="537" y="164"/>
                  <a:pt x="536" y="163"/>
                  <a:pt x="535" y="161"/>
                </a:cubicBezTo>
                <a:cubicBezTo>
                  <a:pt x="534" y="158"/>
                  <a:pt x="535" y="157"/>
                  <a:pt x="531" y="159"/>
                </a:cubicBezTo>
                <a:cubicBezTo>
                  <a:pt x="531" y="155"/>
                  <a:pt x="534" y="155"/>
                  <a:pt x="535" y="158"/>
                </a:cubicBezTo>
                <a:cubicBezTo>
                  <a:pt x="539" y="159"/>
                  <a:pt x="537" y="160"/>
                  <a:pt x="539" y="157"/>
                </a:cubicBezTo>
                <a:cubicBezTo>
                  <a:pt x="538" y="156"/>
                  <a:pt x="538" y="156"/>
                  <a:pt x="538" y="155"/>
                </a:cubicBezTo>
                <a:cubicBezTo>
                  <a:pt x="540" y="153"/>
                  <a:pt x="540" y="152"/>
                  <a:pt x="540" y="150"/>
                </a:cubicBezTo>
                <a:cubicBezTo>
                  <a:pt x="543" y="145"/>
                  <a:pt x="562" y="143"/>
                  <a:pt x="568" y="144"/>
                </a:cubicBezTo>
                <a:cubicBezTo>
                  <a:pt x="568" y="145"/>
                  <a:pt x="568" y="146"/>
                  <a:pt x="569" y="146"/>
                </a:cubicBezTo>
                <a:cubicBezTo>
                  <a:pt x="572" y="145"/>
                  <a:pt x="574" y="144"/>
                  <a:pt x="578" y="144"/>
                </a:cubicBezTo>
                <a:cubicBezTo>
                  <a:pt x="579" y="147"/>
                  <a:pt x="579" y="147"/>
                  <a:pt x="581" y="148"/>
                </a:cubicBezTo>
                <a:cubicBezTo>
                  <a:pt x="583" y="146"/>
                  <a:pt x="580" y="144"/>
                  <a:pt x="580" y="143"/>
                </a:cubicBezTo>
                <a:cubicBezTo>
                  <a:pt x="584" y="140"/>
                  <a:pt x="581" y="136"/>
                  <a:pt x="583" y="133"/>
                </a:cubicBezTo>
                <a:cubicBezTo>
                  <a:pt x="583" y="129"/>
                  <a:pt x="581" y="127"/>
                  <a:pt x="580" y="124"/>
                </a:cubicBezTo>
                <a:cubicBezTo>
                  <a:pt x="575" y="122"/>
                  <a:pt x="576" y="119"/>
                  <a:pt x="580" y="117"/>
                </a:cubicBezTo>
                <a:cubicBezTo>
                  <a:pt x="583" y="114"/>
                  <a:pt x="582" y="116"/>
                  <a:pt x="587" y="116"/>
                </a:cubicBezTo>
                <a:cubicBezTo>
                  <a:pt x="589" y="114"/>
                  <a:pt x="589" y="114"/>
                  <a:pt x="589" y="110"/>
                </a:cubicBezTo>
                <a:cubicBezTo>
                  <a:pt x="591" y="109"/>
                  <a:pt x="591" y="104"/>
                  <a:pt x="591" y="102"/>
                </a:cubicBezTo>
                <a:cubicBezTo>
                  <a:pt x="593" y="100"/>
                  <a:pt x="592" y="99"/>
                  <a:pt x="592" y="97"/>
                </a:cubicBezTo>
                <a:cubicBezTo>
                  <a:pt x="596" y="100"/>
                  <a:pt x="600" y="102"/>
                  <a:pt x="603" y="105"/>
                </a:cubicBezTo>
                <a:cubicBezTo>
                  <a:pt x="606" y="107"/>
                  <a:pt x="606" y="111"/>
                  <a:pt x="612" y="112"/>
                </a:cubicBezTo>
                <a:cubicBezTo>
                  <a:pt x="615" y="114"/>
                  <a:pt x="616" y="113"/>
                  <a:pt x="618" y="110"/>
                </a:cubicBezTo>
                <a:cubicBezTo>
                  <a:pt x="621" y="110"/>
                  <a:pt x="624" y="107"/>
                  <a:pt x="627" y="105"/>
                </a:cubicBezTo>
                <a:cubicBezTo>
                  <a:pt x="628" y="100"/>
                  <a:pt x="628" y="100"/>
                  <a:pt x="628" y="98"/>
                </a:cubicBezTo>
                <a:cubicBezTo>
                  <a:pt x="631" y="99"/>
                  <a:pt x="634" y="104"/>
                  <a:pt x="636" y="99"/>
                </a:cubicBezTo>
                <a:cubicBezTo>
                  <a:pt x="636" y="97"/>
                  <a:pt x="635" y="98"/>
                  <a:pt x="634" y="98"/>
                </a:cubicBezTo>
                <a:cubicBezTo>
                  <a:pt x="633" y="94"/>
                  <a:pt x="634" y="94"/>
                  <a:pt x="631" y="94"/>
                </a:cubicBezTo>
                <a:cubicBezTo>
                  <a:pt x="628" y="97"/>
                  <a:pt x="628" y="89"/>
                  <a:pt x="626" y="92"/>
                </a:cubicBezTo>
                <a:cubicBezTo>
                  <a:pt x="624" y="92"/>
                  <a:pt x="622" y="92"/>
                  <a:pt x="621" y="92"/>
                </a:cubicBezTo>
                <a:cubicBezTo>
                  <a:pt x="620" y="89"/>
                  <a:pt x="619" y="89"/>
                  <a:pt x="618" y="89"/>
                </a:cubicBezTo>
                <a:cubicBezTo>
                  <a:pt x="616" y="85"/>
                  <a:pt x="613" y="85"/>
                  <a:pt x="613" y="80"/>
                </a:cubicBezTo>
                <a:cubicBezTo>
                  <a:pt x="616" y="76"/>
                  <a:pt x="611" y="75"/>
                  <a:pt x="615" y="74"/>
                </a:cubicBezTo>
                <a:cubicBezTo>
                  <a:pt x="616" y="72"/>
                  <a:pt x="616" y="71"/>
                  <a:pt x="616" y="69"/>
                </a:cubicBezTo>
                <a:cubicBezTo>
                  <a:pt x="617" y="67"/>
                  <a:pt x="617" y="66"/>
                  <a:pt x="617" y="65"/>
                </a:cubicBezTo>
                <a:cubicBezTo>
                  <a:pt x="611" y="62"/>
                  <a:pt x="613" y="61"/>
                  <a:pt x="612" y="57"/>
                </a:cubicBezTo>
                <a:cubicBezTo>
                  <a:pt x="613" y="55"/>
                  <a:pt x="612" y="52"/>
                  <a:pt x="615" y="50"/>
                </a:cubicBezTo>
                <a:cubicBezTo>
                  <a:pt x="616" y="43"/>
                  <a:pt x="620" y="40"/>
                  <a:pt x="625" y="35"/>
                </a:cubicBezTo>
                <a:cubicBezTo>
                  <a:pt x="628" y="35"/>
                  <a:pt x="631" y="32"/>
                  <a:pt x="634" y="30"/>
                </a:cubicBezTo>
                <a:cubicBezTo>
                  <a:pt x="637" y="30"/>
                  <a:pt x="637" y="30"/>
                  <a:pt x="637" y="30"/>
                </a:cubicBezTo>
                <a:cubicBezTo>
                  <a:pt x="642" y="32"/>
                  <a:pt x="645" y="27"/>
                  <a:pt x="647" y="29"/>
                </a:cubicBezTo>
                <a:cubicBezTo>
                  <a:pt x="648" y="29"/>
                  <a:pt x="648" y="28"/>
                  <a:pt x="651" y="29"/>
                </a:cubicBezTo>
                <a:cubicBezTo>
                  <a:pt x="651" y="31"/>
                  <a:pt x="651" y="36"/>
                  <a:pt x="652" y="39"/>
                </a:cubicBezTo>
                <a:cubicBezTo>
                  <a:pt x="655" y="40"/>
                  <a:pt x="655" y="46"/>
                  <a:pt x="655" y="49"/>
                </a:cubicBezTo>
                <a:cubicBezTo>
                  <a:pt x="654" y="52"/>
                  <a:pt x="656" y="53"/>
                  <a:pt x="655" y="57"/>
                </a:cubicBezTo>
                <a:cubicBezTo>
                  <a:pt x="654" y="59"/>
                  <a:pt x="654" y="61"/>
                  <a:pt x="654" y="64"/>
                </a:cubicBezTo>
                <a:cubicBezTo>
                  <a:pt x="657" y="65"/>
                  <a:pt x="656" y="67"/>
                  <a:pt x="655" y="69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651" y="76"/>
                  <a:pt x="650" y="79"/>
                  <a:pt x="644" y="79"/>
                </a:cubicBezTo>
                <a:cubicBezTo>
                  <a:pt x="643" y="75"/>
                  <a:pt x="641" y="78"/>
                  <a:pt x="641" y="80"/>
                </a:cubicBezTo>
                <a:cubicBezTo>
                  <a:pt x="637" y="81"/>
                  <a:pt x="637" y="82"/>
                  <a:pt x="637" y="86"/>
                </a:cubicBezTo>
                <a:cubicBezTo>
                  <a:pt x="638" y="89"/>
                  <a:pt x="640" y="91"/>
                  <a:pt x="636" y="93"/>
                </a:cubicBezTo>
                <a:cubicBezTo>
                  <a:pt x="636" y="94"/>
                  <a:pt x="640" y="93"/>
                  <a:pt x="640" y="93"/>
                </a:cubicBezTo>
                <a:cubicBezTo>
                  <a:pt x="642" y="90"/>
                  <a:pt x="643" y="91"/>
                  <a:pt x="644" y="94"/>
                </a:cubicBezTo>
                <a:cubicBezTo>
                  <a:pt x="644" y="96"/>
                  <a:pt x="642" y="97"/>
                  <a:pt x="645" y="98"/>
                </a:cubicBezTo>
                <a:cubicBezTo>
                  <a:pt x="645" y="100"/>
                  <a:pt x="645" y="100"/>
                  <a:pt x="644" y="101"/>
                </a:cubicBezTo>
                <a:cubicBezTo>
                  <a:pt x="645" y="101"/>
                  <a:pt x="644" y="104"/>
                  <a:pt x="646" y="104"/>
                </a:cubicBezTo>
                <a:cubicBezTo>
                  <a:pt x="648" y="103"/>
                  <a:pt x="648" y="102"/>
                  <a:pt x="649" y="101"/>
                </a:cubicBezTo>
                <a:cubicBezTo>
                  <a:pt x="653" y="101"/>
                  <a:pt x="656" y="108"/>
                  <a:pt x="656" y="100"/>
                </a:cubicBezTo>
                <a:cubicBezTo>
                  <a:pt x="658" y="98"/>
                  <a:pt x="659" y="96"/>
                  <a:pt x="659" y="94"/>
                </a:cubicBezTo>
                <a:cubicBezTo>
                  <a:pt x="664" y="94"/>
                  <a:pt x="659" y="97"/>
                  <a:pt x="659" y="99"/>
                </a:cubicBezTo>
                <a:cubicBezTo>
                  <a:pt x="662" y="99"/>
                  <a:pt x="662" y="99"/>
                  <a:pt x="664" y="97"/>
                </a:cubicBezTo>
                <a:cubicBezTo>
                  <a:pt x="667" y="96"/>
                  <a:pt x="672" y="93"/>
                  <a:pt x="674" y="97"/>
                </a:cubicBezTo>
                <a:cubicBezTo>
                  <a:pt x="678" y="97"/>
                  <a:pt x="678" y="97"/>
                  <a:pt x="676" y="100"/>
                </a:cubicBezTo>
                <a:cubicBezTo>
                  <a:pt x="677" y="101"/>
                  <a:pt x="678" y="102"/>
                  <a:pt x="678" y="104"/>
                </a:cubicBezTo>
                <a:cubicBezTo>
                  <a:pt x="673" y="107"/>
                  <a:pt x="679" y="107"/>
                  <a:pt x="679" y="110"/>
                </a:cubicBezTo>
                <a:cubicBezTo>
                  <a:pt x="678" y="110"/>
                  <a:pt x="678" y="110"/>
                  <a:pt x="677" y="109"/>
                </a:cubicBezTo>
                <a:cubicBezTo>
                  <a:pt x="676" y="111"/>
                  <a:pt x="674" y="111"/>
                  <a:pt x="674" y="114"/>
                </a:cubicBezTo>
                <a:cubicBezTo>
                  <a:pt x="675" y="111"/>
                  <a:pt x="679" y="111"/>
                  <a:pt x="679" y="114"/>
                </a:cubicBezTo>
                <a:cubicBezTo>
                  <a:pt x="679" y="114"/>
                  <a:pt x="677" y="117"/>
                  <a:pt x="676" y="117"/>
                </a:cubicBezTo>
                <a:cubicBezTo>
                  <a:pt x="670" y="118"/>
                  <a:pt x="674" y="121"/>
                  <a:pt x="671" y="124"/>
                </a:cubicBezTo>
                <a:cubicBezTo>
                  <a:pt x="672" y="127"/>
                  <a:pt x="678" y="124"/>
                  <a:pt x="680" y="125"/>
                </a:cubicBezTo>
                <a:cubicBezTo>
                  <a:pt x="681" y="125"/>
                  <a:pt x="683" y="125"/>
                  <a:pt x="684" y="124"/>
                </a:cubicBezTo>
                <a:cubicBezTo>
                  <a:pt x="685" y="122"/>
                  <a:pt x="686" y="127"/>
                  <a:pt x="689" y="125"/>
                </a:cubicBezTo>
                <a:cubicBezTo>
                  <a:pt x="690" y="126"/>
                  <a:pt x="690" y="126"/>
                  <a:pt x="690" y="126"/>
                </a:cubicBezTo>
                <a:cubicBezTo>
                  <a:pt x="694" y="127"/>
                  <a:pt x="692" y="128"/>
                  <a:pt x="691" y="130"/>
                </a:cubicBezTo>
                <a:cubicBezTo>
                  <a:pt x="686" y="135"/>
                  <a:pt x="695" y="134"/>
                  <a:pt x="698" y="134"/>
                </a:cubicBezTo>
                <a:cubicBezTo>
                  <a:pt x="700" y="132"/>
                  <a:pt x="702" y="133"/>
                  <a:pt x="704" y="133"/>
                </a:cubicBezTo>
                <a:cubicBezTo>
                  <a:pt x="704" y="135"/>
                  <a:pt x="699" y="136"/>
                  <a:pt x="704" y="138"/>
                </a:cubicBezTo>
                <a:cubicBezTo>
                  <a:pt x="707" y="136"/>
                  <a:pt x="710" y="135"/>
                  <a:pt x="713" y="135"/>
                </a:cubicBezTo>
                <a:cubicBezTo>
                  <a:pt x="715" y="133"/>
                  <a:pt x="717" y="136"/>
                  <a:pt x="718" y="132"/>
                </a:cubicBezTo>
                <a:cubicBezTo>
                  <a:pt x="721" y="130"/>
                  <a:pt x="721" y="127"/>
                  <a:pt x="723" y="127"/>
                </a:cubicBezTo>
                <a:cubicBezTo>
                  <a:pt x="724" y="132"/>
                  <a:pt x="726" y="126"/>
                  <a:pt x="727" y="129"/>
                </a:cubicBezTo>
                <a:cubicBezTo>
                  <a:pt x="731" y="130"/>
                  <a:pt x="731" y="131"/>
                  <a:pt x="730" y="133"/>
                </a:cubicBezTo>
                <a:cubicBezTo>
                  <a:pt x="725" y="134"/>
                  <a:pt x="726" y="136"/>
                  <a:pt x="723" y="139"/>
                </a:cubicBezTo>
                <a:cubicBezTo>
                  <a:pt x="723" y="139"/>
                  <a:pt x="724" y="141"/>
                  <a:pt x="724" y="143"/>
                </a:cubicBezTo>
                <a:cubicBezTo>
                  <a:pt x="720" y="145"/>
                  <a:pt x="716" y="146"/>
                  <a:pt x="713" y="149"/>
                </a:cubicBezTo>
                <a:cubicBezTo>
                  <a:pt x="711" y="149"/>
                  <a:pt x="705" y="151"/>
                  <a:pt x="707" y="154"/>
                </a:cubicBezTo>
                <a:cubicBezTo>
                  <a:pt x="707" y="157"/>
                  <a:pt x="707" y="157"/>
                  <a:pt x="707" y="157"/>
                </a:cubicBezTo>
                <a:cubicBezTo>
                  <a:pt x="704" y="158"/>
                  <a:pt x="703" y="159"/>
                  <a:pt x="702" y="162"/>
                </a:cubicBezTo>
                <a:cubicBezTo>
                  <a:pt x="698" y="163"/>
                  <a:pt x="698" y="163"/>
                  <a:pt x="698" y="163"/>
                </a:cubicBezTo>
                <a:cubicBezTo>
                  <a:pt x="698" y="164"/>
                  <a:pt x="699" y="165"/>
                  <a:pt x="701" y="165"/>
                </a:cubicBezTo>
                <a:cubicBezTo>
                  <a:pt x="702" y="164"/>
                  <a:pt x="702" y="164"/>
                  <a:pt x="703" y="163"/>
                </a:cubicBezTo>
                <a:cubicBezTo>
                  <a:pt x="704" y="166"/>
                  <a:pt x="693" y="172"/>
                  <a:pt x="698" y="175"/>
                </a:cubicBezTo>
                <a:cubicBezTo>
                  <a:pt x="700" y="176"/>
                  <a:pt x="703" y="178"/>
                  <a:pt x="705" y="181"/>
                </a:cubicBezTo>
                <a:cubicBezTo>
                  <a:pt x="704" y="183"/>
                  <a:pt x="704" y="183"/>
                  <a:pt x="704" y="183"/>
                </a:cubicBezTo>
                <a:cubicBezTo>
                  <a:pt x="700" y="185"/>
                  <a:pt x="703" y="184"/>
                  <a:pt x="703" y="188"/>
                </a:cubicBezTo>
                <a:cubicBezTo>
                  <a:pt x="702" y="190"/>
                  <a:pt x="702" y="191"/>
                  <a:pt x="701" y="193"/>
                </a:cubicBezTo>
                <a:cubicBezTo>
                  <a:pt x="696" y="193"/>
                  <a:pt x="697" y="200"/>
                  <a:pt x="698" y="203"/>
                </a:cubicBezTo>
                <a:cubicBezTo>
                  <a:pt x="700" y="205"/>
                  <a:pt x="697" y="207"/>
                  <a:pt x="701" y="207"/>
                </a:cubicBezTo>
                <a:cubicBezTo>
                  <a:pt x="702" y="208"/>
                  <a:pt x="705" y="208"/>
                  <a:pt x="707" y="210"/>
                </a:cubicBezTo>
                <a:cubicBezTo>
                  <a:pt x="709" y="213"/>
                  <a:pt x="709" y="211"/>
                  <a:pt x="712" y="210"/>
                </a:cubicBezTo>
                <a:cubicBezTo>
                  <a:pt x="714" y="214"/>
                  <a:pt x="713" y="213"/>
                  <a:pt x="718" y="213"/>
                </a:cubicBezTo>
                <a:cubicBezTo>
                  <a:pt x="719" y="215"/>
                  <a:pt x="721" y="216"/>
                  <a:pt x="723" y="218"/>
                </a:cubicBezTo>
                <a:cubicBezTo>
                  <a:pt x="725" y="218"/>
                  <a:pt x="728" y="217"/>
                  <a:pt x="730" y="219"/>
                </a:cubicBezTo>
                <a:cubicBezTo>
                  <a:pt x="734" y="220"/>
                  <a:pt x="731" y="221"/>
                  <a:pt x="735" y="224"/>
                </a:cubicBezTo>
                <a:cubicBezTo>
                  <a:pt x="736" y="226"/>
                  <a:pt x="736" y="226"/>
                  <a:pt x="740" y="228"/>
                </a:cubicBezTo>
                <a:cubicBezTo>
                  <a:pt x="741" y="228"/>
                  <a:pt x="742" y="228"/>
                  <a:pt x="743" y="228"/>
                </a:cubicBezTo>
                <a:cubicBezTo>
                  <a:pt x="745" y="229"/>
                  <a:pt x="746" y="229"/>
                  <a:pt x="749" y="229"/>
                </a:cubicBezTo>
                <a:cubicBezTo>
                  <a:pt x="751" y="227"/>
                  <a:pt x="754" y="228"/>
                  <a:pt x="757" y="227"/>
                </a:cubicBezTo>
                <a:cubicBezTo>
                  <a:pt x="761" y="230"/>
                  <a:pt x="762" y="228"/>
                  <a:pt x="765" y="227"/>
                </a:cubicBezTo>
                <a:cubicBezTo>
                  <a:pt x="766" y="225"/>
                  <a:pt x="769" y="218"/>
                  <a:pt x="771" y="219"/>
                </a:cubicBezTo>
                <a:cubicBezTo>
                  <a:pt x="771" y="220"/>
                  <a:pt x="771" y="223"/>
                  <a:pt x="772" y="224"/>
                </a:cubicBezTo>
                <a:cubicBezTo>
                  <a:pt x="776" y="224"/>
                  <a:pt x="773" y="221"/>
                  <a:pt x="775" y="219"/>
                </a:cubicBezTo>
                <a:cubicBezTo>
                  <a:pt x="776" y="221"/>
                  <a:pt x="777" y="225"/>
                  <a:pt x="777" y="228"/>
                </a:cubicBezTo>
                <a:cubicBezTo>
                  <a:pt x="775" y="228"/>
                  <a:pt x="774" y="228"/>
                  <a:pt x="772" y="228"/>
                </a:cubicBezTo>
                <a:cubicBezTo>
                  <a:pt x="771" y="232"/>
                  <a:pt x="769" y="231"/>
                  <a:pt x="773" y="234"/>
                </a:cubicBezTo>
                <a:cubicBezTo>
                  <a:pt x="774" y="235"/>
                  <a:pt x="777" y="235"/>
                  <a:pt x="777" y="238"/>
                </a:cubicBezTo>
                <a:cubicBezTo>
                  <a:pt x="776" y="238"/>
                  <a:pt x="776" y="238"/>
                  <a:pt x="776" y="239"/>
                </a:cubicBezTo>
                <a:cubicBezTo>
                  <a:pt x="773" y="239"/>
                  <a:pt x="772" y="237"/>
                  <a:pt x="772" y="240"/>
                </a:cubicBezTo>
                <a:cubicBezTo>
                  <a:pt x="774" y="243"/>
                  <a:pt x="771" y="242"/>
                  <a:pt x="769" y="244"/>
                </a:cubicBezTo>
                <a:cubicBezTo>
                  <a:pt x="760" y="244"/>
                  <a:pt x="760" y="244"/>
                  <a:pt x="760" y="244"/>
                </a:cubicBezTo>
                <a:cubicBezTo>
                  <a:pt x="759" y="245"/>
                  <a:pt x="761" y="247"/>
                  <a:pt x="758" y="248"/>
                </a:cubicBezTo>
                <a:cubicBezTo>
                  <a:pt x="751" y="248"/>
                  <a:pt x="751" y="248"/>
                  <a:pt x="751" y="248"/>
                </a:cubicBezTo>
                <a:cubicBezTo>
                  <a:pt x="751" y="250"/>
                  <a:pt x="746" y="251"/>
                  <a:pt x="745" y="251"/>
                </a:cubicBezTo>
                <a:cubicBezTo>
                  <a:pt x="744" y="250"/>
                  <a:pt x="744" y="250"/>
                  <a:pt x="743" y="252"/>
                </a:cubicBezTo>
                <a:cubicBezTo>
                  <a:pt x="740" y="253"/>
                  <a:pt x="739" y="252"/>
                  <a:pt x="736" y="254"/>
                </a:cubicBezTo>
                <a:cubicBezTo>
                  <a:pt x="732" y="254"/>
                  <a:pt x="728" y="254"/>
                  <a:pt x="729" y="259"/>
                </a:cubicBezTo>
                <a:cubicBezTo>
                  <a:pt x="728" y="260"/>
                  <a:pt x="728" y="260"/>
                  <a:pt x="727" y="260"/>
                </a:cubicBezTo>
                <a:cubicBezTo>
                  <a:pt x="724" y="258"/>
                  <a:pt x="719" y="261"/>
                  <a:pt x="716" y="259"/>
                </a:cubicBezTo>
                <a:cubicBezTo>
                  <a:pt x="712" y="259"/>
                  <a:pt x="710" y="258"/>
                  <a:pt x="708" y="262"/>
                </a:cubicBezTo>
                <a:cubicBezTo>
                  <a:pt x="711" y="266"/>
                  <a:pt x="715" y="269"/>
                  <a:pt x="713" y="275"/>
                </a:cubicBezTo>
                <a:cubicBezTo>
                  <a:pt x="710" y="274"/>
                  <a:pt x="707" y="275"/>
                  <a:pt x="711" y="278"/>
                </a:cubicBezTo>
                <a:cubicBezTo>
                  <a:pt x="714" y="277"/>
                  <a:pt x="714" y="275"/>
                  <a:pt x="716" y="279"/>
                </a:cubicBezTo>
                <a:cubicBezTo>
                  <a:pt x="721" y="280"/>
                  <a:pt x="719" y="286"/>
                  <a:pt x="721" y="289"/>
                </a:cubicBezTo>
                <a:cubicBezTo>
                  <a:pt x="723" y="291"/>
                  <a:pt x="724" y="291"/>
                  <a:pt x="724" y="295"/>
                </a:cubicBezTo>
                <a:cubicBezTo>
                  <a:pt x="723" y="295"/>
                  <a:pt x="719" y="296"/>
                  <a:pt x="722" y="298"/>
                </a:cubicBezTo>
                <a:cubicBezTo>
                  <a:pt x="723" y="299"/>
                  <a:pt x="726" y="300"/>
                  <a:pt x="728" y="303"/>
                </a:cubicBezTo>
                <a:cubicBezTo>
                  <a:pt x="729" y="303"/>
                  <a:pt x="732" y="304"/>
                  <a:pt x="733" y="306"/>
                </a:cubicBezTo>
                <a:cubicBezTo>
                  <a:pt x="736" y="306"/>
                  <a:pt x="738" y="306"/>
                  <a:pt x="741" y="306"/>
                </a:cubicBezTo>
                <a:cubicBezTo>
                  <a:pt x="744" y="308"/>
                  <a:pt x="745" y="310"/>
                  <a:pt x="749" y="311"/>
                </a:cubicBezTo>
                <a:cubicBezTo>
                  <a:pt x="751" y="312"/>
                  <a:pt x="754" y="311"/>
                  <a:pt x="757" y="313"/>
                </a:cubicBezTo>
                <a:cubicBezTo>
                  <a:pt x="761" y="313"/>
                  <a:pt x="760" y="311"/>
                  <a:pt x="763" y="315"/>
                </a:cubicBezTo>
                <a:cubicBezTo>
                  <a:pt x="764" y="315"/>
                  <a:pt x="765" y="315"/>
                  <a:pt x="767" y="315"/>
                </a:cubicBezTo>
                <a:cubicBezTo>
                  <a:pt x="769" y="314"/>
                  <a:pt x="769" y="311"/>
                  <a:pt x="774" y="313"/>
                </a:cubicBezTo>
                <a:cubicBezTo>
                  <a:pt x="774" y="316"/>
                  <a:pt x="778" y="315"/>
                  <a:pt x="781" y="315"/>
                </a:cubicBezTo>
                <a:cubicBezTo>
                  <a:pt x="782" y="316"/>
                  <a:pt x="785" y="321"/>
                  <a:pt x="788" y="318"/>
                </a:cubicBezTo>
                <a:cubicBezTo>
                  <a:pt x="790" y="318"/>
                  <a:pt x="791" y="318"/>
                  <a:pt x="793" y="318"/>
                </a:cubicBezTo>
                <a:cubicBezTo>
                  <a:pt x="796" y="324"/>
                  <a:pt x="796" y="316"/>
                  <a:pt x="799" y="318"/>
                </a:cubicBezTo>
                <a:cubicBezTo>
                  <a:pt x="799" y="319"/>
                  <a:pt x="799" y="319"/>
                  <a:pt x="799" y="319"/>
                </a:cubicBezTo>
                <a:cubicBezTo>
                  <a:pt x="794" y="322"/>
                  <a:pt x="791" y="326"/>
                  <a:pt x="785" y="328"/>
                </a:cubicBezTo>
                <a:cubicBezTo>
                  <a:pt x="782" y="327"/>
                  <a:pt x="778" y="327"/>
                  <a:pt x="780" y="331"/>
                </a:cubicBezTo>
                <a:cubicBezTo>
                  <a:pt x="780" y="336"/>
                  <a:pt x="777" y="331"/>
                  <a:pt x="777" y="330"/>
                </a:cubicBezTo>
                <a:cubicBezTo>
                  <a:pt x="775" y="331"/>
                  <a:pt x="775" y="331"/>
                  <a:pt x="774" y="332"/>
                </a:cubicBezTo>
                <a:cubicBezTo>
                  <a:pt x="773" y="333"/>
                  <a:pt x="772" y="333"/>
                  <a:pt x="770" y="333"/>
                </a:cubicBezTo>
                <a:cubicBezTo>
                  <a:pt x="770" y="334"/>
                  <a:pt x="762" y="334"/>
                  <a:pt x="760" y="335"/>
                </a:cubicBezTo>
                <a:cubicBezTo>
                  <a:pt x="760" y="336"/>
                  <a:pt x="753" y="337"/>
                  <a:pt x="752" y="337"/>
                </a:cubicBezTo>
                <a:cubicBezTo>
                  <a:pt x="752" y="339"/>
                  <a:pt x="750" y="338"/>
                  <a:pt x="749" y="338"/>
                </a:cubicBezTo>
                <a:cubicBezTo>
                  <a:pt x="745" y="339"/>
                  <a:pt x="742" y="338"/>
                  <a:pt x="738" y="337"/>
                </a:cubicBezTo>
                <a:cubicBezTo>
                  <a:pt x="736" y="337"/>
                  <a:pt x="733" y="337"/>
                  <a:pt x="731" y="337"/>
                </a:cubicBezTo>
                <a:cubicBezTo>
                  <a:pt x="727" y="341"/>
                  <a:pt x="728" y="338"/>
                  <a:pt x="724" y="339"/>
                </a:cubicBezTo>
                <a:cubicBezTo>
                  <a:pt x="721" y="337"/>
                  <a:pt x="718" y="337"/>
                  <a:pt x="716" y="335"/>
                </a:cubicBezTo>
                <a:cubicBezTo>
                  <a:pt x="714" y="334"/>
                  <a:pt x="712" y="334"/>
                  <a:pt x="711" y="333"/>
                </a:cubicBezTo>
                <a:cubicBezTo>
                  <a:pt x="708" y="334"/>
                  <a:pt x="710" y="339"/>
                  <a:pt x="712" y="341"/>
                </a:cubicBezTo>
                <a:cubicBezTo>
                  <a:pt x="713" y="343"/>
                  <a:pt x="715" y="345"/>
                  <a:pt x="715" y="347"/>
                </a:cubicBezTo>
                <a:cubicBezTo>
                  <a:pt x="716" y="347"/>
                  <a:pt x="717" y="348"/>
                  <a:pt x="718" y="348"/>
                </a:cubicBezTo>
                <a:cubicBezTo>
                  <a:pt x="720" y="353"/>
                  <a:pt x="728" y="352"/>
                  <a:pt x="731" y="356"/>
                </a:cubicBezTo>
                <a:cubicBezTo>
                  <a:pt x="732" y="357"/>
                  <a:pt x="733" y="358"/>
                  <a:pt x="734" y="358"/>
                </a:cubicBezTo>
                <a:cubicBezTo>
                  <a:pt x="734" y="361"/>
                  <a:pt x="730" y="361"/>
                  <a:pt x="729" y="361"/>
                </a:cubicBezTo>
                <a:cubicBezTo>
                  <a:pt x="727" y="363"/>
                  <a:pt x="723" y="362"/>
                  <a:pt x="720" y="364"/>
                </a:cubicBezTo>
                <a:cubicBezTo>
                  <a:pt x="718" y="361"/>
                  <a:pt x="717" y="362"/>
                  <a:pt x="717" y="365"/>
                </a:cubicBezTo>
                <a:cubicBezTo>
                  <a:pt x="719" y="367"/>
                  <a:pt x="720" y="368"/>
                  <a:pt x="722" y="369"/>
                </a:cubicBezTo>
                <a:cubicBezTo>
                  <a:pt x="723" y="370"/>
                  <a:pt x="725" y="371"/>
                  <a:pt x="727" y="372"/>
                </a:cubicBezTo>
                <a:cubicBezTo>
                  <a:pt x="737" y="371"/>
                  <a:pt x="730" y="372"/>
                  <a:pt x="732" y="375"/>
                </a:cubicBezTo>
                <a:cubicBezTo>
                  <a:pt x="735" y="376"/>
                  <a:pt x="736" y="376"/>
                  <a:pt x="738" y="380"/>
                </a:cubicBezTo>
                <a:cubicBezTo>
                  <a:pt x="738" y="380"/>
                  <a:pt x="738" y="380"/>
                  <a:pt x="740" y="380"/>
                </a:cubicBezTo>
                <a:cubicBezTo>
                  <a:pt x="741" y="382"/>
                  <a:pt x="741" y="382"/>
                  <a:pt x="743" y="382"/>
                </a:cubicBezTo>
                <a:cubicBezTo>
                  <a:pt x="746" y="386"/>
                  <a:pt x="755" y="384"/>
                  <a:pt x="759" y="387"/>
                </a:cubicBezTo>
                <a:cubicBezTo>
                  <a:pt x="764" y="387"/>
                  <a:pt x="770" y="388"/>
                  <a:pt x="775" y="388"/>
                </a:cubicBezTo>
                <a:cubicBezTo>
                  <a:pt x="777" y="389"/>
                  <a:pt x="778" y="389"/>
                  <a:pt x="779" y="392"/>
                </a:cubicBezTo>
                <a:cubicBezTo>
                  <a:pt x="775" y="393"/>
                  <a:pt x="774" y="395"/>
                  <a:pt x="778" y="395"/>
                </a:cubicBezTo>
                <a:cubicBezTo>
                  <a:pt x="781" y="397"/>
                  <a:pt x="785" y="395"/>
                  <a:pt x="786" y="401"/>
                </a:cubicBezTo>
                <a:cubicBezTo>
                  <a:pt x="782" y="401"/>
                  <a:pt x="779" y="401"/>
                  <a:pt x="775" y="401"/>
                </a:cubicBezTo>
                <a:cubicBezTo>
                  <a:pt x="772" y="405"/>
                  <a:pt x="773" y="405"/>
                  <a:pt x="769" y="401"/>
                </a:cubicBezTo>
                <a:cubicBezTo>
                  <a:pt x="765" y="401"/>
                  <a:pt x="768" y="404"/>
                  <a:pt x="768" y="405"/>
                </a:cubicBezTo>
                <a:cubicBezTo>
                  <a:pt x="767" y="406"/>
                  <a:pt x="766" y="406"/>
                  <a:pt x="765" y="404"/>
                </a:cubicBezTo>
                <a:cubicBezTo>
                  <a:pt x="764" y="404"/>
                  <a:pt x="764" y="404"/>
                  <a:pt x="763" y="404"/>
                </a:cubicBezTo>
                <a:cubicBezTo>
                  <a:pt x="760" y="407"/>
                  <a:pt x="751" y="405"/>
                  <a:pt x="748" y="405"/>
                </a:cubicBezTo>
                <a:cubicBezTo>
                  <a:pt x="746" y="402"/>
                  <a:pt x="744" y="403"/>
                  <a:pt x="741" y="403"/>
                </a:cubicBezTo>
                <a:cubicBezTo>
                  <a:pt x="738" y="405"/>
                  <a:pt x="736" y="405"/>
                  <a:pt x="734" y="404"/>
                </a:cubicBezTo>
                <a:cubicBezTo>
                  <a:pt x="729" y="407"/>
                  <a:pt x="725" y="404"/>
                  <a:pt x="720" y="404"/>
                </a:cubicBezTo>
                <a:cubicBezTo>
                  <a:pt x="717" y="404"/>
                  <a:pt x="716" y="403"/>
                  <a:pt x="717" y="407"/>
                </a:cubicBezTo>
                <a:cubicBezTo>
                  <a:pt x="720" y="407"/>
                  <a:pt x="723" y="407"/>
                  <a:pt x="726" y="408"/>
                </a:cubicBezTo>
                <a:cubicBezTo>
                  <a:pt x="729" y="407"/>
                  <a:pt x="729" y="408"/>
                  <a:pt x="732" y="409"/>
                </a:cubicBezTo>
                <a:cubicBezTo>
                  <a:pt x="739" y="407"/>
                  <a:pt x="739" y="411"/>
                  <a:pt x="744" y="413"/>
                </a:cubicBezTo>
                <a:cubicBezTo>
                  <a:pt x="744" y="416"/>
                  <a:pt x="745" y="416"/>
                  <a:pt x="747" y="414"/>
                </a:cubicBezTo>
                <a:cubicBezTo>
                  <a:pt x="749" y="414"/>
                  <a:pt x="751" y="414"/>
                  <a:pt x="754" y="414"/>
                </a:cubicBezTo>
                <a:cubicBezTo>
                  <a:pt x="755" y="411"/>
                  <a:pt x="754" y="417"/>
                  <a:pt x="754" y="417"/>
                </a:cubicBezTo>
                <a:cubicBezTo>
                  <a:pt x="755" y="417"/>
                  <a:pt x="757" y="417"/>
                  <a:pt x="757" y="418"/>
                </a:cubicBezTo>
                <a:cubicBezTo>
                  <a:pt x="754" y="420"/>
                  <a:pt x="751" y="421"/>
                  <a:pt x="748" y="422"/>
                </a:cubicBezTo>
                <a:cubicBezTo>
                  <a:pt x="747" y="423"/>
                  <a:pt x="746" y="424"/>
                  <a:pt x="744" y="425"/>
                </a:cubicBezTo>
                <a:cubicBezTo>
                  <a:pt x="746" y="429"/>
                  <a:pt x="742" y="431"/>
                  <a:pt x="744" y="432"/>
                </a:cubicBezTo>
                <a:cubicBezTo>
                  <a:pt x="744" y="434"/>
                  <a:pt x="744" y="434"/>
                  <a:pt x="744" y="434"/>
                </a:cubicBezTo>
                <a:cubicBezTo>
                  <a:pt x="740" y="433"/>
                  <a:pt x="738" y="429"/>
                  <a:pt x="738" y="436"/>
                </a:cubicBezTo>
                <a:cubicBezTo>
                  <a:pt x="735" y="435"/>
                  <a:pt x="734" y="434"/>
                  <a:pt x="733" y="432"/>
                </a:cubicBezTo>
                <a:cubicBezTo>
                  <a:pt x="729" y="432"/>
                  <a:pt x="728" y="431"/>
                  <a:pt x="726" y="434"/>
                </a:cubicBezTo>
                <a:cubicBezTo>
                  <a:pt x="721" y="433"/>
                  <a:pt x="715" y="427"/>
                  <a:pt x="709" y="427"/>
                </a:cubicBezTo>
                <a:cubicBezTo>
                  <a:pt x="706" y="431"/>
                  <a:pt x="708" y="432"/>
                  <a:pt x="711" y="434"/>
                </a:cubicBezTo>
                <a:cubicBezTo>
                  <a:pt x="712" y="435"/>
                  <a:pt x="717" y="436"/>
                  <a:pt x="720" y="437"/>
                </a:cubicBezTo>
                <a:cubicBezTo>
                  <a:pt x="720" y="439"/>
                  <a:pt x="721" y="440"/>
                  <a:pt x="721" y="442"/>
                </a:cubicBezTo>
                <a:cubicBezTo>
                  <a:pt x="722" y="442"/>
                  <a:pt x="723" y="442"/>
                  <a:pt x="724" y="443"/>
                </a:cubicBezTo>
                <a:cubicBezTo>
                  <a:pt x="725" y="441"/>
                  <a:pt x="725" y="442"/>
                  <a:pt x="728" y="443"/>
                </a:cubicBezTo>
                <a:cubicBezTo>
                  <a:pt x="730" y="445"/>
                  <a:pt x="728" y="446"/>
                  <a:pt x="733" y="445"/>
                </a:cubicBezTo>
                <a:cubicBezTo>
                  <a:pt x="733" y="444"/>
                  <a:pt x="734" y="443"/>
                  <a:pt x="735" y="445"/>
                </a:cubicBezTo>
                <a:cubicBezTo>
                  <a:pt x="737" y="446"/>
                  <a:pt x="737" y="446"/>
                  <a:pt x="740" y="448"/>
                </a:cubicBezTo>
                <a:cubicBezTo>
                  <a:pt x="744" y="446"/>
                  <a:pt x="743" y="453"/>
                  <a:pt x="748" y="449"/>
                </a:cubicBezTo>
                <a:cubicBezTo>
                  <a:pt x="749" y="449"/>
                  <a:pt x="750" y="449"/>
                  <a:pt x="752" y="449"/>
                </a:cubicBezTo>
                <a:cubicBezTo>
                  <a:pt x="753" y="451"/>
                  <a:pt x="758" y="447"/>
                  <a:pt x="761" y="447"/>
                </a:cubicBezTo>
                <a:cubicBezTo>
                  <a:pt x="762" y="449"/>
                  <a:pt x="764" y="449"/>
                  <a:pt x="767" y="449"/>
                </a:cubicBezTo>
                <a:cubicBezTo>
                  <a:pt x="767" y="449"/>
                  <a:pt x="767" y="450"/>
                  <a:pt x="767" y="451"/>
                </a:cubicBezTo>
                <a:cubicBezTo>
                  <a:pt x="773" y="453"/>
                  <a:pt x="771" y="454"/>
                  <a:pt x="767" y="454"/>
                </a:cubicBezTo>
                <a:cubicBezTo>
                  <a:pt x="767" y="454"/>
                  <a:pt x="767" y="455"/>
                  <a:pt x="767" y="456"/>
                </a:cubicBezTo>
                <a:cubicBezTo>
                  <a:pt x="763" y="456"/>
                  <a:pt x="762" y="455"/>
                  <a:pt x="761" y="459"/>
                </a:cubicBezTo>
                <a:cubicBezTo>
                  <a:pt x="758" y="458"/>
                  <a:pt x="753" y="457"/>
                  <a:pt x="752" y="459"/>
                </a:cubicBezTo>
                <a:cubicBezTo>
                  <a:pt x="748" y="456"/>
                  <a:pt x="747" y="459"/>
                  <a:pt x="745" y="460"/>
                </a:cubicBezTo>
                <a:cubicBezTo>
                  <a:pt x="738" y="459"/>
                  <a:pt x="731" y="459"/>
                  <a:pt x="724" y="459"/>
                </a:cubicBezTo>
                <a:cubicBezTo>
                  <a:pt x="721" y="457"/>
                  <a:pt x="717" y="458"/>
                  <a:pt x="715" y="456"/>
                </a:cubicBezTo>
                <a:cubicBezTo>
                  <a:pt x="712" y="456"/>
                  <a:pt x="711" y="455"/>
                  <a:pt x="710" y="454"/>
                </a:cubicBezTo>
                <a:cubicBezTo>
                  <a:pt x="708" y="454"/>
                  <a:pt x="707" y="454"/>
                  <a:pt x="705" y="454"/>
                </a:cubicBezTo>
                <a:cubicBezTo>
                  <a:pt x="705" y="452"/>
                  <a:pt x="702" y="452"/>
                  <a:pt x="702" y="452"/>
                </a:cubicBezTo>
                <a:cubicBezTo>
                  <a:pt x="698" y="456"/>
                  <a:pt x="704" y="457"/>
                  <a:pt x="699" y="460"/>
                </a:cubicBezTo>
                <a:cubicBezTo>
                  <a:pt x="699" y="460"/>
                  <a:pt x="700" y="463"/>
                  <a:pt x="702" y="461"/>
                </a:cubicBezTo>
                <a:cubicBezTo>
                  <a:pt x="705" y="462"/>
                  <a:pt x="705" y="464"/>
                  <a:pt x="708" y="465"/>
                </a:cubicBezTo>
                <a:cubicBezTo>
                  <a:pt x="710" y="468"/>
                  <a:pt x="711" y="469"/>
                  <a:pt x="715" y="470"/>
                </a:cubicBezTo>
                <a:cubicBezTo>
                  <a:pt x="717" y="472"/>
                  <a:pt x="718" y="472"/>
                  <a:pt x="722" y="473"/>
                </a:cubicBezTo>
                <a:cubicBezTo>
                  <a:pt x="723" y="474"/>
                  <a:pt x="723" y="475"/>
                  <a:pt x="723" y="476"/>
                </a:cubicBezTo>
                <a:cubicBezTo>
                  <a:pt x="722" y="477"/>
                  <a:pt x="718" y="480"/>
                  <a:pt x="720" y="482"/>
                </a:cubicBezTo>
                <a:cubicBezTo>
                  <a:pt x="720" y="486"/>
                  <a:pt x="716" y="484"/>
                  <a:pt x="722" y="488"/>
                </a:cubicBezTo>
                <a:cubicBezTo>
                  <a:pt x="722" y="489"/>
                  <a:pt x="721" y="492"/>
                  <a:pt x="720" y="493"/>
                </a:cubicBezTo>
                <a:cubicBezTo>
                  <a:pt x="719" y="496"/>
                  <a:pt x="720" y="499"/>
                  <a:pt x="720" y="502"/>
                </a:cubicBezTo>
                <a:cubicBezTo>
                  <a:pt x="720" y="503"/>
                  <a:pt x="722" y="508"/>
                  <a:pt x="720" y="510"/>
                </a:cubicBezTo>
                <a:cubicBezTo>
                  <a:pt x="720" y="511"/>
                  <a:pt x="719" y="513"/>
                  <a:pt x="721" y="514"/>
                </a:cubicBezTo>
                <a:cubicBezTo>
                  <a:pt x="721" y="518"/>
                  <a:pt x="721" y="521"/>
                  <a:pt x="723" y="526"/>
                </a:cubicBezTo>
                <a:cubicBezTo>
                  <a:pt x="725" y="526"/>
                  <a:pt x="725" y="524"/>
                  <a:pt x="725" y="527"/>
                </a:cubicBezTo>
                <a:cubicBezTo>
                  <a:pt x="722" y="529"/>
                  <a:pt x="724" y="531"/>
                  <a:pt x="725" y="535"/>
                </a:cubicBezTo>
                <a:cubicBezTo>
                  <a:pt x="725" y="539"/>
                  <a:pt x="724" y="540"/>
                  <a:pt x="728" y="543"/>
                </a:cubicBezTo>
                <a:cubicBezTo>
                  <a:pt x="729" y="545"/>
                  <a:pt x="729" y="545"/>
                  <a:pt x="730" y="548"/>
                </a:cubicBezTo>
                <a:cubicBezTo>
                  <a:pt x="731" y="549"/>
                  <a:pt x="732" y="558"/>
                  <a:pt x="733" y="555"/>
                </a:cubicBezTo>
                <a:cubicBezTo>
                  <a:pt x="735" y="555"/>
                  <a:pt x="734" y="561"/>
                  <a:pt x="734" y="562"/>
                </a:cubicBezTo>
                <a:cubicBezTo>
                  <a:pt x="730" y="562"/>
                  <a:pt x="733" y="564"/>
                  <a:pt x="734" y="566"/>
                </a:cubicBezTo>
                <a:cubicBezTo>
                  <a:pt x="734" y="582"/>
                  <a:pt x="734" y="582"/>
                  <a:pt x="734" y="582"/>
                </a:cubicBezTo>
                <a:cubicBezTo>
                  <a:pt x="733" y="583"/>
                  <a:pt x="731" y="585"/>
                  <a:pt x="731" y="587"/>
                </a:cubicBezTo>
                <a:cubicBezTo>
                  <a:pt x="728" y="587"/>
                  <a:pt x="728" y="587"/>
                  <a:pt x="728" y="589"/>
                </a:cubicBezTo>
                <a:cubicBezTo>
                  <a:pt x="726" y="590"/>
                  <a:pt x="725" y="590"/>
                  <a:pt x="725" y="592"/>
                </a:cubicBezTo>
                <a:cubicBezTo>
                  <a:pt x="728" y="597"/>
                  <a:pt x="724" y="595"/>
                  <a:pt x="725" y="600"/>
                </a:cubicBezTo>
                <a:cubicBezTo>
                  <a:pt x="724" y="600"/>
                  <a:pt x="724" y="600"/>
                  <a:pt x="723" y="599"/>
                </a:cubicBezTo>
                <a:cubicBezTo>
                  <a:pt x="723" y="605"/>
                  <a:pt x="723" y="607"/>
                  <a:pt x="720" y="612"/>
                </a:cubicBezTo>
                <a:cubicBezTo>
                  <a:pt x="719" y="617"/>
                  <a:pt x="720" y="623"/>
                  <a:pt x="719" y="628"/>
                </a:cubicBezTo>
                <a:cubicBezTo>
                  <a:pt x="718" y="629"/>
                  <a:pt x="718" y="632"/>
                  <a:pt x="717" y="634"/>
                </a:cubicBezTo>
                <a:cubicBezTo>
                  <a:pt x="717" y="636"/>
                  <a:pt x="717" y="639"/>
                  <a:pt x="715" y="641"/>
                </a:cubicBezTo>
                <a:cubicBezTo>
                  <a:pt x="715" y="642"/>
                  <a:pt x="715" y="643"/>
                  <a:pt x="715" y="644"/>
                </a:cubicBezTo>
                <a:cubicBezTo>
                  <a:pt x="713" y="647"/>
                  <a:pt x="715" y="653"/>
                  <a:pt x="712" y="656"/>
                </a:cubicBezTo>
                <a:cubicBezTo>
                  <a:pt x="712" y="658"/>
                  <a:pt x="712" y="660"/>
                  <a:pt x="711" y="663"/>
                </a:cubicBezTo>
                <a:cubicBezTo>
                  <a:pt x="710" y="665"/>
                  <a:pt x="709" y="668"/>
                  <a:pt x="709" y="672"/>
                </a:cubicBezTo>
                <a:cubicBezTo>
                  <a:pt x="706" y="674"/>
                  <a:pt x="709" y="675"/>
                  <a:pt x="706" y="675"/>
                </a:cubicBezTo>
                <a:cubicBezTo>
                  <a:pt x="705" y="677"/>
                  <a:pt x="705" y="678"/>
                  <a:pt x="704" y="681"/>
                </a:cubicBezTo>
                <a:cubicBezTo>
                  <a:pt x="702" y="685"/>
                  <a:pt x="701" y="685"/>
                  <a:pt x="698" y="682"/>
                </a:cubicBezTo>
                <a:cubicBezTo>
                  <a:pt x="695" y="683"/>
                  <a:pt x="697" y="684"/>
                  <a:pt x="696" y="687"/>
                </a:cubicBezTo>
                <a:cubicBezTo>
                  <a:pt x="696" y="687"/>
                  <a:pt x="695" y="687"/>
                  <a:pt x="694" y="687"/>
                </a:cubicBezTo>
                <a:close/>
                <a:moveTo>
                  <a:pt x="416" y="677"/>
                </a:moveTo>
                <a:cubicBezTo>
                  <a:pt x="414" y="674"/>
                  <a:pt x="416" y="671"/>
                  <a:pt x="414" y="669"/>
                </a:cubicBezTo>
                <a:cubicBezTo>
                  <a:pt x="414" y="667"/>
                  <a:pt x="414" y="667"/>
                  <a:pt x="416" y="667"/>
                </a:cubicBezTo>
                <a:cubicBezTo>
                  <a:pt x="418" y="670"/>
                  <a:pt x="419" y="675"/>
                  <a:pt x="416" y="677"/>
                </a:cubicBezTo>
                <a:close/>
                <a:moveTo>
                  <a:pt x="391" y="675"/>
                </a:moveTo>
                <a:cubicBezTo>
                  <a:pt x="391" y="674"/>
                  <a:pt x="390" y="673"/>
                  <a:pt x="391" y="673"/>
                </a:cubicBezTo>
                <a:cubicBezTo>
                  <a:pt x="391" y="673"/>
                  <a:pt x="391" y="674"/>
                  <a:pt x="391" y="675"/>
                </a:cubicBezTo>
                <a:close/>
                <a:moveTo>
                  <a:pt x="450" y="673"/>
                </a:moveTo>
                <a:cubicBezTo>
                  <a:pt x="448" y="671"/>
                  <a:pt x="451" y="670"/>
                  <a:pt x="448" y="668"/>
                </a:cubicBezTo>
                <a:cubicBezTo>
                  <a:pt x="448" y="665"/>
                  <a:pt x="448" y="666"/>
                  <a:pt x="449" y="664"/>
                </a:cubicBezTo>
                <a:cubicBezTo>
                  <a:pt x="444" y="662"/>
                  <a:pt x="442" y="658"/>
                  <a:pt x="445" y="654"/>
                </a:cubicBezTo>
                <a:cubicBezTo>
                  <a:pt x="445" y="652"/>
                  <a:pt x="445" y="650"/>
                  <a:pt x="445" y="648"/>
                </a:cubicBezTo>
                <a:cubicBezTo>
                  <a:pt x="446" y="648"/>
                  <a:pt x="447" y="648"/>
                  <a:pt x="449" y="648"/>
                </a:cubicBezTo>
                <a:cubicBezTo>
                  <a:pt x="451" y="646"/>
                  <a:pt x="451" y="645"/>
                  <a:pt x="455" y="647"/>
                </a:cubicBezTo>
                <a:cubicBezTo>
                  <a:pt x="456" y="646"/>
                  <a:pt x="457" y="645"/>
                  <a:pt x="459" y="646"/>
                </a:cubicBezTo>
                <a:cubicBezTo>
                  <a:pt x="460" y="645"/>
                  <a:pt x="460" y="644"/>
                  <a:pt x="461" y="644"/>
                </a:cubicBezTo>
                <a:cubicBezTo>
                  <a:pt x="459" y="638"/>
                  <a:pt x="456" y="636"/>
                  <a:pt x="461" y="632"/>
                </a:cubicBezTo>
                <a:cubicBezTo>
                  <a:pt x="464" y="631"/>
                  <a:pt x="477" y="632"/>
                  <a:pt x="470" y="638"/>
                </a:cubicBezTo>
                <a:cubicBezTo>
                  <a:pt x="472" y="638"/>
                  <a:pt x="472" y="638"/>
                  <a:pt x="473" y="639"/>
                </a:cubicBezTo>
                <a:cubicBezTo>
                  <a:pt x="475" y="647"/>
                  <a:pt x="469" y="640"/>
                  <a:pt x="466" y="640"/>
                </a:cubicBezTo>
                <a:cubicBezTo>
                  <a:pt x="465" y="641"/>
                  <a:pt x="464" y="643"/>
                  <a:pt x="462" y="644"/>
                </a:cubicBezTo>
                <a:cubicBezTo>
                  <a:pt x="462" y="648"/>
                  <a:pt x="461" y="652"/>
                  <a:pt x="460" y="656"/>
                </a:cubicBezTo>
                <a:cubicBezTo>
                  <a:pt x="456" y="658"/>
                  <a:pt x="455" y="659"/>
                  <a:pt x="453" y="661"/>
                </a:cubicBezTo>
                <a:cubicBezTo>
                  <a:pt x="450" y="662"/>
                  <a:pt x="452" y="670"/>
                  <a:pt x="450" y="673"/>
                </a:cubicBezTo>
                <a:close/>
                <a:moveTo>
                  <a:pt x="389" y="671"/>
                </a:moveTo>
                <a:cubicBezTo>
                  <a:pt x="387" y="670"/>
                  <a:pt x="387" y="669"/>
                  <a:pt x="388" y="667"/>
                </a:cubicBezTo>
                <a:cubicBezTo>
                  <a:pt x="390" y="667"/>
                  <a:pt x="394" y="667"/>
                  <a:pt x="393" y="670"/>
                </a:cubicBezTo>
                <a:cubicBezTo>
                  <a:pt x="390" y="670"/>
                  <a:pt x="391" y="671"/>
                  <a:pt x="389" y="671"/>
                </a:cubicBezTo>
                <a:close/>
                <a:moveTo>
                  <a:pt x="401" y="669"/>
                </a:moveTo>
                <a:cubicBezTo>
                  <a:pt x="401" y="668"/>
                  <a:pt x="401" y="668"/>
                  <a:pt x="401" y="668"/>
                </a:cubicBezTo>
                <a:cubicBezTo>
                  <a:pt x="403" y="669"/>
                  <a:pt x="404" y="669"/>
                  <a:pt x="401" y="669"/>
                </a:cubicBezTo>
                <a:close/>
                <a:moveTo>
                  <a:pt x="531" y="669"/>
                </a:moveTo>
                <a:cubicBezTo>
                  <a:pt x="531" y="668"/>
                  <a:pt x="531" y="668"/>
                  <a:pt x="532" y="668"/>
                </a:cubicBezTo>
                <a:cubicBezTo>
                  <a:pt x="532" y="669"/>
                  <a:pt x="532" y="669"/>
                  <a:pt x="531" y="669"/>
                </a:cubicBezTo>
                <a:close/>
                <a:moveTo>
                  <a:pt x="391" y="667"/>
                </a:moveTo>
                <a:cubicBezTo>
                  <a:pt x="391" y="665"/>
                  <a:pt x="391" y="666"/>
                  <a:pt x="392" y="666"/>
                </a:cubicBezTo>
                <a:cubicBezTo>
                  <a:pt x="392" y="667"/>
                  <a:pt x="392" y="666"/>
                  <a:pt x="391" y="667"/>
                </a:cubicBezTo>
                <a:close/>
                <a:moveTo>
                  <a:pt x="476" y="665"/>
                </a:moveTo>
                <a:cubicBezTo>
                  <a:pt x="473" y="662"/>
                  <a:pt x="470" y="660"/>
                  <a:pt x="470" y="657"/>
                </a:cubicBezTo>
                <a:cubicBezTo>
                  <a:pt x="472" y="656"/>
                  <a:pt x="470" y="654"/>
                  <a:pt x="469" y="653"/>
                </a:cubicBezTo>
                <a:cubicBezTo>
                  <a:pt x="469" y="650"/>
                  <a:pt x="468" y="646"/>
                  <a:pt x="469" y="644"/>
                </a:cubicBezTo>
                <a:cubicBezTo>
                  <a:pt x="474" y="644"/>
                  <a:pt x="472" y="646"/>
                  <a:pt x="475" y="647"/>
                </a:cubicBezTo>
                <a:cubicBezTo>
                  <a:pt x="476" y="649"/>
                  <a:pt x="476" y="651"/>
                  <a:pt x="477" y="654"/>
                </a:cubicBezTo>
                <a:cubicBezTo>
                  <a:pt x="481" y="654"/>
                  <a:pt x="480" y="656"/>
                  <a:pt x="477" y="657"/>
                </a:cubicBezTo>
                <a:cubicBezTo>
                  <a:pt x="477" y="658"/>
                  <a:pt x="478" y="660"/>
                  <a:pt x="478" y="662"/>
                </a:cubicBezTo>
                <a:cubicBezTo>
                  <a:pt x="475" y="662"/>
                  <a:pt x="478" y="664"/>
                  <a:pt x="476" y="665"/>
                </a:cubicBezTo>
                <a:close/>
                <a:moveTo>
                  <a:pt x="387" y="664"/>
                </a:moveTo>
                <a:cubicBezTo>
                  <a:pt x="385" y="664"/>
                  <a:pt x="385" y="663"/>
                  <a:pt x="385" y="662"/>
                </a:cubicBezTo>
                <a:cubicBezTo>
                  <a:pt x="382" y="662"/>
                  <a:pt x="381" y="658"/>
                  <a:pt x="382" y="656"/>
                </a:cubicBezTo>
                <a:cubicBezTo>
                  <a:pt x="383" y="656"/>
                  <a:pt x="383" y="655"/>
                  <a:pt x="384" y="655"/>
                </a:cubicBezTo>
                <a:cubicBezTo>
                  <a:pt x="384" y="656"/>
                  <a:pt x="383" y="657"/>
                  <a:pt x="383" y="659"/>
                </a:cubicBezTo>
                <a:cubicBezTo>
                  <a:pt x="383" y="659"/>
                  <a:pt x="384" y="658"/>
                  <a:pt x="387" y="657"/>
                </a:cubicBezTo>
                <a:cubicBezTo>
                  <a:pt x="387" y="653"/>
                  <a:pt x="383" y="653"/>
                  <a:pt x="388" y="651"/>
                </a:cubicBezTo>
                <a:cubicBezTo>
                  <a:pt x="389" y="653"/>
                  <a:pt x="389" y="654"/>
                  <a:pt x="389" y="656"/>
                </a:cubicBezTo>
                <a:cubicBezTo>
                  <a:pt x="389" y="657"/>
                  <a:pt x="388" y="658"/>
                  <a:pt x="389" y="659"/>
                </a:cubicBezTo>
                <a:cubicBezTo>
                  <a:pt x="390" y="658"/>
                  <a:pt x="391" y="658"/>
                  <a:pt x="392" y="659"/>
                </a:cubicBezTo>
                <a:cubicBezTo>
                  <a:pt x="391" y="660"/>
                  <a:pt x="391" y="661"/>
                  <a:pt x="390" y="662"/>
                </a:cubicBezTo>
                <a:cubicBezTo>
                  <a:pt x="391" y="664"/>
                  <a:pt x="390" y="664"/>
                  <a:pt x="387" y="664"/>
                </a:cubicBezTo>
                <a:close/>
                <a:moveTo>
                  <a:pt x="699" y="658"/>
                </a:moveTo>
                <a:cubicBezTo>
                  <a:pt x="699" y="656"/>
                  <a:pt x="700" y="657"/>
                  <a:pt x="701" y="655"/>
                </a:cubicBezTo>
                <a:cubicBezTo>
                  <a:pt x="701" y="658"/>
                  <a:pt x="701" y="657"/>
                  <a:pt x="699" y="658"/>
                </a:cubicBezTo>
                <a:close/>
                <a:moveTo>
                  <a:pt x="455" y="656"/>
                </a:moveTo>
                <a:cubicBezTo>
                  <a:pt x="455" y="653"/>
                  <a:pt x="455" y="653"/>
                  <a:pt x="455" y="653"/>
                </a:cubicBezTo>
                <a:cubicBezTo>
                  <a:pt x="455" y="656"/>
                  <a:pt x="455" y="656"/>
                  <a:pt x="455" y="656"/>
                </a:cubicBezTo>
                <a:close/>
                <a:moveTo>
                  <a:pt x="456" y="651"/>
                </a:moveTo>
                <a:cubicBezTo>
                  <a:pt x="456" y="649"/>
                  <a:pt x="457" y="649"/>
                  <a:pt x="458" y="648"/>
                </a:cubicBezTo>
                <a:cubicBezTo>
                  <a:pt x="458" y="651"/>
                  <a:pt x="457" y="649"/>
                  <a:pt x="456" y="651"/>
                </a:cubicBezTo>
                <a:close/>
                <a:moveTo>
                  <a:pt x="382" y="651"/>
                </a:moveTo>
                <a:cubicBezTo>
                  <a:pt x="381" y="649"/>
                  <a:pt x="382" y="647"/>
                  <a:pt x="382" y="646"/>
                </a:cubicBezTo>
                <a:cubicBezTo>
                  <a:pt x="386" y="645"/>
                  <a:pt x="384" y="649"/>
                  <a:pt x="382" y="651"/>
                </a:cubicBezTo>
                <a:close/>
                <a:moveTo>
                  <a:pt x="369" y="645"/>
                </a:moveTo>
                <a:cubicBezTo>
                  <a:pt x="368" y="644"/>
                  <a:pt x="368" y="643"/>
                  <a:pt x="368" y="642"/>
                </a:cubicBezTo>
                <a:cubicBezTo>
                  <a:pt x="366" y="641"/>
                  <a:pt x="366" y="635"/>
                  <a:pt x="364" y="637"/>
                </a:cubicBezTo>
                <a:cubicBezTo>
                  <a:pt x="364" y="640"/>
                  <a:pt x="364" y="643"/>
                  <a:pt x="361" y="640"/>
                </a:cubicBezTo>
                <a:cubicBezTo>
                  <a:pt x="360" y="641"/>
                  <a:pt x="359" y="641"/>
                  <a:pt x="358" y="641"/>
                </a:cubicBezTo>
                <a:cubicBezTo>
                  <a:pt x="358" y="640"/>
                  <a:pt x="358" y="640"/>
                  <a:pt x="359" y="640"/>
                </a:cubicBezTo>
                <a:cubicBezTo>
                  <a:pt x="359" y="637"/>
                  <a:pt x="360" y="637"/>
                  <a:pt x="361" y="636"/>
                </a:cubicBezTo>
                <a:cubicBezTo>
                  <a:pt x="361" y="631"/>
                  <a:pt x="363" y="631"/>
                  <a:pt x="358" y="632"/>
                </a:cubicBezTo>
                <a:cubicBezTo>
                  <a:pt x="356" y="628"/>
                  <a:pt x="357" y="626"/>
                  <a:pt x="357" y="621"/>
                </a:cubicBezTo>
                <a:cubicBezTo>
                  <a:pt x="356" y="619"/>
                  <a:pt x="359" y="618"/>
                  <a:pt x="358" y="616"/>
                </a:cubicBezTo>
                <a:cubicBezTo>
                  <a:pt x="357" y="616"/>
                  <a:pt x="354" y="615"/>
                  <a:pt x="354" y="614"/>
                </a:cubicBezTo>
                <a:cubicBezTo>
                  <a:pt x="355" y="611"/>
                  <a:pt x="355" y="612"/>
                  <a:pt x="358" y="612"/>
                </a:cubicBezTo>
                <a:cubicBezTo>
                  <a:pt x="359" y="611"/>
                  <a:pt x="359" y="608"/>
                  <a:pt x="359" y="608"/>
                </a:cubicBezTo>
                <a:cubicBezTo>
                  <a:pt x="354" y="605"/>
                  <a:pt x="359" y="601"/>
                  <a:pt x="360" y="598"/>
                </a:cubicBezTo>
                <a:cubicBezTo>
                  <a:pt x="361" y="594"/>
                  <a:pt x="363" y="593"/>
                  <a:pt x="365" y="590"/>
                </a:cubicBezTo>
                <a:cubicBezTo>
                  <a:pt x="364" y="587"/>
                  <a:pt x="364" y="587"/>
                  <a:pt x="362" y="587"/>
                </a:cubicBezTo>
                <a:cubicBezTo>
                  <a:pt x="363" y="582"/>
                  <a:pt x="363" y="582"/>
                  <a:pt x="363" y="582"/>
                </a:cubicBezTo>
                <a:cubicBezTo>
                  <a:pt x="364" y="579"/>
                  <a:pt x="367" y="577"/>
                  <a:pt x="367" y="574"/>
                </a:cubicBezTo>
                <a:cubicBezTo>
                  <a:pt x="369" y="573"/>
                  <a:pt x="369" y="574"/>
                  <a:pt x="370" y="575"/>
                </a:cubicBezTo>
                <a:cubicBezTo>
                  <a:pt x="371" y="575"/>
                  <a:pt x="372" y="570"/>
                  <a:pt x="372" y="570"/>
                </a:cubicBezTo>
                <a:cubicBezTo>
                  <a:pt x="367" y="564"/>
                  <a:pt x="374" y="567"/>
                  <a:pt x="376" y="567"/>
                </a:cubicBezTo>
                <a:cubicBezTo>
                  <a:pt x="377" y="565"/>
                  <a:pt x="377" y="565"/>
                  <a:pt x="379" y="564"/>
                </a:cubicBezTo>
                <a:cubicBezTo>
                  <a:pt x="379" y="562"/>
                  <a:pt x="379" y="562"/>
                  <a:pt x="379" y="560"/>
                </a:cubicBezTo>
                <a:cubicBezTo>
                  <a:pt x="381" y="559"/>
                  <a:pt x="386" y="554"/>
                  <a:pt x="380" y="554"/>
                </a:cubicBezTo>
                <a:cubicBezTo>
                  <a:pt x="380" y="549"/>
                  <a:pt x="383" y="552"/>
                  <a:pt x="385" y="548"/>
                </a:cubicBezTo>
                <a:cubicBezTo>
                  <a:pt x="382" y="544"/>
                  <a:pt x="383" y="544"/>
                  <a:pt x="383" y="541"/>
                </a:cubicBezTo>
                <a:cubicBezTo>
                  <a:pt x="381" y="540"/>
                  <a:pt x="381" y="538"/>
                  <a:pt x="383" y="538"/>
                </a:cubicBezTo>
                <a:cubicBezTo>
                  <a:pt x="384" y="536"/>
                  <a:pt x="386" y="534"/>
                  <a:pt x="386" y="532"/>
                </a:cubicBezTo>
                <a:cubicBezTo>
                  <a:pt x="383" y="529"/>
                  <a:pt x="384" y="527"/>
                  <a:pt x="388" y="526"/>
                </a:cubicBezTo>
                <a:cubicBezTo>
                  <a:pt x="391" y="528"/>
                  <a:pt x="390" y="525"/>
                  <a:pt x="388" y="524"/>
                </a:cubicBezTo>
                <a:cubicBezTo>
                  <a:pt x="387" y="521"/>
                  <a:pt x="388" y="520"/>
                  <a:pt x="389" y="518"/>
                </a:cubicBezTo>
                <a:cubicBezTo>
                  <a:pt x="394" y="519"/>
                  <a:pt x="397" y="518"/>
                  <a:pt x="394" y="524"/>
                </a:cubicBezTo>
                <a:cubicBezTo>
                  <a:pt x="395" y="530"/>
                  <a:pt x="393" y="525"/>
                  <a:pt x="391" y="528"/>
                </a:cubicBezTo>
                <a:cubicBezTo>
                  <a:pt x="392" y="529"/>
                  <a:pt x="392" y="530"/>
                  <a:pt x="394" y="532"/>
                </a:cubicBezTo>
                <a:cubicBezTo>
                  <a:pt x="394" y="532"/>
                  <a:pt x="395" y="533"/>
                  <a:pt x="395" y="534"/>
                </a:cubicBezTo>
                <a:cubicBezTo>
                  <a:pt x="393" y="538"/>
                  <a:pt x="394" y="542"/>
                  <a:pt x="393" y="547"/>
                </a:cubicBezTo>
                <a:cubicBezTo>
                  <a:pt x="390" y="547"/>
                  <a:pt x="390" y="548"/>
                  <a:pt x="391" y="550"/>
                </a:cubicBezTo>
                <a:cubicBezTo>
                  <a:pt x="388" y="551"/>
                  <a:pt x="389" y="552"/>
                  <a:pt x="388" y="554"/>
                </a:cubicBezTo>
                <a:cubicBezTo>
                  <a:pt x="385" y="554"/>
                  <a:pt x="382" y="553"/>
                  <a:pt x="384" y="557"/>
                </a:cubicBezTo>
                <a:cubicBezTo>
                  <a:pt x="390" y="558"/>
                  <a:pt x="389" y="563"/>
                  <a:pt x="385" y="566"/>
                </a:cubicBezTo>
                <a:cubicBezTo>
                  <a:pt x="383" y="569"/>
                  <a:pt x="382" y="571"/>
                  <a:pt x="382" y="576"/>
                </a:cubicBezTo>
                <a:cubicBezTo>
                  <a:pt x="384" y="576"/>
                  <a:pt x="384" y="577"/>
                  <a:pt x="384" y="579"/>
                </a:cubicBezTo>
                <a:cubicBezTo>
                  <a:pt x="380" y="579"/>
                  <a:pt x="384" y="584"/>
                  <a:pt x="380" y="586"/>
                </a:cubicBezTo>
                <a:cubicBezTo>
                  <a:pt x="381" y="586"/>
                  <a:pt x="381" y="587"/>
                  <a:pt x="382" y="587"/>
                </a:cubicBezTo>
                <a:cubicBezTo>
                  <a:pt x="380" y="590"/>
                  <a:pt x="382" y="592"/>
                  <a:pt x="380" y="594"/>
                </a:cubicBezTo>
                <a:cubicBezTo>
                  <a:pt x="379" y="600"/>
                  <a:pt x="380" y="608"/>
                  <a:pt x="376" y="613"/>
                </a:cubicBezTo>
                <a:cubicBezTo>
                  <a:pt x="377" y="614"/>
                  <a:pt x="379" y="614"/>
                  <a:pt x="379" y="616"/>
                </a:cubicBezTo>
                <a:cubicBezTo>
                  <a:pt x="377" y="620"/>
                  <a:pt x="379" y="620"/>
                  <a:pt x="379" y="622"/>
                </a:cubicBezTo>
                <a:cubicBezTo>
                  <a:pt x="379" y="622"/>
                  <a:pt x="378" y="622"/>
                  <a:pt x="378" y="622"/>
                </a:cubicBezTo>
                <a:cubicBezTo>
                  <a:pt x="378" y="626"/>
                  <a:pt x="380" y="632"/>
                  <a:pt x="377" y="635"/>
                </a:cubicBezTo>
                <a:cubicBezTo>
                  <a:pt x="378" y="637"/>
                  <a:pt x="382" y="638"/>
                  <a:pt x="382" y="639"/>
                </a:cubicBezTo>
                <a:cubicBezTo>
                  <a:pt x="381" y="640"/>
                  <a:pt x="381" y="640"/>
                  <a:pt x="381" y="641"/>
                </a:cubicBezTo>
                <a:cubicBezTo>
                  <a:pt x="378" y="640"/>
                  <a:pt x="377" y="642"/>
                  <a:pt x="375" y="643"/>
                </a:cubicBezTo>
                <a:cubicBezTo>
                  <a:pt x="375" y="645"/>
                  <a:pt x="371" y="645"/>
                  <a:pt x="369" y="645"/>
                </a:cubicBezTo>
                <a:close/>
                <a:moveTo>
                  <a:pt x="386" y="645"/>
                </a:moveTo>
                <a:cubicBezTo>
                  <a:pt x="384" y="642"/>
                  <a:pt x="387" y="638"/>
                  <a:pt x="388" y="641"/>
                </a:cubicBezTo>
                <a:cubicBezTo>
                  <a:pt x="389" y="641"/>
                  <a:pt x="389" y="643"/>
                  <a:pt x="390" y="644"/>
                </a:cubicBezTo>
                <a:cubicBezTo>
                  <a:pt x="388" y="644"/>
                  <a:pt x="387" y="644"/>
                  <a:pt x="386" y="645"/>
                </a:cubicBezTo>
                <a:close/>
                <a:moveTo>
                  <a:pt x="374" y="638"/>
                </a:moveTo>
                <a:cubicBezTo>
                  <a:pt x="371" y="637"/>
                  <a:pt x="375" y="634"/>
                  <a:pt x="369" y="634"/>
                </a:cubicBezTo>
                <a:cubicBezTo>
                  <a:pt x="367" y="633"/>
                  <a:pt x="366" y="632"/>
                  <a:pt x="366" y="634"/>
                </a:cubicBezTo>
                <a:cubicBezTo>
                  <a:pt x="364" y="633"/>
                  <a:pt x="366" y="632"/>
                  <a:pt x="367" y="631"/>
                </a:cubicBezTo>
                <a:cubicBezTo>
                  <a:pt x="370" y="631"/>
                  <a:pt x="369" y="630"/>
                  <a:pt x="370" y="627"/>
                </a:cubicBezTo>
                <a:cubicBezTo>
                  <a:pt x="371" y="628"/>
                  <a:pt x="373" y="632"/>
                  <a:pt x="373" y="634"/>
                </a:cubicBezTo>
                <a:cubicBezTo>
                  <a:pt x="375" y="635"/>
                  <a:pt x="377" y="637"/>
                  <a:pt x="374" y="638"/>
                </a:cubicBezTo>
                <a:close/>
                <a:moveTo>
                  <a:pt x="372" y="629"/>
                </a:moveTo>
                <a:cubicBezTo>
                  <a:pt x="372" y="626"/>
                  <a:pt x="373" y="624"/>
                  <a:pt x="376" y="624"/>
                </a:cubicBezTo>
                <a:cubicBezTo>
                  <a:pt x="376" y="627"/>
                  <a:pt x="375" y="629"/>
                  <a:pt x="372" y="629"/>
                </a:cubicBezTo>
                <a:close/>
                <a:moveTo>
                  <a:pt x="397" y="629"/>
                </a:moveTo>
                <a:cubicBezTo>
                  <a:pt x="396" y="628"/>
                  <a:pt x="396" y="628"/>
                  <a:pt x="397" y="627"/>
                </a:cubicBezTo>
                <a:cubicBezTo>
                  <a:pt x="397" y="629"/>
                  <a:pt x="397" y="629"/>
                  <a:pt x="397" y="629"/>
                </a:cubicBezTo>
                <a:close/>
                <a:moveTo>
                  <a:pt x="366" y="627"/>
                </a:moveTo>
                <a:cubicBezTo>
                  <a:pt x="366" y="626"/>
                  <a:pt x="365" y="618"/>
                  <a:pt x="365" y="616"/>
                </a:cubicBezTo>
                <a:cubicBezTo>
                  <a:pt x="366" y="615"/>
                  <a:pt x="369" y="618"/>
                  <a:pt x="369" y="618"/>
                </a:cubicBezTo>
                <a:cubicBezTo>
                  <a:pt x="369" y="622"/>
                  <a:pt x="370" y="621"/>
                  <a:pt x="368" y="622"/>
                </a:cubicBezTo>
                <a:cubicBezTo>
                  <a:pt x="368" y="623"/>
                  <a:pt x="369" y="626"/>
                  <a:pt x="366" y="627"/>
                </a:cubicBezTo>
                <a:close/>
                <a:moveTo>
                  <a:pt x="361" y="625"/>
                </a:moveTo>
                <a:cubicBezTo>
                  <a:pt x="360" y="621"/>
                  <a:pt x="360" y="621"/>
                  <a:pt x="360" y="621"/>
                </a:cubicBezTo>
                <a:cubicBezTo>
                  <a:pt x="362" y="619"/>
                  <a:pt x="359" y="616"/>
                  <a:pt x="361" y="615"/>
                </a:cubicBezTo>
                <a:cubicBezTo>
                  <a:pt x="364" y="615"/>
                  <a:pt x="364" y="619"/>
                  <a:pt x="362" y="620"/>
                </a:cubicBezTo>
                <a:cubicBezTo>
                  <a:pt x="363" y="620"/>
                  <a:pt x="363" y="622"/>
                  <a:pt x="362" y="623"/>
                </a:cubicBezTo>
                <a:cubicBezTo>
                  <a:pt x="363" y="625"/>
                  <a:pt x="364" y="624"/>
                  <a:pt x="361" y="625"/>
                </a:cubicBezTo>
                <a:close/>
                <a:moveTo>
                  <a:pt x="456" y="625"/>
                </a:moveTo>
                <a:cubicBezTo>
                  <a:pt x="456" y="623"/>
                  <a:pt x="456" y="623"/>
                  <a:pt x="456" y="623"/>
                </a:cubicBezTo>
                <a:cubicBezTo>
                  <a:pt x="459" y="624"/>
                  <a:pt x="459" y="624"/>
                  <a:pt x="456" y="625"/>
                </a:cubicBezTo>
                <a:close/>
                <a:moveTo>
                  <a:pt x="462" y="624"/>
                </a:moveTo>
                <a:cubicBezTo>
                  <a:pt x="461" y="621"/>
                  <a:pt x="462" y="620"/>
                  <a:pt x="463" y="623"/>
                </a:cubicBezTo>
                <a:cubicBezTo>
                  <a:pt x="462" y="624"/>
                  <a:pt x="462" y="624"/>
                  <a:pt x="462" y="624"/>
                </a:cubicBezTo>
                <a:close/>
                <a:moveTo>
                  <a:pt x="371" y="623"/>
                </a:moveTo>
                <a:cubicBezTo>
                  <a:pt x="371" y="623"/>
                  <a:pt x="371" y="622"/>
                  <a:pt x="370" y="622"/>
                </a:cubicBezTo>
                <a:cubicBezTo>
                  <a:pt x="373" y="620"/>
                  <a:pt x="372" y="623"/>
                  <a:pt x="371" y="623"/>
                </a:cubicBezTo>
                <a:close/>
                <a:moveTo>
                  <a:pt x="457" y="622"/>
                </a:moveTo>
                <a:cubicBezTo>
                  <a:pt x="456" y="620"/>
                  <a:pt x="456" y="619"/>
                  <a:pt x="458" y="620"/>
                </a:cubicBezTo>
                <a:cubicBezTo>
                  <a:pt x="458" y="621"/>
                  <a:pt x="458" y="622"/>
                  <a:pt x="457" y="622"/>
                </a:cubicBezTo>
                <a:close/>
                <a:moveTo>
                  <a:pt x="373" y="619"/>
                </a:moveTo>
                <a:cubicBezTo>
                  <a:pt x="373" y="618"/>
                  <a:pt x="373" y="618"/>
                  <a:pt x="373" y="619"/>
                </a:cubicBezTo>
                <a:cubicBezTo>
                  <a:pt x="373" y="619"/>
                  <a:pt x="373" y="619"/>
                  <a:pt x="373" y="619"/>
                </a:cubicBezTo>
                <a:close/>
                <a:moveTo>
                  <a:pt x="376" y="617"/>
                </a:moveTo>
                <a:cubicBezTo>
                  <a:pt x="376" y="616"/>
                  <a:pt x="375" y="615"/>
                  <a:pt x="376" y="615"/>
                </a:cubicBezTo>
                <a:cubicBezTo>
                  <a:pt x="376" y="616"/>
                  <a:pt x="376" y="616"/>
                  <a:pt x="376" y="617"/>
                </a:cubicBezTo>
                <a:close/>
                <a:moveTo>
                  <a:pt x="367" y="614"/>
                </a:moveTo>
                <a:cubicBezTo>
                  <a:pt x="366" y="613"/>
                  <a:pt x="365" y="612"/>
                  <a:pt x="365" y="611"/>
                </a:cubicBezTo>
                <a:cubicBezTo>
                  <a:pt x="368" y="611"/>
                  <a:pt x="368" y="611"/>
                  <a:pt x="368" y="611"/>
                </a:cubicBezTo>
                <a:cubicBezTo>
                  <a:pt x="368" y="612"/>
                  <a:pt x="368" y="613"/>
                  <a:pt x="367" y="614"/>
                </a:cubicBezTo>
                <a:close/>
                <a:moveTo>
                  <a:pt x="362" y="612"/>
                </a:moveTo>
                <a:cubicBezTo>
                  <a:pt x="362" y="611"/>
                  <a:pt x="362" y="610"/>
                  <a:pt x="362" y="610"/>
                </a:cubicBezTo>
                <a:cubicBezTo>
                  <a:pt x="364" y="610"/>
                  <a:pt x="363" y="611"/>
                  <a:pt x="362" y="612"/>
                </a:cubicBezTo>
                <a:close/>
                <a:moveTo>
                  <a:pt x="367" y="607"/>
                </a:moveTo>
                <a:cubicBezTo>
                  <a:pt x="367" y="606"/>
                  <a:pt x="367" y="606"/>
                  <a:pt x="367" y="605"/>
                </a:cubicBezTo>
                <a:cubicBezTo>
                  <a:pt x="367" y="607"/>
                  <a:pt x="368" y="606"/>
                  <a:pt x="367" y="607"/>
                </a:cubicBezTo>
                <a:close/>
                <a:moveTo>
                  <a:pt x="360" y="606"/>
                </a:moveTo>
                <a:cubicBezTo>
                  <a:pt x="359" y="606"/>
                  <a:pt x="358" y="605"/>
                  <a:pt x="360" y="604"/>
                </a:cubicBezTo>
                <a:cubicBezTo>
                  <a:pt x="361" y="605"/>
                  <a:pt x="361" y="605"/>
                  <a:pt x="360" y="606"/>
                </a:cubicBezTo>
                <a:close/>
                <a:moveTo>
                  <a:pt x="401" y="605"/>
                </a:moveTo>
                <a:cubicBezTo>
                  <a:pt x="401" y="605"/>
                  <a:pt x="402" y="599"/>
                  <a:pt x="403" y="604"/>
                </a:cubicBezTo>
                <a:cubicBezTo>
                  <a:pt x="402" y="605"/>
                  <a:pt x="402" y="605"/>
                  <a:pt x="401" y="605"/>
                </a:cubicBezTo>
                <a:close/>
                <a:moveTo>
                  <a:pt x="722" y="605"/>
                </a:moveTo>
                <a:cubicBezTo>
                  <a:pt x="722" y="604"/>
                  <a:pt x="721" y="602"/>
                  <a:pt x="723" y="603"/>
                </a:cubicBezTo>
                <a:cubicBezTo>
                  <a:pt x="723" y="604"/>
                  <a:pt x="722" y="605"/>
                  <a:pt x="722" y="605"/>
                </a:cubicBezTo>
                <a:close/>
                <a:moveTo>
                  <a:pt x="404" y="601"/>
                </a:moveTo>
                <a:cubicBezTo>
                  <a:pt x="403" y="600"/>
                  <a:pt x="402" y="600"/>
                  <a:pt x="402" y="599"/>
                </a:cubicBezTo>
                <a:cubicBezTo>
                  <a:pt x="404" y="598"/>
                  <a:pt x="406" y="596"/>
                  <a:pt x="406" y="600"/>
                </a:cubicBezTo>
                <a:cubicBezTo>
                  <a:pt x="406" y="600"/>
                  <a:pt x="405" y="601"/>
                  <a:pt x="404" y="601"/>
                </a:cubicBezTo>
                <a:close/>
                <a:moveTo>
                  <a:pt x="357" y="598"/>
                </a:moveTo>
                <a:cubicBezTo>
                  <a:pt x="356" y="597"/>
                  <a:pt x="356" y="595"/>
                  <a:pt x="356" y="594"/>
                </a:cubicBezTo>
                <a:cubicBezTo>
                  <a:pt x="359" y="593"/>
                  <a:pt x="361" y="591"/>
                  <a:pt x="362" y="594"/>
                </a:cubicBezTo>
                <a:cubicBezTo>
                  <a:pt x="359" y="594"/>
                  <a:pt x="358" y="595"/>
                  <a:pt x="357" y="598"/>
                </a:cubicBezTo>
                <a:close/>
                <a:moveTo>
                  <a:pt x="373" y="598"/>
                </a:moveTo>
                <a:cubicBezTo>
                  <a:pt x="373" y="597"/>
                  <a:pt x="372" y="596"/>
                  <a:pt x="373" y="596"/>
                </a:cubicBezTo>
                <a:cubicBezTo>
                  <a:pt x="373" y="597"/>
                  <a:pt x="373" y="597"/>
                  <a:pt x="373" y="598"/>
                </a:cubicBezTo>
                <a:close/>
                <a:moveTo>
                  <a:pt x="379" y="593"/>
                </a:moveTo>
                <a:cubicBezTo>
                  <a:pt x="379" y="593"/>
                  <a:pt x="378" y="592"/>
                  <a:pt x="378" y="592"/>
                </a:cubicBezTo>
                <a:cubicBezTo>
                  <a:pt x="379" y="590"/>
                  <a:pt x="380" y="592"/>
                  <a:pt x="379" y="593"/>
                </a:cubicBezTo>
                <a:close/>
                <a:moveTo>
                  <a:pt x="368" y="593"/>
                </a:moveTo>
                <a:cubicBezTo>
                  <a:pt x="366" y="592"/>
                  <a:pt x="367" y="589"/>
                  <a:pt x="369" y="590"/>
                </a:cubicBezTo>
                <a:cubicBezTo>
                  <a:pt x="369" y="592"/>
                  <a:pt x="369" y="593"/>
                  <a:pt x="368" y="593"/>
                </a:cubicBezTo>
                <a:close/>
                <a:moveTo>
                  <a:pt x="407" y="592"/>
                </a:moveTo>
                <a:cubicBezTo>
                  <a:pt x="404" y="589"/>
                  <a:pt x="407" y="587"/>
                  <a:pt x="408" y="590"/>
                </a:cubicBezTo>
                <a:cubicBezTo>
                  <a:pt x="407" y="592"/>
                  <a:pt x="407" y="592"/>
                  <a:pt x="407" y="592"/>
                </a:cubicBezTo>
                <a:close/>
                <a:moveTo>
                  <a:pt x="401" y="591"/>
                </a:moveTo>
                <a:cubicBezTo>
                  <a:pt x="399" y="590"/>
                  <a:pt x="399" y="590"/>
                  <a:pt x="402" y="590"/>
                </a:cubicBezTo>
                <a:cubicBezTo>
                  <a:pt x="402" y="590"/>
                  <a:pt x="401" y="591"/>
                  <a:pt x="401" y="591"/>
                </a:cubicBezTo>
                <a:close/>
                <a:moveTo>
                  <a:pt x="360" y="590"/>
                </a:moveTo>
                <a:cubicBezTo>
                  <a:pt x="359" y="589"/>
                  <a:pt x="362" y="584"/>
                  <a:pt x="362" y="589"/>
                </a:cubicBezTo>
                <a:cubicBezTo>
                  <a:pt x="361" y="590"/>
                  <a:pt x="361" y="590"/>
                  <a:pt x="360" y="590"/>
                </a:cubicBezTo>
                <a:close/>
                <a:moveTo>
                  <a:pt x="373" y="586"/>
                </a:moveTo>
                <a:cubicBezTo>
                  <a:pt x="372" y="585"/>
                  <a:pt x="368" y="585"/>
                  <a:pt x="367" y="585"/>
                </a:cubicBezTo>
                <a:cubicBezTo>
                  <a:pt x="367" y="581"/>
                  <a:pt x="364" y="579"/>
                  <a:pt x="369" y="579"/>
                </a:cubicBezTo>
                <a:cubicBezTo>
                  <a:pt x="370" y="578"/>
                  <a:pt x="370" y="578"/>
                  <a:pt x="370" y="577"/>
                </a:cubicBezTo>
                <a:cubicBezTo>
                  <a:pt x="381" y="582"/>
                  <a:pt x="372" y="578"/>
                  <a:pt x="375" y="584"/>
                </a:cubicBezTo>
                <a:cubicBezTo>
                  <a:pt x="374" y="585"/>
                  <a:pt x="374" y="586"/>
                  <a:pt x="373" y="586"/>
                </a:cubicBezTo>
                <a:close/>
                <a:moveTo>
                  <a:pt x="408" y="583"/>
                </a:moveTo>
                <a:cubicBezTo>
                  <a:pt x="408" y="583"/>
                  <a:pt x="407" y="583"/>
                  <a:pt x="407" y="583"/>
                </a:cubicBezTo>
                <a:cubicBezTo>
                  <a:pt x="408" y="582"/>
                  <a:pt x="411" y="579"/>
                  <a:pt x="411" y="583"/>
                </a:cubicBezTo>
                <a:cubicBezTo>
                  <a:pt x="410" y="583"/>
                  <a:pt x="409" y="583"/>
                  <a:pt x="408" y="583"/>
                </a:cubicBezTo>
                <a:close/>
                <a:moveTo>
                  <a:pt x="370" y="582"/>
                </a:moveTo>
                <a:cubicBezTo>
                  <a:pt x="370" y="579"/>
                  <a:pt x="369" y="580"/>
                  <a:pt x="372" y="579"/>
                </a:cubicBezTo>
                <a:cubicBezTo>
                  <a:pt x="371" y="581"/>
                  <a:pt x="372" y="581"/>
                  <a:pt x="370" y="582"/>
                </a:cubicBezTo>
                <a:close/>
                <a:moveTo>
                  <a:pt x="377" y="582"/>
                </a:moveTo>
                <a:cubicBezTo>
                  <a:pt x="378" y="580"/>
                  <a:pt x="378" y="581"/>
                  <a:pt x="378" y="582"/>
                </a:cubicBezTo>
                <a:cubicBezTo>
                  <a:pt x="377" y="582"/>
                  <a:pt x="377" y="582"/>
                  <a:pt x="377" y="582"/>
                </a:cubicBezTo>
                <a:close/>
                <a:moveTo>
                  <a:pt x="719" y="581"/>
                </a:moveTo>
                <a:cubicBezTo>
                  <a:pt x="718" y="580"/>
                  <a:pt x="717" y="578"/>
                  <a:pt x="717" y="577"/>
                </a:cubicBezTo>
                <a:cubicBezTo>
                  <a:pt x="717" y="576"/>
                  <a:pt x="719" y="576"/>
                  <a:pt x="720" y="575"/>
                </a:cubicBezTo>
                <a:cubicBezTo>
                  <a:pt x="720" y="575"/>
                  <a:pt x="720" y="572"/>
                  <a:pt x="721" y="573"/>
                </a:cubicBezTo>
                <a:cubicBezTo>
                  <a:pt x="723" y="573"/>
                  <a:pt x="724" y="573"/>
                  <a:pt x="724" y="577"/>
                </a:cubicBezTo>
                <a:cubicBezTo>
                  <a:pt x="723" y="578"/>
                  <a:pt x="721" y="578"/>
                  <a:pt x="720" y="578"/>
                </a:cubicBezTo>
                <a:cubicBezTo>
                  <a:pt x="720" y="580"/>
                  <a:pt x="720" y="580"/>
                  <a:pt x="719" y="581"/>
                </a:cubicBezTo>
                <a:close/>
                <a:moveTo>
                  <a:pt x="378" y="581"/>
                </a:moveTo>
                <a:cubicBezTo>
                  <a:pt x="378" y="578"/>
                  <a:pt x="379" y="578"/>
                  <a:pt x="381" y="577"/>
                </a:cubicBezTo>
                <a:cubicBezTo>
                  <a:pt x="383" y="579"/>
                  <a:pt x="380" y="580"/>
                  <a:pt x="378" y="581"/>
                </a:cubicBezTo>
                <a:close/>
                <a:moveTo>
                  <a:pt x="714" y="578"/>
                </a:moveTo>
                <a:cubicBezTo>
                  <a:pt x="714" y="576"/>
                  <a:pt x="711" y="576"/>
                  <a:pt x="711" y="576"/>
                </a:cubicBezTo>
                <a:cubicBezTo>
                  <a:pt x="714" y="570"/>
                  <a:pt x="716" y="575"/>
                  <a:pt x="714" y="578"/>
                </a:cubicBezTo>
                <a:close/>
                <a:moveTo>
                  <a:pt x="405" y="573"/>
                </a:moveTo>
                <a:cubicBezTo>
                  <a:pt x="405" y="572"/>
                  <a:pt x="405" y="572"/>
                  <a:pt x="405" y="572"/>
                </a:cubicBezTo>
                <a:cubicBezTo>
                  <a:pt x="407" y="572"/>
                  <a:pt x="407" y="572"/>
                  <a:pt x="405" y="573"/>
                </a:cubicBezTo>
                <a:close/>
                <a:moveTo>
                  <a:pt x="411" y="572"/>
                </a:moveTo>
                <a:cubicBezTo>
                  <a:pt x="411" y="571"/>
                  <a:pt x="411" y="571"/>
                  <a:pt x="412" y="570"/>
                </a:cubicBezTo>
                <a:cubicBezTo>
                  <a:pt x="412" y="571"/>
                  <a:pt x="412" y="572"/>
                  <a:pt x="411" y="572"/>
                </a:cubicBezTo>
                <a:close/>
                <a:moveTo>
                  <a:pt x="714" y="572"/>
                </a:moveTo>
                <a:cubicBezTo>
                  <a:pt x="711" y="569"/>
                  <a:pt x="715" y="567"/>
                  <a:pt x="716" y="571"/>
                </a:cubicBezTo>
                <a:cubicBezTo>
                  <a:pt x="715" y="571"/>
                  <a:pt x="715" y="571"/>
                  <a:pt x="714" y="572"/>
                </a:cubicBezTo>
                <a:close/>
                <a:moveTo>
                  <a:pt x="376" y="564"/>
                </a:moveTo>
                <a:cubicBezTo>
                  <a:pt x="375" y="563"/>
                  <a:pt x="374" y="563"/>
                  <a:pt x="373" y="562"/>
                </a:cubicBezTo>
                <a:cubicBezTo>
                  <a:pt x="373" y="558"/>
                  <a:pt x="379" y="562"/>
                  <a:pt x="376" y="564"/>
                </a:cubicBezTo>
                <a:close/>
                <a:moveTo>
                  <a:pt x="717" y="553"/>
                </a:moveTo>
                <a:cubicBezTo>
                  <a:pt x="717" y="550"/>
                  <a:pt x="714" y="552"/>
                  <a:pt x="717" y="549"/>
                </a:cubicBezTo>
                <a:cubicBezTo>
                  <a:pt x="718" y="550"/>
                  <a:pt x="718" y="551"/>
                  <a:pt x="717" y="553"/>
                </a:cubicBezTo>
                <a:close/>
                <a:moveTo>
                  <a:pt x="423" y="543"/>
                </a:moveTo>
                <a:cubicBezTo>
                  <a:pt x="423" y="542"/>
                  <a:pt x="423" y="542"/>
                  <a:pt x="423" y="542"/>
                </a:cubicBezTo>
                <a:cubicBezTo>
                  <a:pt x="425" y="542"/>
                  <a:pt x="424" y="543"/>
                  <a:pt x="423" y="543"/>
                </a:cubicBezTo>
                <a:close/>
                <a:moveTo>
                  <a:pt x="716" y="542"/>
                </a:moveTo>
                <a:cubicBezTo>
                  <a:pt x="717" y="539"/>
                  <a:pt x="719" y="538"/>
                  <a:pt x="719" y="542"/>
                </a:cubicBezTo>
                <a:cubicBezTo>
                  <a:pt x="718" y="542"/>
                  <a:pt x="717" y="542"/>
                  <a:pt x="716" y="542"/>
                </a:cubicBezTo>
                <a:close/>
                <a:moveTo>
                  <a:pt x="710" y="535"/>
                </a:moveTo>
                <a:cubicBezTo>
                  <a:pt x="709" y="534"/>
                  <a:pt x="710" y="531"/>
                  <a:pt x="711" y="534"/>
                </a:cubicBezTo>
                <a:cubicBezTo>
                  <a:pt x="710" y="535"/>
                  <a:pt x="710" y="535"/>
                  <a:pt x="710" y="535"/>
                </a:cubicBezTo>
                <a:close/>
                <a:moveTo>
                  <a:pt x="720" y="534"/>
                </a:moveTo>
                <a:cubicBezTo>
                  <a:pt x="719" y="534"/>
                  <a:pt x="719" y="534"/>
                  <a:pt x="721" y="534"/>
                </a:cubicBezTo>
                <a:cubicBezTo>
                  <a:pt x="721" y="534"/>
                  <a:pt x="721" y="534"/>
                  <a:pt x="720" y="534"/>
                </a:cubicBezTo>
                <a:close/>
                <a:moveTo>
                  <a:pt x="397" y="530"/>
                </a:moveTo>
                <a:cubicBezTo>
                  <a:pt x="397" y="529"/>
                  <a:pt x="396" y="528"/>
                  <a:pt x="398" y="528"/>
                </a:cubicBezTo>
                <a:cubicBezTo>
                  <a:pt x="398" y="530"/>
                  <a:pt x="399" y="530"/>
                  <a:pt x="397" y="530"/>
                </a:cubicBezTo>
                <a:close/>
                <a:moveTo>
                  <a:pt x="477" y="527"/>
                </a:moveTo>
                <a:cubicBezTo>
                  <a:pt x="477" y="522"/>
                  <a:pt x="477" y="520"/>
                  <a:pt x="478" y="526"/>
                </a:cubicBezTo>
                <a:cubicBezTo>
                  <a:pt x="479" y="527"/>
                  <a:pt x="477" y="526"/>
                  <a:pt x="477" y="527"/>
                </a:cubicBezTo>
                <a:close/>
                <a:moveTo>
                  <a:pt x="468" y="521"/>
                </a:moveTo>
                <a:cubicBezTo>
                  <a:pt x="467" y="520"/>
                  <a:pt x="468" y="519"/>
                  <a:pt x="469" y="521"/>
                </a:cubicBezTo>
                <a:cubicBezTo>
                  <a:pt x="469" y="521"/>
                  <a:pt x="468" y="521"/>
                  <a:pt x="468" y="521"/>
                </a:cubicBezTo>
                <a:close/>
                <a:moveTo>
                  <a:pt x="475" y="518"/>
                </a:moveTo>
                <a:cubicBezTo>
                  <a:pt x="475" y="517"/>
                  <a:pt x="476" y="517"/>
                  <a:pt x="476" y="518"/>
                </a:cubicBezTo>
                <a:cubicBezTo>
                  <a:pt x="476" y="518"/>
                  <a:pt x="475" y="518"/>
                  <a:pt x="475" y="518"/>
                </a:cubicBezTo>
                <a:close/>
                <a:moveTo>
                  <a:pt x="394" y="518"/>
                </a:moveTo>
                <a:cubicBezTo>
                  <a:pt x="394" y="516"/>
                  <a:pt x="393" y="515"/>
                  <a:pt x="393" y="515"/>
                </a:cubicBezTo>
                <a:cubicBezTo>
                  <a:pt x="395" y="512"/>
                  <a:pt x="394" y="516"/>
                  <a:pt x="394" y="518"/>
                </a:cubicBezTo>
                <a:close/>
                <a:moveTo>
                  <a:pt x="550" y="514"/>
                </a:moveTo>
                <a:cubicBezTo>
                  <a:pt x="549" y="513"/>
                  <a:pt x="549" y="513"/>
                  <a:pt x="550" y="513"/>
                </a:cubicBezTo>
                <a:cubicBezTo>
                  <a:pt x="550" y="513"/>
                  <a:pt x="550" y="514"/>
                  <a:pt x="550" y="514"/>
                </a:cubicBezTo>
                <a:close/>
                <a:moveTo>
                  <a:pt x="683" y="487"/>
                </a:moveTo>
                <a:cubicBezTo>
                  <a:pt x="682" y="485"/>
                  <a:pt x="680" y="486"/>
                  <a:pt x="680" y="485"/>
                </a:cubicBezTo>
                <a:cubicBezTo>
                  <a:pt x="679" y="482"/>
                  <a:pt x="681" y="482"/>
                  <a:pt x="678" y="479"/>
                </a:cubicBezTo>
                <a:cubicBezTo>
                  <a:pt x="678" y="476"/>
                  <a:pt x="678" y="472"/>
                  <a:pt x="677" y="471"/>
                </a:cubicBezTo>
                <a:cubicBezTo>
                  <a:pt x="677" y="468"/>
                  <a:pt x="676" y="463"/>
                  <a:pt x="677" y="462"/>
                </a:cubicBezTo>
                <a:cubicBezTo>
                  <a:pt x="679" y="462"/>
                  <a:pt x="681" y="464"/>
                  <a:pt x="683" y="465"/>
                </a:cubicBezTo>
                <a:cubicBezTo>
                  <a:pt x="685" y="470"/>
                  <a:pt x="689" y="469"/>
                  <a:pt x="686" y="477"/>
                </a:cubicBezTo>
                <a:cubicBezTo>
                  <a:pt x="686" y="482"/>
                  <a:pt x="686" y="482"/>
                  <a:pt x="686" y="482"/>
                </a:cubicBezTo>
                <a:cubicBezTo>
                  <a:pt x="682" y="484"/>
                  <a:pt x="684" y="485"/>
                  <a:pt x="683" y="487"/>
                </a:cubicBezTo>
                <a:close/>
                <a:moveTo>
                  <a:pt x="740" y="482"/>
                </a:moveTo>
                <a:cubicBezTo>
                  <a:pt x="739" y="482"/>
                  <a:pt x="742" y="481"/>
                  <a:pt x="742" y="480"/>
                </a:cubicBezTo>
                <a:cubicBezTo>
                  <a:pt x="747" y="480"/>
                  <a:pt x="742" y="482"/>
                  <a:pt x="740" y="482"/>
                </a:cubicBezTo>
                <a:close/>
                <a:moveTo>
                  <a:pt x="683" y="462"/>
                </a:moveTo>
                <a:cubicBezTo>
                  <a:pt x="680" y="459"/>
                  <a:pt x="680" y="458"/>
                  <a:pt x="680" y="455"/>
                </a:cubicBezTo>
                <a:cubicBezTo>
                  <a:pt x="681" y="454"/>
                  <a:pt x="681" y="453"/>
                  <a:pt x="682" y="452"/>
                </a:cubicBezTo>
                <a:cubicBezTo>
                  <a:pt x="682" y="452"/>
                  <a:pt x="685" y="452"/>
                  <a:pt x="685" y="450"/>
                </a:cubicBezTo>
                <a:cubicBezTo>
                  <a:pt x="683" y="448"/>
                  <a:pt x="684" y="447"/>
                  <a:pt x="684" y="445"/>
                </a:cubicBezTo>
                <a:cubicBezTo>
                  <a:pt x="686" y="443"/>
                  <a:pt x="687" y="445"/>
                  <a:pt x="689" y="447"/>
                </a:cubicBezTo>
                <a:cubicBezTo>
                  <a:pt x="692" y="450"/>
                  <a:pt x="694" y="452"/>
                  <a:pt x="698" y="455"/>
                </a:cubicBezTo>
                <a:cubicBezTo>
                  <a:pt x="697" y="459"/>
                  <a:pt x="695" y="458"/>
                  <a:pt x="691" y="459"/>
                </a:cubicBezTo>
                <a:cubicBezTo>
                  <a:pt x="689" y="461"/>
                  <a:pt x="692" y="461"/>
                  <a:pt x="689" y="461"/>
                </a:cubicBezTo>
                <a:cubicBezTo>
                  <a:pt x="688" y="460"/>
                  <a:pt x="685" y="459"/>
                  <a:pt x="684" y="459"/>
                </a:cubicBezTo>
                <a:cubicBezTo>
                  <a:pt x="683" y="461"/>
                  <a:pt x="686" y="461"/>
                  <a:pt x="683" y="462"/>
                </a:cubicBezTo>
                <a:close/>
                <a:moveTo>
                  <a:pt x="645" y="450"/>
                </a:moveTo>
                <a:cubicBezTo>
                  <a:pt x="644" y="445"/>
                  <a:pt x="647" y="444"/>
                  <a:pt x="648" y="448"/>
                </a:cubicBezTo>
                <a:cubicBezTo>
                  <a:pt x="645" y="450"/>
                  <a:pt x="645" y="450"/>
                  <a:pt x="645" y="450"/>
                </a:cubicBezTo>
                <a:close/>
                <a:moveTo>
                  <a:pt x="640" y="448"/>
                </a:moveTo>
                <a:cubicBezTo>
                  <a:pt x="639" y="446"/>
                  <a:pt x="637" y="446"/>
                  <a:pt x="641" y="446"/>
                </a:cubicBezTo>
                <a:cubicBezTo>
                  <a:pt x="641" y="447"/>
                  <a:pt x="640" y="447"/>
                  <a:pt x="640" y="448"/>
                </a:cubicBezTo>
                <a:close/>
                <a:moveTo>
                  <a:pt x="536" y="446"/>
                </a:moveTo>
                <a:cubicBezTo>
                  <a:pt x="536" y="446"/>
                  <a:pt x="534" y="445"/>
                  <a:pt x="533" y="444"/>
                </a:cubicBezTo>
                <a:cubicBezTo>
                  <a:pt x="531" y="444"/>
                  <a:pt x="528" y="440"/>
                  <a:pt x="527" y="440"/>
                </a:cubicBezTo>
                <a:cubicBezTo>
                  <a:pt x="524" y="440"/>
                  <a:pt x="523" y="438"/>
                  <a:pt x="521" y="438"/>
                </a:cubicBezTo>
                <a:cubicBezTo>
                  <a:pt x="519" y="440"/>
                  <a:pt x="518" y="438"/>
                  <a:pt x="517" y="437"/>
                </a:cubicBezTo>
                <a:cubicBezTo>
                  <a:pt x="514" y="433"/>
                  <a:pt x="515" y="432"/>
                  <a:pt x="515" y="428"/>
                </a:cubicBezTo>
                <a:cubicBezTo>
                  <a:pt x="513" y="427"/>
                  <a:pt x="510" y="424"/>
                  <a:pt x="514" y="423"/>
                </a:cubicBezTo>
                <a:cubicBezTo>
                  <a:pt x="513" y="421"/>
                  <a:pt x="514" y="417"/>
                  <a:pt x="516" y="415"/>
                </a:cubicBezTo>
                <a:cubicBezTo>
                  <a:pt x="516" y="414"/>
                  <a:pt x="514" y="416"/>
                  <a:pt x="514" y="414"/>
                </a:cubicBezTo>
                <a:cubicBezTo>
                  <a:pt x="513" y="413"/>
                  <a:pt x="509" y="408"/>
                  <a:pt x="511" y="408"/>
                </a:cubicBezTo>
                <a:cubicBezTo>
                  <a:pt x="511" y="406"/>
                  <a:pt x="509" y="407"/>
                  <a:pt x="508" y="409"/>
                </a:cubicBezTo>
                <a:cubicBezTo>
                  <a:pt x="504" y="409"/>
                  <a:pt x="510" y="401"/>
                  <a:pt x="510" y="400"/>
                </a:cubicBezTo>
                <a:cubicBezTo>
                  <a:pt x="510" y="398"/>
                  <a:pt x="510" y="395"/>
                  <a:pt x="511" y="394"/>
                </a:cubicBezTo>
                <a:cubicBezTo>
                  <a:pt x="511" y="395"/>
                  <a:pt x="512" y="397"/>
                  <a:pt x="515" y="398"/>
                </a:cubicBezTo>
                <a:cubicBezTo>
                  <a:pt x="515" y="401"/>
                  <a:pt x="511" y="402"/>
                  <a:pt x="513" y="404"/>
                </a:cubicBezTo>
                <a:cubicBezTo>
                  <a:pt x="515" y="402"/>
                  <a:pt x="514" y="403"/>
                  <a:pt x="514" y="405"/>
                </a:cubicBezTo>
                <a:cubicBezTo>
                  <a:pt x="513" y="405"/>
                  <a:pt x="510" y="406"/>
                  <a:pt x="513" y="407"/>
                </a:cubicBezTo>
                <a:cubicBezTo>
                  <a:pt x="513" y="411"/>
                  <a:pt x="515" y="413"/>
                  <a:pt x="517" y="409"/>
                </a:cubicBezTo>
                <a:cubicBezTo>
                  <a:pt x="519" y="411"/>
                  <a:pt x="517" y="412"/>
                  <a:pt x="519" y="414"/>
                </a:cubicBezTo>
                <a:cubicBezTo>
                  <a:pt x="519" y="415"/>
                  <a:pt x="519" y="417"/>
                  <a:pt x="518" y="419"/>
                </a:cubicBezTo>
                <a:cubicBezTo>
                  <a:pt x="523" y="420"/>
                  <a:pt x="524" y="427"/>
                  <a:pt x="528" y="431"/>
                </a:cubicBezTo>
                <a:cubicBezTo>
                  <a:pt x="529" y="435"/>
                  <a:pt x="533" y="437"/>
                  <a:pt x="536" y="439"/>
                </a:cubicBezTo>
                <a:cubicBezTo>
                  <a:pt x="536" y="440"/>
                  <a:pt x="538" y="446"/>
                  <a:pt x="536" y="446"/>
                </a:cubicBezTo>
                <a:close/>
                <a:moveTo>
                  <a:pt x="448" y="446"/>
                </a:moveTo>
                <a:cubicBezTo>
                  <a:pt x="448" y="445"/>
                  <a:pt x="448" y="445"/>
                  <a:pt x="448" y="445"/>
                </a:cubicBezTo>
                <a:cubicBezTo>
                  <a:pt x="449" y="445"/>
                  <a:pt x="450" y="446"/>
                  <a:pt x="448" y="446"/>
                </a:cubicBezTo>
                <a:close/>
                <a:moveTo>
                  <a:pt x="642" y="444"/>
                </a:moveTo>
                <a:cubicBezTo>
                  <a:pt x="641" y="443"/>
                  <a:pt x="641" y="442"/>
                  <a:pt x="641" y="441"/>
                </a:cubicBezTo>
                <a:cubicBezTo>
                  <a:pt x="640" y="440"/>
                  <a:pt x="638" y="439"/>
                  <a:pt x="640" y="438"/>
                </a:cubicBezTo>
                <a:cubicBezTo>
                  <a:pt x="644" y="445"/>
                  <a:pt x="642" y="431"/>
                  <a:pt x="640" y="436"/>
                </a:cubicBezTo>
                <a:cubicBezTo>
                  <a:pt x="640" y="433"/>
                  <a:pt x="640" y="433"/>
                  <a:pt x="643" y="432"/>
                </a:cubicBezTo>
                <a:cubicBezTo>
                  <a:pt x="644" y="431"/>
                  <a:pt x="644" y="430"/>
                  <a:pt x="645" y="429"/>
                </a:cubicBezTo>
                <a:cubicBezTo>
                  <a:pt x="641" y="426"/>
                  <a:pt x="645" y="426"/>
                  <a:pt x="642" y="424"/>
                </a:cubicBezTo>
                <a:cubicBezTo>
                  <a:pt x="642" y="421"/>
                  <a:pt x="643" y="423"/>
                  <a:pt x="645" y="421"/>
                </a:cubicBezTo>
                <a:cubicBezTo>
                  <a:pt x="642" y="418"/>
                  <a:pt x="641" y="421"/>
                  <a:pt x="640" y="420"/>
                </a:cubicBezTo>
                <a:cubicBezTo>
                  <a:pt x="640" y="416"/>
                  <a:pt x="642" y="414"/>
                  <a:pt x="640" y="411"/>
                </a:cubicBezTo>
                <a:cubicBezTo>
                  <a:pt x="642" y="408"/>
                  <a:pt x="640" y="405"/>
                  <a:pt x="645" y="408"/>
                </a:cubicBezTo>
                <a:cubicBezTo>
                  <a:pt x="647" y="408"/>
                  <a:pt x="651" y="405"/>
                  <a:pt x="646" y="406"/>
                </a:cubicBezTo>
                <a:cubicBezTo>
                  <a:pt x="644" y="405"/>
                  <a:pt x="646" y="404"/>
                  <a:pt x="647" y="404"/>
                </a:cubicBezTo>
                <a:cubicBezTo>
                  <a:pt x="648" y="401"/>
                  <a:pt x="646" y="399"/>
                  <a:pt x="647" y="397"/>
                </a:cubicBezTo>
                <a:cubicBezTo>
                  <a:pt x="646" y="395"/>
                  <a:pt x="647" y="393"/>
                  <a:pt x="648" y="392"/>
                </a:cubicBezTo>
                <a:cubicBezTo>
                  <a:pt x="651" y="392"/>
                  <a:pt x="650" y="393"/>
                  <a:pt x="650" y="390"/>
                </a:cubicBezTo>
                <a:cubicBezTo>
                  <a:pt x="647" y="389"/>
                  <a:pt x="647" y="389"/>
                  <a:pt x="647" y="387"/>
                </a:cubicBezTo>
                <a:cubicBezTo>
                  <a:pt x="649" y="385"/>
                  <a:pt x="649" y="385"/>
                  <a:pt x="648" y="382"/>
                </a:cubicBezTo>
                <a:cubicBezTo>
                  <a:pt x="650" y="380"/>
                  <a:pt x="652" y="380"/>
                  <a:pt x="648" y="377"/>
                </a:cubicBezTo>
                <a:cubicBezTo>
                  <a:pt x="648" y="375"/>
                  <a:pt x="650" y="374"/>
                  <a:pt x="650" y="372"/>
                </a:cubicBezTo>
                <a:cubicBezTo>
                  <a:pt x="648" y="370"/>
                  <a:pt x="649" y="369"/>
                  <a:pt x="651" y="367"/>
                </a:cubicBezTo>
                <a:cubicBezTo>
                  <a:pt x="650" y="364"/>
                  <a:pt x="651" y="362"/>
                  <a:pt x="651" y="359"/>
                </a:cubicBezTo>
                <a:cubicBezTo>
                  <a:pt x="649" y="358"/>
                  <a:pt x="649" y="359"/>
                  <a:pt x="650" y="360"/>
                </a:cubicBezTo>
                <a:cubicBezTo>
                  <a:pt x="648" y="360"/>
                  <a:pt x="647" y="368"/>
                  <a:pt x="647" y="370"/>
                </a:cubicBezTo>
                <a:cubicBezTo>
                  <a:pt x="644" y="373"/>
                  <a:pt x="644" y="373"/>
                  <a:pt x="645" y="378"/>
                </a:cubicBezTo>
                <a:cubicBezTo>
                  <a:pt x="644" y="379"/>
                  <a:pt x="644" y="379"/>
                  <a:pt x="643" y="380"/>
                </a:cubicBezTo>
                <a:cubicBezTo>
                  <a:pt x="642" y="383"/>
                  <a:pt x="643" y="384"/>
                  <a:pt x="640" y="384"/>
                </a:cubicBezTo>
                <a:cubicBezTo>
                  <a:pt x="644" y="388"/>
                  <a:pt x="637" y="389"/>
                  <a:pt x="635" y="384"/>
                </a:cubicBezTo>
                <a:cubicBezTo>
                  <a:pt x="637" y="383"/>
                  <a:pt x="635" y="378"/>
                  <a:pt x="634" y="376"/>
                </a:cubicBezTo>
                <a:cubicBezTo>
                  <a:pt x="629" y="373"/>
                  <a:pt x="631" y="367"/>
                  <a:pt x="629" y="363"/>
                </a:cubicBezTo>
                <a:cubicBezTo>
                  <a:pt x="629" y="362"/>
                  <a:pt x="629" y="362"/>
                  <a:pt x="630" y="362"/>
                </a:cubicBezTo>
                <a:cubicBezTo>
                  <a:pt x="629" y="360"/>
                  <a:pt x="627" y="358"/>
                  <a:pt x="629" y="356"/>
                </a:cubicBezTo>
                <a:cubicBezTo>
                  <a:pt x="629" y="351"/>
                  <a:pt x="627" y="346"/>
                  <a:pt x="627" y="342"/>
                </a:cubicBezTo>
                <a:cubicBezTo>
                  <a:pt x="628" y="342"/>
                  <a:pt x="629" y="341"/>
                  <a:pt x="630" y="341"/>
                </a:cubicBezTo>
                <a:cubicBezTo>
                  <a:pt x="630" y="338"/>
                  <a:pt x="630" y="337"/>
                  <a:pt x="633" y="335"/>
                </a:cubicBezTo>
                <a:cubicBezTo>
                  <a:pt x="633" y="334"/>
                  <a:pt x="633" y="334"/>
                  <a:pt x="633" y="332"/>
                </a:cubicBezTo>
                <a:cubicBezTo>
                  <a:pt x="630" y="330"/>
                  <a:pt x="637" y="327"/>
                  <a:pt x="632" y="323"/>
                </a:cubicBezTo>
                <a:cubicBezTo>
                  <a:pt x="632" y="322"/>
                  <a:pt x="629" y="315"/>
                  <a:pt x="629" y="315"/>
                </a:cubicBezTo>
                <a:cubicBezTo>
                  <a:pt x="629" y="313"/>
                  <a:pt x="629" y="312"/>
                  <a:pt x="629" y="311"/>
                </a:cubicBezTo>
                <a:cubicBezTo>
                  <a:pt x="627" y="310"/>
                  <a:pt x="627" y="306"/>
                  <a:pt x="627" y="306"/>
                </a:cubicBezTo>
                <a:cubicBezTo>
                  <a:pt x="625" y="304"/>
                  <a:pt x="627" y="300"/>
                  <a:pt x="627" y="298"/>
                </a:cubicBezTo>
                <a:cubicBezTo>
                  <a:pt x="623" y="297"/>
                  <a:pt x="626" y="294"/>
                  <a:pt x="625" y="291"/>
                </a:cubicBezTo>
                <a:cubicBezTo>
                  <a:pt x="625" y="290"/>
                  <a:pt x="626" y="289"/>
                  <a:pt x="626" y="288"/>
                </a:cubicBezTo>
                <a:cubicBezTo>
                  <a:pt x="624" y="285"/>
                  <a:pt x="625" y="281"/>
                  <a:pt x="623" y="278"/>
                </a:cubicBezTo>
                <a:cubicBezTo>
                  <a:pt x="623" y="277"/>
                  <a:pt x="623" y="277"/>
                  <a:pt x="621" y="277"/>
                </a:cubicBezTo>
                <a:cubicBezTo>
                  <a:pt x="621" y="273"/>
                  <a:pt x="620" y="270"/>
                  <a:pt x="621" y="267"/>
                </a:cubicBezTo>
                <a:cubicBezTo>
                  <a:pt x="620" y="263"/>
                  <a:pt x="621" y="260"/>
                  <a:pt x="619" y="257"/>
                </a:cubicBezTo>
                <a:cubicBezTo>
                  <a:pt x="619" y="253"/>
                  <a:pt x="619" y="253"/>
                  <a:pt x="618" y="249"/>
                </a:cubicBezTo>
                <a:cubicBezTo>
                  <a:pt x="613" y="244"/>
                  <a:pt x="610" y="237"/>
                  <a:pt x="601" y="238"/>
                </a:cubicBezTo>
                <a:cubicBezTo>
                  <a:pt x="600" y="240"/>
                  <a:pt x="599" y="239"/>
                  <a:pt x="601" y="243"/>
                </a:cubicBezTo>
                <a:cubicBezTo>
                  <a:pt x="600" y="246"/>
                  <a:pt x="599" y="249"/>
                  <a:pt x="599" y="252"/>
                </a:cubicBezTo>
                <a:cubicBezTo>
                  <a:pt x="597" y="254"/>
                  <a:pt x="597" y="255"/>
                  <a:pt x="597" y="258"/>
                </a:cubicBezTo>
                <a:cubicBezTo>
                  <a:pt x="596" y="259"/>
                  <a:pt x="597" y="261"/>
                  <a:pt x="597" y="263"/>
                </a:cubicBezTo>
                <a:cubicBezTo>
                  <a:pt x="597" y="264"/>
                  <a:pt x="598" y="265"/>
                  <a:pt x="597" y="267"/>
                </a:cubicBezTo>
                <a:cubicBezTo>
                  <a:pt x="596" y="272"/>
                  <a:pt x="595" y="277"/>
                  <a:pt x="595" y="282"/>
                </a:cubicBezTo>
                <a:cubicBezTo>
                  <a:pt x="594" y="284"/>
                  <a:pt x="593" y="286"/>
                  <a:pt x="595" y="288"/>
                </a:cubicBezTo>
                <a:cubicBezTo>
                  <a:pt x="595" y="290"/>
                  <a:pt x="593" y="294"/>
                  <a:pt x="592" y="295"/>
                </a:cubicBezTo>
                <a:cubicBezTo>
                  <a:pt x="592" y="300"/>
                  <a:pt x="592" y="300"/>
                  <a:pt x="592" y="300"/>
                </a:cubicBezTo>
                <a:cubicBezTo>
                  <a:pt x="595" y="304"/>
                  <a:pt x="592" y="311"/>
                  <a:pt x="595" y="317"/>
                </a:cubicBezTo>
                <a:cubicBezTo>
                  <a:pt x="595" y="320"/>
                  <a:pt x="595" y="324"/>
                  <a:pt x="596" y="328"/>
                </a:cubicBezTo>
                <a:cubicBezTo>
                  <a:pt x="597" y="330"/>
                  <a:pt x="595" y="337"/>
                  <a:pt x="595" y="340"/>
                </a:cubicBezTo>
                <a:cubicBezTo>
                  <a:pt x="597" y="344"/>
                  <a:pt x="601" y="349"/>
                  <a:pt x="601" y="353"/>
                </a:cubicBezTo>
                <a:cubicBezTo>
                  <a:pt x="599" y="356"/>
                  <a:pt x="599" y="359"/>
                  <a:pt x="599" y="362"/>
                </a:cubicBezTo>
                <a:cubicBezTo>
                  <a:pt x="596" y="361"/>
                  <a:pt x="596" y="354"/>
                  <a:pt x="596" y="353"/>
                </a:cubicBezTo>
                <a:cubicBezTo>
                  <a:pt x="595" y="352"/>
                  <a:pt x="594" y="352"/>
                  <a:pt x="594" y="351"/>
                </a:cubicBezTo>
                <a:cubicBezTo>
                  <a:pt x="595" y="347"/>
                  <a:pt x="595" y="345"/>
                  <a:pt x="593" y="341"/>
                </a:cubicBezTo>
                <a:cubicBezTo>
                  <a:pt x="591" y="339"/>
                  <a:pt x="593" y="336"/>
                  <a:pt x="593" y="335"/>
                </a:cubicBezTo>
                <a:cubicBezTo>
                  <a:pt x="591" y="333"/>
                  <a:pt x="592" y="333"/>
                  <a:pt x="592" y="332"/>
                </a:cubicBezTo>
                <a:cubicBezTo>
                  <a:pt x="589" y="330"/>
                  <a:pt x="591" y="329"/>
                  <a:pt x="592" y="328"/>
                </a:cubicBezTo>
                <a:cubicBezTo>
                  <a:pt x="591" y="327"/>
                  <a:pt x="591" y="326"/>
                  <a:pt x="590" y="325"/>
                </a:cubicBezTo>
                <a:cubicBezTo>
                  <a:pt x="590" y="319"/>
                  <a:pt x="588" y="315"/>
                  <a:pt x="587" y="309"/>
                </a:cubicBezTo>
                <a:cubicBezTo>
                  <a:pt x="588" y="308"/>
                  <a:pt x="588" y="308"/>
                  <a:pt x="587" y="307"/>
                </a:cubicBezTo>
                <a:cubicBezTo>
                  <a:pt x="587" y="303"/>
                  <a:pt x="585" y="298"/>
                  <a:pt x="584" y="295"/>
                </a:cubicBezTo>
                <a:cubicBezTo>
                  <a:pt x="582" y="293"/>
                  <a:pt x="580" y="290"/>
                  <a:pt x="580" y="288"/>
                </a:cubicBezTo>
                <a:cubicBezTo>
                  <a:pt x="576" y="288"/>
                  <a:pt x="578" y="291"/>
                  <a:pt x="575" y="292"/>
                </a:cubicBezTo>
                <a:cubicBezTo>
                  <a:pt x="574" y="290"/>
                  <a:pt x="574" y="290"/>
                  <a:pt x="573" y="289"/>
                </a:cubicBezTo>
                <a:cubicBezTo>
                  <a:pt x="573" y="287"/>
                  <a:pt x="571" y="285"/>
                  <a:pt x="570" y="284"/>
                </a:cubicBezTo>
                <a:cubicBezTo>
                  <a:pt x="569" y="280"/>
                  <a:pt x="568" y="279"/>
                  <a:pt x="566" y="277"/>
                </a:cubicBezTo>
                <a:cubicBezTo>
                  <a:pt x="565" y="276"/>
                  <a:pt x="565" y="274"/>
                  <a:pt x="564" y="273"/>
                </a:cubicBezTo>
                <a:cubicBezTo>
                  <a:pt x="562" y="270"/>
                  <a:pt x="562" y="270"/>
                  <a:pt x="565" y="268"/>
                </a:cubicBezTo>
                <a:cubicBezTo>
                  <a:pt x="565" y="267"/>
                  <a:pt x="565" y="267"/>
                  <a:pt x="567" y="264"/>
                </a:cubicBezTo>
                <a:cubicBezTo>
                  <a:pt x="569" y="260"/>
                  <a:pt x="571" y="257"/>
                  <a:pt x="574" y="253"/>
                </a:cubicBezTo>
                <a:cubicBezTo>
                  <a:pt x="574" y="250"/>
                  <a:pt x="574" y="249"/>
                  <a:pt x="576" y="248"/>
                </a:cubicBezTo>
                <a:cubicBezTo>
                  <a:pt x="577" y="246"/>
                  <a:pt x="577" y="244"/>
                  <a:pt x="577" y="243"/>
                </a:cubicBezTo>
                <a:cubicBezTo>
                  <a:pt x="578" y="242"/>
                  <a:pt x="579" y="241"/>
                  <a:pt x="580" y="240"/>
                </a:cubicBezTo>
                <a:cubicBezTo>
                  <a:pt x="580" y="237"/>
                  <a:pt x="580" y="234"/>
                  <a:pt x="581" y="233"/>
                </a:cubicBezTo>
                <a:cubicBezTo>
                  <a:pt x="581" y="231"/>
                  <a:pt x="582" y="229"/>
                  <a:pt x="582" y="228"/>
                </a:cubicBezTo>
                <a:cubicBezTo>
                  <a:pt x="586" y="222"/>
                  <a:pt x="585" y="216"/>
                  <a:pt x="587" y="210"/>
                </a:cubicBezTo>
                <a:cubicBezTo>
                  <a:pt x="586" y="208"/>
                  <a:pt x="586" y="208"/>
                  <a:pt x="587" y="207"/>
                </a:cubicBezTo>
                <a:cubicBezTo>
                  <a:pt x="590" y="206"/>
                  <a:pt x="592" y="201"/>
                  <a:pt x="594" y="200"/>
                </a:cubicBezTo>
                <a:cubicBezTo>
                  <a:pt x="592" y="199"/>
                  <a:pt x="592" y="196"/>
                  <a:pt x="592" y="195"/>
                </a:cubicBezTo>
                <a:cubicBezTo>
                  <a:pt x="594" y="190"/>
                  <a:pt x="596" y="191"/>
                  <a:pt x="599" y="189"/>
                </a:cubicBezTo>
                <a:cubicBezTo>
                  <a:pt x="601" y="188"/>
                  <a:pt x="601" y="186"/>
                  <a:pt x="600" y="184"/>
                </a:cubicBezTo>
                <a:cubicBezTo>
                  <a:pt x="599" y="183"/>
                  <a:pt x="598" y="180"/>
                  <a:pt x="601" y="180"/>
                </a:cubicBezTo>
                <a:cubicBezTo>
                  <a:pt x="604" y="185"/>
                  <a:pt x="605" y="179"/>
                  <a:pt x="606" y="176"/>
                </a:cubicBezTo>
                <a:cubicBezTo>
                  <a:pt x="609" y="174"/>
                  <a:pt x="609" y="173"/>
                  <a:pt x="607" y="170"/>
                </a:cubicBezTo>
                <a:cubicBezTo>
                  <a:pt x="609" y="169"/>
                  <a:pt x="609" y="167"/>
                  <a:pt x="610" y="166"/>
                </a:cubicBezTo>
                <a:cubicBezTo>
                  <a:pt x="611" y="166"/>
                  <a:pt x="612" y="165"/>
                  <a:pt x="613" y="164"/>
                </a:cubicBezTo>
                <a:cubicBezTo>
                  <a:pt x="616" y="159"/>
                  <a:pt x="620" y="160"/>
                  <a:pt x="625" y="162"/>
                </a:cubicBezTo>
                <a:cubicBezTo>
                  <a:pt x="628" y="162"/>
                  <a:pt x="630" y="162"/>
                  <a:pt x="633" y="164"/>
                </a:cubicBezTo>
                <a:cubicBezTo>
                  <a:pt x="634" y="165"/>
                  <a:pt x="634" y="167"/>
                  <a:pt x="635" y="169"/>
                </a:cubicBezTo>
                <a:cubicBezTo>
                  <a:pt x="637" y="171"/>
                  <a:pt x="639" y="179"/>
                  <a:pt x="640" y="182"/>
                </a:cubicBezTo>
                <a:cubicBezTo>
                  <a:pt x="644" y="185"/>
                  <a:pt x="649" y="193"/>
                  <a:pt x="649" y="197"/>
                </a:cubicBezTo>
                <a:cubicBezTo>
                  <a:pt x="649" y="199"/>
                  <a:pt x="651" y="202"/>
                  <a:pt x="652" y="205"/>
                </a:cubicBezTo>
                <a:cubicBezTo>
                  <a:pt x="657" y="209"/>
                  <a:pt x="655" y="217"/>
                  <a:pt x="660" y="222"/>
                </a:cubicBezTo>
                <a:cubicBezTo>
                  <a:pt x="660" y="224"/>
                  <a:pt x="662" y="231"/>
                  <a:pt x="664" y="232"/>
                </a:cubicBezTo>
                <a:cubicBezTo>
                  <a:pt x="664" y="235"/>
                  <a:pt x="665" y="237"/>
                  <a:pt x="665" y="239"/>
                </a:cubicBezTo>
                <a:cubicBezTo>
                  <a:pt x="668" y="240"/>
                  <a:pt x="667" y="245"/>
                  <a:pt x="669" y="249"/>
                </a:cubicBezTo>
                <a:cubicBezTo>
                  <a:pt x="669" y="251"/>
                  <a:pt x="667" y="253"/>
                  <a:pt x="669" y="257"/>
                </a:cubicBezTo>
                <a:cubicBezTo>
                  <a:pt x="668" y="261"/>
                  <a:pt x="666" y="270"/>
                  <a:pt x="669" y="275"/>
                </a:cubicBezTo>
                <a:cubicBezTo>
                  <a:pt x="669" y="279"/>
                  <a:pt x="670" y="282"/>
                  <a:pt x="671" y="286"/>
                </a:cubicBezTo>
                <a:cubicBezTo>
                  <a:pt x="673" y="289"/>
                  <a:pt x="670" y="293"/>
                  <a:pt x="673" y="296"/>
                </a:cubicBezTo>
                <a:cubicBezTo>
                  <a:pt x="674" y="301"/>
                  <a:pt x="674" y="306"/>
                  <a:pt x="676" y="310"/>
                </a:cubicBezTo>
                <a:cubicBezTo>
                  <a:pt x="675" y="312"/>
                  <a:pt x="676" y="314"/>
                  <a:pt x="675" y="318"/>
                </a:cubicBezTo>
                <a:cubicBezTo>
                  <a:pt x="675" y="319"/>
                  <a:pt x="676" y="319"/>
                  <a:pt x="678" y="320"/>
                </a:cubicBezTo>
                <a:cubicBezTo>
                  <a:pt x="678" y="321"/>
                  <a:pt x="676" y="324"/>
                  <a:pt x="676" y="325"/>
                </a:cubicBezTo>
                <a:cubicBezTo>
                  <a:pt x="674" y="329"/>
                  <a:pt x="675" y="335"/>
                  <a:pt x="670" y="336"/>
                </a:cubicBezTo>
                <a:cubicBezTo>
                  <a:pt x="668" y="338"/>
                  <a:pt x="667" y="337"/>
                  <a:pt x="665" y="339"/>
                </a:cubicBezTo>
                <a:cubicBezTo>
                  <a:pt x="665" y="341"/>
                  <a:pt x="665" y="343"/>
                  <a:pt x="664" y="344"/>
                </a:cubicBezTo>
                <a:cubicBezTo>
                  <a:pt x="662" y="343"/>
                  <a:pt x="661" y="345"/>
                  <a:pt x="660" y="345"/>
                </a:cubicBezTo>
                <a:cubicBezTo>
                  <a:pt x="660" y="350"/>
                  <a:pt x="662" y="354"/>
                  <a:pt x="662" y="359"/>
                </a:cubicBezTo>
                <a:cubicBezTo>
                  <a:pt x="662" y="364"/>
                  <a:pt x="662" y="370"/>
                  <a:pt x="662" y="375"/>
                </a:cubicBezTo>
                <a:cubicBezTo>
                  <a:pt x="663" y="376"/>
                  <a:pt x="663" y="378"/>
                  <a:pt x="663" y="380"/>
                </a:cubicBezTo>
                <a:cubicBezTo>
                  <a:pt x="661" y="381"/>
                  <a:pt x="661" y="381"/>
                  <a:pt x="660" y="383"/>
                </a:cubicBezTo>
                <a:cubicBezTo>
                  <a:pt x="658" y="383"/>
                  <a:pt x="656" y="385"/>
                  <a:pt x="659" y="386"/>
                </a:cubicBezTo>
                <a:cubicBezTo>
                  <a:pt x="659" y="389"/>
                  <a:pt x="660" y="391"/>
                  <a:pt x="657" y="392"/>
                </a:cubicBezTo>
                <a:cubicBezTo>
                  <a:pt x="657" y="393"/>
                  <a:pt x="658" y="396"/>
                  <a:pt x="657" y="396"/>
                </a:cubicBezTo>
                <a:cubicBezTo>
                  <a:pt x="657" y="396"/>
                  <a:pt x="657" y="396"/>
                  <a:pt x="658" y="397"/>
                </a:cubicBezTo>
                <a:cubicBezTo>
                  <a:pt x="658" y="399"/>
                  <a:pt x="658" y="399"/>
                  <a:pt x="658" y="399"/>
                </a:cubicBezTo>
                <a:cubicBezTo>
                  <a:pt x="656" y="401"/>
                  <a:pt x="656" y="402"/>
                  <a:pt x="656" y="405"/>
                </a:cubicBezTo>
                <a:cubicBezTo>
                  <a:pt x="656" y="405"/>
                  <a:pt x="657" y="405"/>
                  <a:pt x="658" y="405"/>
                </a:cubicBezTo>
                <a:cubicBezTo>
                  <a:pt x="659" y="407"/>
                  <a:pt x="660" y="408"/>
                  <a:pt x="660" y="411"/>
                </a:cubicBezTo>
                <a:cubicBezTo>
                  <a:pt x="660" y="413"/>
                  <a:pt x="659" y="415"/>
                  <a:pt x="659" y="417"/>
                </a:cubicBezTo>
                <a:cubicBezTo>
                  <a:pt x="655" y="419"/>
                  <a:pt x="655" y="419"/>
                  <a:pt x="654" y="423"/>
                </a:cubicBezTo>
                <a:cubicBezTo>
                  <a:pt x="651" y="424"/>
                  <a:pt x="651" y="426"/>
                  <a:pt x="651" y="429"/>
                </a:cubicBezTo>
                <a:cubicBezTo>
                  <a:pt x="649" y="431"/>
                  <a:pt x="649" y="432"/>
                  <a:pt x="649" y="435"/>
                </a:cubicBezTo>
                <a:cubicBezTo>
                  <a:pt x="648" y="436"/>
                  <a:pt x="647" y="437"/>
                  <a:pt x="647" y="440"/>
                </a:cubicBezTo>
                <a:cubicBezTo>
                  <a:pt x="650" y="442"/>
                  <a:pt x="643" y="444"/>
                  <a:pt x="642" y="444"/>
                </a:cubicBezTo>
                <a:close/>
                <a:moveTo>
                  <a:pt x="679" y="441"/>
                </a:moveTo>
                <a:cubicBezTo>
                  <a:pt x="675" y="438"/>
                  <a:pt x="677" y="436"/>
                  <a:pt x="677" y="432"/>
                </a:cubicBezTo>
                <a:cubicBezTo>
                  <a:pt x="682" y="429"/>
                  <a:pt x="681" y="436"/>
                  <a:pt x="681" y="439"/>
                </a:cubicBezTo>
                <a:cubicBezTo>
                  <a:pt x="680" y="440"/>
                  <a:pt x="679" y="440"/>
                  <a:pt x="679" y="441"/>
                </a:cubicBezTo>
                <a:close/>
                <a:moveTo>
                  <a:pt x="640" y="430"/>
                </a:moveTo>
                <a:cubicBezTo>
                  <a:pt x="639" y="429"/>
                  <a:pt x="639" y="424"/>
                  <a:pt x="641" y="424"/>
                </a:cubicBezTo>
                <a:cubicBezTo>
                  <a:pt x="641" y="426"/>
                  <a:pt x="641" y="427"/>
                  <a:pt x="642" y="429"/>
                </a:cubicBezTo>
                <a:cubicBezTo>
                  <a:pt x="641" y="429"/>
                  <a:pt x="641" y="429"/>
                  <a:pt x="640" y="430"/>
                </a:cubicBezTo>
                <a:close/>
                <a:moveTo>
                  <a:pt x="753" y="427"/>
                </a:moveTo>
                <a:cubicBezTo>
                  <a:pt x="752" y="426"/>
                  <a:pt x="752" y="425"/>
                  <a:pt x="753" y="425"/>
                </a:cubicBezTo>
                <a:cubicBezTo>
                  <a:pt x="754" y="426"/>
                  <a:pt x="753" y="426"/>
                  <a:pt x="753" y="427"/>
                </a:cubicBezTo>
                <a:close/>
                <a:moveTo>
                  <a:pt x="484" y="423"/>
                </a:moveTo>
                <a:cubicBezTo>
                  <a:pt x="484" y="422"/>
                  <a:pt x="484" y="421"/>
                  <a:pt x="485" y="421"/>
                </a:cubicBezTo>
                <a:cubicBezTo>
                  <a:pt x="484" y="423"/>
                  <a:pt x="484" y="423"/>
                  <a:pt x="484" y="423"/>
                </a:cubicBezTo>
                <a:close/>
                <a:moveTo>
                  <a:pt x="760" y="422"/>
                </a:moveTo>
                <a:cubicBezTo>
                  <a:pt x="758" y="421"/>
                  <a:pt x="760" y="421"/>
                  <a:pt x="761" y="421"/>
                </a:cubicBezTo>
                <a:cubicBezTo>
                  <a:pt x="761" y="422"/>
                  <a:pt x="761" y="421"/>
                  <a:pt x="760" y="422"/>
                </a:cubicBezTo>
                <a:close/>
                <a:moveTo>
                  <a:pt x="485" y="421"/>
                </a:moveTo>
                <a:cubicBezTo>
                  <a:pt x="485" y="419"/>
                  <a:pt x="486" y="418"/>
                  <a:pt x="486" y="420"/>
                </a:cubicBezTo>
                <a:cubicBezTo>
                  <a:pt x="486" y="421"/>
                  <a:pt x="485" y="421"/>
                  <a:pt x="485" y="421"/>
                </a:cubicBezTo>
                <a:close/>
                <a:moveTo>
                  <a:pt x="765" y="419"/>
                </a:moveTo>
                <a:cubicBezTo>
                  <a:pt x="764" y="417"/>
                  <a:pt x="767" y="417"/>
                  <a:pt x="768" y="417"/>
                </a:cubicBezTo>
                <a:cubicBezTo>
                  <a:pt x="767" y="418"/>
                  <a:pt x="768" y="418"/>
                  <a:pt x="765" y="419"/>
                </a:cubicBezTo>
                <a:close/>
                <a:moveTo>
                  <a:pt x="504" y="417"/>
                </a:moveTo>
                <a:cubicBezTo>
                  <a:pt x="503" y="416"/>
                  <a:pt x="503" y="416"/>
                  <a:pt x="504" y="416"/>
                </a:cubicBezTo>
                <a:cubicBezTo>
                  <a:pt x="504" y="417"/>
                  <a:pt x="504" y="417"/>
                  <a:pt x="504" y="417"/>
                </a:cubicBezTo>
                <a:close/>
                <a:moveTo>
                  <a:pt x="505" y="416"/>
                </a:moveTo>
                <a:cubicBezTo>
                  <a:pt x="503" y="411"/>
                  <a:pt x="506" y="411"/>
                  <a:pt x="506" y="415"/>
                </a:cubicBezTo>
                <a:cubicBezTo>
                  <a:pt x="506" y="416"/>
                  <a:pt x="505" y="416"/>
                  <a:pt x="505" y="416"/>
                </a:cubicBezTo>
                <a:close/>
                <a:moveTo>
                  <a:pt x="511" y="414"/>
                </a:moveTo>
                <a:cubicBezTo>
                  <a:pt x="511" y="413"/>
                  <a:pt x="511" y="413"/>
                  <a:pt x="512" y="413"/>
                </a:cubicBezTo>
                <a:cubicBezTo>
                  <a:pt x="512" y="414"/>
                  <a:pt x="512" y="414"/>
                  <a:pt x="511" y="414"/>
                </a:cubicBezTo>
                <a:close/>
                <a:moveTo>
                  <a:pt x="498" y="412"/>
                </a:moveTo>
                <a:cubicBezTo>
                  <a:pt x="497" y="411"/>
                  <a:pt x="501" y="409"/>
                  <a:pt x="501" y="411"/>
                </a:cubicBezTo>
                <a:cubicBezTo>
                  <a:pt x="500" y="411"/>
                  <a:pt x="499" y="412"/>
                  <a:pt x="498" y="412"/>
                </a:cubicBezTo>
                <a:close/>
                <a:moveTo>
                  <a:pt x="665" y="408"/>
                </a:moveTo>
                <a:cubicBezTo>
                  <a:pt x="663" y="406"/>
                  <a:pt x="662" y="401"/>
                  <a:pt x="665" y="401"/>
                </a:cubicBezTo>
                <a:cubicBezTo>
                  <a:pt x="666" y="402"/>
                  <a:pt x="667" y="406"/>
                  <a:pt x="665" y="408"/>
                </a:cubicBezTo>
                <a:close/>
                <a:moveTo>
                  <a:pt x="519" y="406"/>
                </a:moveTo>
                <a:cubicBezTo>
                  <a:pt x="517" y="403"/>
                  <a:pt x="518" y="394"/>
                  <a:pt x="520" y="391"/>
                </a:cubicBezTo>
                <a:cubicBezTo>
                  <a:pt x="524" y="398"/>
                  <a:pt x="519" y="385"/>
                  <a:pt x="525" y="386"/>
                </a:cubicBezTo>
                <a:cubicBezTo>
                  <a:pt x="525" y="394"/>
                  <a:pt x="525" y="394"/>
                  <a:pt x="525" y="394"/>
                </a:cubicBezTo>
                <a:cubicBezTo>
                  <a:pt x="520" y="396"/>
                  <a:pt x="521" y="402"/>
                  <a:pt x="519" y="406"/>
                </a:cubicBezTo>
                <a:close/>
                <a:moveTo>
                  <a:pt x="657" y="404"/>
                </a:moveTo>
                <a:cubicBezTo>
                  <a:pt x="657" y="403"/>
                  <a:pt x="657" y="401"/>
                  <a:pt x="659" y="402"/>
                </a:cubicBezTo>
                <a:cubicBezTo>
                  <a:pt x="659" y="403"/>
                  <a:pt x="659" y="404"/>
                  <a:pt x="657" y="404"/>
                </a:cubicBezTo>
                <a:close/>
                <a:moveTo>
                  <a:pt x="643" y="404"/>
                </a:moveTo>
                <a:cubicBezTo>
                  <a:pt x="643" y="403"/>
                  <a:pt x="643" y="403"/>
                  <a:pt x="643" y="403"/>
                </a:cubicBezTo>
                <a:cubicBezTo>
                  <a:pt x="646" y="403"/>
                  <a:pt x="646" y="404"/>
                  <a:pt x="643" y="404"/>
                </a:cubicBezTo>
                <a:close/>
                <a:moveTo>
                  <a:pt x="480" y="401"/>
                </a:moveTo>
                <a:cubicBezTo>
                  <a:pt x="477" y="400"/>
                  <a:pt x="481" y="397"/>
                  <a:pt x="477" y="397"/>
                </a:cubicBezTo>
                <a:cubicBezTo>
                  <a:pt x="476" y="396"/>
                  <a:pt x="476" y="394"/>
                  <a:pt x="476" y="393"/>
                </a:cubicBezTo>
                <a:cubicBezTo>
                  <a:pt x="474" y="391"/>
                  <a:pt x="472" y="388"/>
                  <a:pt x="472" y="387"/>
                </a:cubicBezTo>
                <a:cubicBezTo>
                  <a:pt x="475" y="387"/>
                  <a:pt x="480" y="397"/>
                  <a:pt x="481" y="400"/>
                </a:cubicBezTo>
                <a:cubicBezTo>
                  <a:pt x="481" y="400"/>
                  <a:pt x="480" y="401"/>
                  <a:pt x="480" y="401"/>
                </a:cubicBezTo>
                <a:close/>
                <a:moveTo>
                  <a:pt x="471" y="395"/>
                </a:moveTo>
                <a:cubicBezTo>
                  <a:pt x="470" y="394"/>
                  <a:pt x="470" y="394"/>
                  <a:pt x="471" y="394"/>
                </a:cubicBezTo>
                <a:cubicBezTo>
                  <a:pt x="471" y="395"/>
                  <a:pt x="472" y="395"/>
                  <a:pt x="471" y="395"/>
                </a:cubicBezTo>
                <a:close/>
                <a:moveTo>
                  <a:pt x="469" y="394"/>
                </a:moveTo>
                <a:cubicBezTo>
                  <a:pt x="469" y="393"/>
                  <a:pt x="469" y="392"/>
                  <a:pt x="469" y="392"/>
                </a:cubicBezTo>
                <a:cubicBezTo>
                  <a:pt x="470" y="393"/>
                  <a:pt x="471" y="394"/>
                  <a:pt x="469" y="394"/>
                </a:cubicBezTo>
                <a:close/>
                <a:moveTo>
                  <a:pt x="655" y="393"/>
                </a:moveTo>
                <a:cubicBezTo>
                  <a:pt x="654" y="391"/>
                  <a:pt x="655" y="390"/>
                  <a:pt x="656" y="392"/>
                </a:cubicBezTo>
                <a:cubicBezTo>
                  <a:pt x="656" y="392"/>
                  <a:pt x="655" y="392"/>
                  <a:pt x="655" y="393"/>
                </a:cubicBezTo>
                <a:close/>
                <a:moveTo>
                  <a:pt x="637" y="389"/>
                </a:moveTo>
                <a:cubicBezTo>
                  <a:pt x="637" y="387"/>
                  <a:pt x="637" y="387"/>
                  <a:pt x="637" y="387"/>
                </a:cubicBezTo>
                <a:cubicBezTo>
                  <a:pt x="638" y="387"/>
                  <a:pt x="638" y="389"/>
                  <a:pt x="637" y="389"/>
                </a:cubicBezTo>
                <a:close/>
                <a:moveTo>
                  <a:pt x="665" y="386"/>
                </a:moveTo>
                <a:cubicBezTo>
                  <a:pt x="665" y="385"/>
                  <a:pt x="665" y="384"/>
                  <a:pt x="665" y="384"/>
                </a:cubicBezTo>
                <a:cubicBezTo>
                  <a:pt x="666" y="384"/>
                  <a:pt x="666" y="386"/>
                  <a:pt x="665" y="386"/>
                </a:cubicBezTo>
                <a:close/>
                <a:moveTo>
                  <a:pt x="468" y="385"/>
                </a:moveTo>
                <a:cubicBezTo>
                  <a:pt x="467" y="384"/>
                  <a:pt x="467" y="384"/>
                  <a:pt x="467" y="384"/>
                </a:cubicBezTo>
                <a:cubicBezTo>
                  <a:pt x="469" y="384"/>
                  <a:pt x="469" y="384"/>
                  <a:pt x="468" y="385"/>
                </a:cubicBezTo>
                <a:close/>
                <a:moveTo>
                  <a:pt x="413" y="379"/>
                </a:moveTo>
                <a:cubicBezTo>
                  <a:pt x="410" y="377"/>
                  <a:pt x="406" y="377"/>
                  <a:pt x="404" y="377"/>
                </a:cubicBezTo>
                <a:cubicBezTo>
                  <a:pt x="402" y="376"/>
                  <a:pt x="402" y="375"/>
                  <a:pt x="400" y="376"/>
                </a:cubicBezTo>
                <a:cubicBezTo>
                  <a:pt x="395" y="380"/>
                  <a:pt x="396" y="376"/>
                  <a:pt x="395" y="373"/>
                </a:cubicBezTo>
                <a:cubicBezTo>
                  <a:pt x="394" y="372"/>
                  <a:pt x="389" y="372"/>
                  <a:pt x="389" y="374"/>
                </a:cubicBezTo>
                <a:cubicBezTo>
                  <a:pt x="386" y="374"/>
                  <a:pt x="386" y="374"/>
                  <a:pt x="386" y="374"/>
                </a:cubicBezTo>
                <a:cubicBezTo>
                  <a:pt x="383" y="371"/>
                  <a:pt x="383" y="371"/>
                  <a:pt x="380" y="371"/>
                </a:cubicBezTo>
                <a:cubicBezTo>
                  <a:pt x="380" y="367"/>
                  <a:pt x="383" y="370"/>
                  <a:pt x="385" y="368"/>
                </a:cubicBezTo>
                <a:cubicBezTo>
                  <a:pt x="387" y="368"/>
                  <a:pt x="387" y="368"/>
                  <a:pt x="391" y="368"/>
                </a:cubicBezTo>
                <a:cubicBezTo>
                  <a:pt x="394" y="369"/>
                  <a:pt x="398" y="368"/>
                  <a:pt x="403" y="369"/>
                </a:cubicBezTo>
                <a:cubicBezTo>
                  <a:pt x="404" y="369"/>
                  <a:pt x="404" y="369"/>
                  <a:pt x="406" y="371"/>
                </a:cubicBezTo>
                <a:cubicBezTo>
                  <a:pt x="410" y="370"/>
                  <a:pt x="409" y="369"/>
                  <a:pt x="412" y="373"/>
                </a:cubicBezTo>
                <a:cubicBezTo>
                  <a:pt x="415" y="373"/>
                  <a:pt x="418" y="375"/>
                  <a:pt x="416" y="378"/>
                </a:cubicBezTo>
                <a:cubicBezTo>
                  <a:pt x="415" y="378"/>
                  <a:pt x="414" y="378"/>
                  <a:pt x="413" y="379"/>
                </a:cubicBezTo>
                <a:close/>
                <a:moveTo>
                  <a:pt x="379" y="374"/>
                </a:moveTo>
                <a:cubicBezTo>
                  <a:pt x="379" y="372"/>
                  <a:pt x="379" y="372"/>
                  <a:pt x="379" y="372"/>
                </a:cubicBezTo>
                <a:cubicBezTo>
                  <a:pt x="381" y="373"/>
                  <a:pt x="381" y="374"/>
                  <a:pt x="379" y="374"/>
                </a:cubicBezTo>
                <a:close/>
                <a:moveTo>
                  <a:pt x="373" y="373"/>
                </a:moveTo>
                <a:cubicBezTo>
                  <a:pt x="372" y="372"/>
                  <a:pt x="373" y="372"/>
                  <a:pt x="375" y="372"/>
                </a:cubicBezTo>
                <a:cubicBezTo>
                  <a:pt x="374" y="373"/>
                  <a:pt x="374" y="373"/>
                  <a:pt x="373" y="373"/>
                </a:cubicBezTo>
                <a:close/>
                <a:moveTo>
                  <a:pt x="388" y="373"/>
                </a:moveTo>
                <a:cubicBezTo>
                  <a:pt x="388" y="372"/>
                  <a:pt x="388" y="371"/>
                  <a:pt x="388" y="373"/>
                </a:cubicBezTo>
                <a:cubicBezTo>
                  <a:pt x="388" y="373"/>
                  <a:pt x="388" y="373"/>
                  <a:pt x="388" y="373"/>
                </a:cubicBezTo>
                <a:close/>
                <a:moveTo>
                  <a:pt x="532" y="367"/>
                </a:moveTo>
                <a:cubicBezTo>
                  <a:pt x="530" y="362"/>
                  <a:pt x="533" y="362"/>
                  <a:pt x="535" y="359"/>
                </a:cubicBezTo>
                <a:cubicBezTo>
                  <a:pt x="537" y="359"/>
                  <a:pt x="532" y="366"/>
                  <a:pt x="532" y="367"/>
                </a:cubicBezTo>
                <a:close/>
                <a:moveTo>
                  <a:pt x="744" y="367"/>
                </a:moveTo>
                <a:cubicBezTo>
                  <a:pt x="742" y="365"/>
                  <a:pt x="746" y="363"/>
                  <a:pt x="746" y="365"/>
                </a:cubicBezTo>
                <a:cubicBezTo>
                  <a:pt x="745" y="366"/>
                  <a:pt x="744" y="366"/>
                  <a:pt x="744" y="367"/>
                </a:cubicBezTo>
                <a:close/>
                <a:moveTo>
                  <a:pt x="747" y="364"/>
                </a:moveTo>
                <a:cubicBezTo>
                  <a:pt x="747" y="362"/>
                  <a:pt x="748" y="363"/>
                  <a:pt x="748" y="362"/>
                </a:cubicBezTo>
                <a:cubicBezTo>
                  <a:pt x="749" y="360"/>
                  <a:pt x="749" y="360"/>
                  <a:pt x="751" y="360"/>
                </a:cubicBezTo>
                <a:cubicBezTo>
                  <a:pt x="751" y="363"/>
                  <a:pt x="749" y="363"/>
                  <a:pt x="747" y="364"/>
                </a:cubicBezTo>
                <a:close/>
                <a:moveTo>
                  <a:pt x="542" y="363"/>
                </a:moveTo>
                <a:cubicBezTo>
                  <a:pt x="542" y="362"/>
                  <a:pt x="542" y="362"/>
                  <a:pt x="542" y="361"/>
                </a:cubicBezTo>
                <a:cubicBezTo>
                  <a:pt x="545" y="361"/>
                  <a:pt x="543" y="362"/>
                  <a:pt x="542" y="363"/>
                </a:cubicBezTo>
                <a:close/>
                <a:moveTo>
                  <a:pt x="429" y="353"/>
                </a:moveTo>
                <a:cubicBezTo>
                  <a:pt x="424" y="350"/>
                  <a:pt x="427" y="350"/>
                  <a:pt x="429" y="347"/>
                </a:cubicBezTo>
                <a:cubicBezTo>
                  <a:pt x="430" y="346"/>
                  <a:pt x="431" y="346"/>
                  <a:pt x="432" y="346"/>
                </a:cubicBezTo>
                <a:cubicBezTo>
                  <a:pt x="435" y="342"/>
                  <a:pt x="439" y="339"/>
                  <a:pt x="442" y="337"/>
                </a:cubicBezTo>
                <a:cubicBezTo>
                  <a:pt x="444" y="334"/>
                  <a:pt x="444" y="332"/>
                  <a:pt x="447" y="330"/>
                </a:cubicBezTo>
                <a:cubicBezTo>
                  <a:pt x="446" y="328"/>
                  <a:pt x="445" y="327"/>
                  <a:pt x="445" y="326"/>
                </a:cubicBezTo>
                <a:cubicBezTo>
                  <a:pt x="442" y="324"/>
                  <a:pt x="443" y="324"/>
                  <a:pt x="444" y="323"/>
                </a:cubicBezTo>
                <a:cubicBezTo>
                  <a:pt x="447" y="321"/>
                  <a:pt x="448" y="318"/>
                  <a:pt x="450" y="315"/>
                </a:cubicBezTo>
                <a:cubicBezTo>
                  <a:pt x="452" y="314"/>
                  <a:pt x="450" y="312"/>
                  <a:pt x="452" y="311"/>
                </a:cubicBezTo>
                <a:cubicBezTo>
                  <a:pt x="453" y="311"/>
                  <a:pt x="457" y="310"/>
                  <a:pt x="459" y="311"/>
                </a:cubicBezTo>
                <a:cubicBezTo>
                  <a:pt x="460" y="315"/>
                  <a:pt x="455" y="314"/>
                  <a:pt x="456" y="319"/>
                </a:cubicBezTo>
                <a:cubicBezTo>
                  <a:pt x="457" y="320"/>
                  <a:pt x="457" y="321"/>
                  <a:pt x="456" y="323"/>
                </a:cubicBezTo>
                <a:cubicBezTo>
                  <a:pt x="457" y="325"/>
                  <a:pt x="459" y="333"/>
                  <a:pt x="456" y="334"/>
                </a:cubicBezTo>
                <a:cubicBezTo>
                  <a:pt x="453" y="334"/>
                  <a:pt x="453" y="334"/>
                  <a:pt x="452" y="332"/>
                </a:cubicBezTo>
                <a:cubicBezTo>
                  <a:pt x="449" y="332"/>
                  <a:pt x="449" y="331"/>
                  <a:pt x="449" y="330"/>
                </a:cubicBezTo>
                <a:cubicBezTo>
                  <a:pt x="448" y="331"/>
                  <a:pt x="448" y="333"/>
                  <a:pt x="447" y="335"/>
                </a:cubicBezTo>
                <a:cubicBezTo>
                  <a:pt x="447" y="337"/>
                  <a:pt x="449" y="336"/>
                  <a:pt x="452" y="337"/>
                </a:cubicBezTo>
                <a:cubicBezTo>
                  <a:pt x="451" y="337"/>
                  <a:pt x="451" y="338"/>
                  <a:pt x="450" y="338"/>
                </a:cubicBezTo>
                <a:cubicBezTo>
                  <a:pt x="447" y="340"/>
                  <a:pt x="448" y="342"/>
                  <a:pt x="445" y="343"/>
                </a:cubicBezTo>
                <a:cubicBezTo>
                  <a:pt x="443" y="347"/>
                  <a:pt x="438" y="350"/>
                  <a:pt x="434" y="351"/>
                </a:cubicBezTo>
                <a:cubicBezTo>
                  <a:pt x="432" y="349"/>
                  <a:pt x="432" y="350"/>
                  <a:pt x="432" y="353"/>
                </a:cubicBezTo>
                <a:cubicBezTo>
                  <a:pt x="431" y="353"/>
                  <a:pt x="430" y="353"/>
                  <a:pt x="429" y="353"/>
                </a:cubicBezTo>
                <a:close/>
                <a:moveTo>
                  <a:pt x="653" y="353"/>
                </a:moveTo>
                <a:cubicBezTo>
                  <a:pt x="653" y="352"/>
                  <a:pt x="654" y="353"/>
                  <a:pt x="654" y="353"/>
                </a:cubicBezTo>
                <a:cubicBezTo>
                  <a:pt x="654" y="349"/>
                  <a:pt x="658" y="352"/>
                  <a:pt x="653" y="353"/>
                </a:cubicBezTo>
                <a:close/>
                <a:moveTo>
                  <a:pt x="433" y="349"/>
                </a:moveTo>
                <a:cubicBezTo>
                  <a:pt x="433" y="347"/>
                  <a:pt x="433" y="348"/>
                  <a:pt x="434" y="348"/>
                </a:cubicBezTo>
                <a:cubicBezTo>
                  <a:pt x="434" y="349"/>
                  <a:pt x="434" y="349"/>
                  <a:pt x="433" y="349"/>
                </a:cubicBezTo>
                <a:close/>
                <a:moveTo>
                  <a:pt x="750" y="337"/>
                </a:moveTo>
                <a:cubicBezTo>
                  <a:pt x="748" y="337"/>
                  <a:pt x="750" y="333"/>
                  <a:pt x="753" y="335"/>
                </a:cubicBezTo>
                <a:cubicBezTo>
                  <a:pt x="752" y="337"/>
                  <a:pt x="753" y="337"/>
                  <a:pt x="750" y="337"/>
                </a:cubicBezTo>
                <a:close/>
                <a:moveTo>
                  <a:pt x="450" y="329"/>
                </a:moveTo>
                <a:cubicBezTo>
                  <a:pt x="450" y="327"/>
                  <a:pt x="450" y="326"/>
                  <a:pt x="450" y="324"/>
                </a:cubicBezTo>
                <a:cubicBezTo>
                  <a:pt x="452" y="324"/>
                  <a:pt x="452" y="327"/>
                  <a:pt x="452" y="328"/>
                </a:cubicBezTo>
                <a:cubicBezTo>
                  <a:pt x="451" y="328"/>
                  <a:pt x="451" y="328"/>
                  <a:pt x="450" y="329"/>
                </a:cubicBezTo>
                <a:close/>
                <a:moveTo>
                  <a:pt x="466" y="326"/>
                </a:moveTo>
                <a:cubicBezTo>
                  <a:pt x="464" y="324"/>
                  <a:pt x="464" y="324"/>
                  <a:pt x="464" y="321"/>
                </a:cubicBezTo>
                <a:cubicBezTo>
                  <a:pt x="462" y="320"/>
                  <a:pt x="463" y="317"/>
                  <a:pt x="464" y="316"/>
                </a:cubicBezTo>
                <a:cubicBezTo>
                  <a:pt x="464" y="316"/>
                  <a:pt x="464" y="317"/>
                  <a:pt x="465" y="317"/>
                </a:cubicBezTo>
                <a:cubicBezTo>
                  <a:pt x="471" y="319"/>
                  <a:pt x="468" y="322"/>
                  <a:pt x="466" y="326"/>
                </a:cubicBezTo>
                <a:close/>
                <a:moveTo>
                  <a:pt x="426" y="324"/>
                </a:moveTo>
                <a:cubicBezTo>
                  <a:pt x="425" y="322"/>
                  <a:pt x="424" y="322"/>
                  <a:pt x="425" y="320"/>
                </a:cubicBezTo>
                <a:cubicBezTo>
                  <a:pt x="425" y="320"/>
                  <a:pt x="425" y="320"/>
                  <a:pt x="429" y="321"/>
                </a:cubicBezTo>
                <a:cubicBezTo>
                  <a:pt x="429" y="322"/>
                  <a:pt x="426" y="324"/>
                  <a:pt x="426" y="324"/>
                </a:cubicBezTo>
                <a:close/>
                <a:moveTo>
                  <a:pt x="430" y="321"/>
                </a:moveTo>
                <a:cubicBezTo>
                  <a:pt x="429" y="317"/>
                  <a:pt x="429" y="317"/>
                  <a:pt x="430" y="317"/>
                </a:cubicBezTo>
                <a:cubicBezTo>
                  <a:pt x="432" y="314"/>
                  <a:pt x="437" y="310"/>
                  <a:pt x="438" y="306"/>
                </a:cubicBezTo>
                <a:cubicBezTo>
                  <a:pt x="442" y="306"/>
                  <a:pt x="439" y="292"/>
                  <a:pt x="439" y="290"/>
                </a:cubicBezTo>
                <a:cubicBezTo>
                  <a:pt x="438" y="289"/>
                  <a:pt x="435" y="286"/>
                  <a:pt x="433" y="285"/>
                </a:cubicBezTo>
                <a:cubicBezTo>
                  <a:pt x="432" y="280"/>
                  <a:pt x="423" y="283"/>
                  <a:pt x="419" y="279"/>
                </a:cubicBezTo>
                <a:cubicBezTo>
                  <a:pt x="417" y="280"/>
                  <a:pt x="418" y="280"/>
                  <a:pt x="419" y="282"/>
                </a:cubicBezTo>
                <a:cubicBezTo>
                  <a:pt x="417" y="284"/>
                  <a:pt x="417" y="285"/>
                  <a:pt x="414" y="283"/>
                </a:cubicBezTo>
                <a:cubicBezTo>
                  <a:pt x="414" y="284"/>
                  <a:pt x="414" y="284"/>
                  <a:pt x="414" y="285"/>
                </a:cubicBezTo>
                <a:cubicBezTo>
                  <a:pt x="411" y="285"/>
                  <a:pt x="411" y="283"/>
                  <a:pt x="411" y="281"/>
                </a:cubicBezTo>
                <a:cubicBezTo>
                  <a:pt x="413" y="281"/>
                  <a:pt x="413" y="281"/>
                  <a:pt x="413" y="281"/>
                </a:cubicBezTo>
                <a:cubicBezTo>
                  <a:pt x="415" y="278"/>
                  <a:pt x="414" y="276"/>
                  <a:pt x="418" y="276"/>
                </a:cubicBezTo>
                <a:cubicBezTo>
                  <a:pt x="419" y="278"/>
                  <a:pt x="422" y="279"/>
                  <a:pt x="424" y="277"/>
                </a:cubicBezTo>
                <a:cubicBezTo>
                  <a:pt x="421" y="275"/>
                  <a:pt x="420" y="272"/>
                  <a:pt x="424" y="273"/>
                </a:cubicBezTo>
                <a:cubicBezTo>
                  <a:pt x="425" y="274"/>
                  <a:pt x="426" y="274"/>
                  <a:pt x="427" y="273"/>
                </a:cubicBezTo>
                <a:cubicBezTo>
                  <a:pt x="428" y="271"/>
                  <a:pt x="428" y="271"/>
                  <a:pt x="430" y="270"/>
                </a:cubicBezTo>
                <a:cubicBezTo>
                  <a:pt x="430" y="267"/>
                  <a:pt x="431" y="267"/>
                  <a:pt x="432" y="270"/>
                </a:cubicBezTo>
                <a:cubicBezTo>
                  <a:pt x="435" y="271"/>
                  <a:pt x="440" y="276"/>
                  <a:pt x="441" y="279"/>
                </a:cubicBezTo>
                <a:cubicBezTo>
                  <a:pt x="444" y="280"/>
                  <a:pt x="446" y="291"/>
                  <a:pt x="446" y="294"/>
                </a:cubicBezTo>
                <a:cubicBezTo>
                  <a:pt x="444" y="294"/>
                  <a:pt x="444" y="294"/>
                  <a:pt x="443" y="293"/>
                </a:cubicBezTo>
                <a:cubicBezTo>
                  <a:pt x="441" y="295"/>
                  <a:pt x="444" y="297"/>
                  <a:pt x="446" y="297"/>
                </a:cubicBezTo>
                <a:cubicBezTo>
                  <a:pt x="447" y="303"/>
                  <a:pt x="445" y="306"/>
                  <a:pt x="443" y="311"/>
                </a:cubicBezTo>
                <a:cubicBezTo>
                  <a:pt x="442" y="311"/>
                  <a:pt x="442" y="312"/>
                  <a:pt x="441" y="313"/>
                </a:cubicBezTo>
                <a:cubicBezTo>
                  <a:pt x="439" y="316"/>
                  <a:pt x="436" y="318"/>
                  <a:pt x="433" y="319"/>
                </a:cubicBezTo>
                <a:cubicBezTo>
                  <a:pt x="432" y="320"/>
                  <a:pt x="431" y="320"/>
                  <a:pt x="430" y="321"/>
                </a:cubicBezTo>
                <a:close/>
                <a:moveTo>
                  <a:pt x="463" y="316"/>
                </a:moveTo>
                <a:cubicBezTo>
                  <a:pt x="458" y="313"/>
                  <a:pt x="463" y="304"/>
                  <a:pt x="467" y="307"/>
                </a:cubicBezTo>
                <a:cubicBezTo>
                  <a:pt x="467" y="309"/>
                  <a:pt x="465" y="315"/>
                  <a:pt x="463" y="316"/>
                </a:cubicBezTo>
                <a:close/>
                <a:moveTo>
                  <a:pt x="801" y="315"/>
                </a:moveTo>
                <a:cubicBezTo>
                  <a:pt x="797" y="314"/>
                  <a:pt x="794" y="313"/>
                  <a:pt x="799" y="312"/>
                </a:cubicBezTo>
                <a:cubicBezTo>
                  <a:pt x="802" y="309"/>
                  <a:pt x="804" y="314"/>
                  <a:pt x="801" y="315"/>
                </a:cubicBezTo>
                <a:close/>
                <a:moveTo>
                  <a:pt x="363" y="308"/>
                </a:moveTo>
                <a:cubicBezTo>
                  <a:pt x="361" y="306"/>
                  <a:pt x="363" y="304"/>
                  <a:pt x="365" y="303"/>
                </a:cubicBezTo>
                <a:cubicBezTo>
                  <a:pt x="365" y="298"/>
                  <a:pt x="362" y="293"/>
                  <a:pt x="365" y="289"/>
                </a:cubicBezTo>
                <a:cubicBezTo>
                  <a:pt x="365" y="286"/>
                  <a:pt x="368" y="283"/>
                  <a:pt x="370" y="281"/>
                </a:cubicBezTo>
                <a:cubicBezTo>
                  <a:pt x="372" y="281"/>
                  <a:pt x="374" y="277"/>
                  <a:pt x="374" y="275"/>
                </a:cubicBezTo>
                <a:cubicBezTo>
                  <a:pt x="375" y="275"/>
                  <a:pt x="379" y="267"/>
                  <a:pt x="380" y="266"/>
                </a:cubicBezTo>
                <a:cubicBezTo>
                  <a:pt x="381" y="266"/>
                  <a:pt x="387" y="254"/>
                  <a:pt x="390" y="254"/>
                </a:cubicBezTo>
                <a:cubicBezTo>
                  <a:pt x="390" y="256"/>
                  <a:pt x="389" y="257"/>
                  <a:pt x="388" y="258"/>
                </a:cubicBezTo>
                <a:cubicBezTo>
                  <a:pt x="385" y="261"/>
                  <a:pt x="384" y="265"/>
                  <a:pt x="381" y="268"/>
                </a:cubicBezTo>
                <a:cubicBezTo>
                  <a:pt x="380" y="272"/>
                  <a:pt x="380" y="275"/>
                  <a:pt x="379" y="279"/>
                </a:cubicBezTo>
                <a:cubicBezTo>
                  <a:pt x="377" y="281"/>
                  <a:pt x="376" y="282"/>
                  <a:pt x="375" y="285"/>
                </a:cubicBezTo>
                <a:cubicBezTo>
                  <a:pt x="372" y="285"/>
                  <a:pt x="368" y="292"/>
                  <a:pt x="367" y="294"/>
                </a:cubicBezTo>
                <a:cubicBezTo>
                  <a:pt x="366" y="295"/>
                  <a:pt x="366" y="297"/>
                  <a:pt x="366" y="299"/>
                </a:cubicBezTo>
                <a:cubicBezTo>
                  <a:pt x="371" y="302"/>
                  <a:pt x="367" y="307"/>
                  <a:pt x="363" y="308"/>
                </a:cubicBezTo>
                <a:close/>
                <a:moveTo>
                  <a:pt x="383" y="306"/>
                </a:moveTo>
                <a:cubicBezTo>
                  <a:pt x="382" y="302"/>
                  <a:pt x="382" y="302"/>
                  <a:pt x="382" y="302"/>
                </a:cubicBezTo>
                <a:cubicBezTo>
                  <a:pt x="380" y="302"/>
                  <a:pt x="378" y="302"/>
                  <a:pt x="378" y="301"/>
                </a:cubicBezTo>
                <a:cubicBezTo>
                  <a:pt x="380" y="300"/>
                  <a:pt x="381" y="300"/>
                  <a:pt x="383" y="300"/>
                </a:cubicBezTo>
                <a:cubicBezTo>
                  <a:pt x="383" y="297"/>
                  <a:pt x="384" y="297"/>
                  <a:pt x="385" y="295"/>
                </a:cubicBezTo>
                <a:cubicBezTo>
                  <a:pt x="386" y="297"/>
                  <a:pt x="388" y="298"/>
                  <a:pt x="388" y="300"/>
                </a:cubicBezTo>
                <a:cubicBezTo>
                  <a:pt x="386" y="300"/>
                  <a:pt x="386" y="298"/>
                  <a:pt x="385" y="298"/>
                </a:cubicBezTo>
                <a:cubicBezTo>
                  <a:pt x="382" y="300"/>
                  <a:pt x="384" y="300"/>
                  <a:pt x="385" y="303"/>
                </a:cubicBezTo>
                <a:cubicBezTo>
                  <a:pt x="384" y="304"/>
                  <a:pt x="386" y="305"/>
                  <a:pt x="383" y="306"/>
                </a:cubicBezTo>
                <a:close/>
                <a:moveTo>
                  <a:pt x="417" y="305"/>
                </a:moveTo>
                <a:cubicBezTo>
                  <a:pt x="416" y="302"/>
                  <a:pt x="419" y="300"/>
                  <a:pt x="419" y="303"/>
                </a:cubicBezTo>
                <a:cubicBezTo>
                  <a:pt x="419" y="303"/>
                  <a:pt x="419" y="303"/>
                  <a:pt x="417" y="305"/>
                </a:cubicBezTo>
                <a:close/>
                <a:moveTo>
                  <a:pt x="387" y="304"/>
                </a:moveTo>
                <a:cubicBezTo>
                  <a:pt x="387" y="304"/>
                  <a:pt x="386" y="304"/>
                  <a:pt x="386" y="304"/>
                </a:cubicBezTo>
                <a:cubicBezTo>
                  <a:pt x="388" y="303"/>
                  <a:pt x="389" y="304"/>
                  <a:pt x="387" y="304"/>
                </a:cubicBezTo>
                <a:close/>
                <a:moveTo>
                  <a:pt x="389" y="297"/>
                </a:moveTo>
                <a:cubicBezTo>
                  <a:pt x="388" y="296"/>
                  <a:pt x="390" y="296"/>
                  <a:pt x="391" y="295"/>
                </a:cubicBezTo>
                <a:cubicBezTo>
                  <a:pt x="391" y="297"/>
                  <a:pt x="391" y="297"/>
                  <a:pt x="389" y="297"/>
                </a:cubicBezTo>
                <a:close/>
                <a:moveTo>
                  <a:pt x="391" y="295"/>
                </a:moveTo>
                <a:cubicBezTo>
                  <a:pt x="391" y="292"/>
                  <a:pt x="391" y="292"/>
                  <a:pt x="391" y="292"/>
                </a:cubicBezTo>
                <a:cubicBezTo>
                  <a:pt x="392" y="292"/>
                  <a:pt x="391" y="295"/>
                  <a:pt x="391" y="295"/>
                </a:cubicBezTo>
                <a:close/>
                <a:moveTo>
                  <a:pt x="394" y="290"/>
                </a:moveTo>
                <a:cubicBezTo>
                  <a:pt x="394" y="289"/>
                  <a:pt x="394" y="288"/>
                  <a:pt x="394" y="288"/>
                </a:cubicBezTo>
                <a:cubicBezTo>
                  <a:pt x="395" y="287"/>
                  <a:pt x="394" y="289"/>
                  <a:pt x="394" y="290"/>
                </a:cubicBezTo>
                <a:close/>
                <a:moveTo>
                  <a:pt x="407" y="289"/>
                </a:moveTo>
                <a:cubicBezTo>
                  <a:pt x="405" y="287"/>
                  <a:pt x="407" y="287"/>
                  <a:pt x="409" y="287"/>
                </a:cubicBezTo>
                <a:cubicBezTo>
                  <a:pt x="409" y="287"/>
                  <a:pt x="408" y="288"/>
                  <a:pt x="407" y="289"/>
                </a:cubicBezTo>
                <a:close/>
                <a:moveTo>
                  <a:pt x="401" y="285"/>
                </a:moveTo>
                <a:cubicBezTo>
                  <a:pt x="400" y="284"/>
                  <a:pt x="402" y="280"/>
                  <a:pt x="404" y="283"/>
                </a:cubicBezTo>
                <a:cubicBezTo>
                  <a:pt x="403" y="284"/>
                  <a:pt x="403" y="284"/>
                  <a:pt x="401" y="285"/>
                </a:cubicBezTo>
                <a:close/>
                <a:moveTo>
                  <a:pt x="373" y="284"/>
                </a:moveTo>
                <a:cubicBezTo>
                  <a:pt x="373" y="283"/>
                  <a:pt x="371" y="281"/>
                  <a:pt x="374" y="281"/>
                </a:cubicBezTo>
                <a:cubicBezTo>
                  <a:pt x="374" y="281"/>
                  <a:pt x="374" y="284"/>
                  <a:pt x="373" y="284"/>
                </a:cubicBezTo>
                <a:close/>
                <a:moveTo>
                  <a:pt x="397" y="284"/>
                </a:moveTo>
                <a:cubicBezTo>
                  <a:pt x="397" y="282"/>
                  <a:pt x="398" y="283"/>
                  <a:pt x="399" y="283"/>
                </a:cubicBezTo>
                <a:cubicBezTo>
                  <a:pt x="399" y="283"/>
                  <a:pt x="397" y="284"/>
                  <a:pt x="397" y="284"/>
                </a:cubicBezTo>
                <a:close/>
                <a:moveTo>
                  <a:pt x="428" y="274"/>
                </a:moveTo>
                <a:cubicBezTo>
                  <a:pt x="428" y="274"/>
                  <a:pt x="428" y="274"/>
                  <a:pt x="428" y="274"/>
                </a:cubicBezTo>
                <a:cubicBezTo>
                  <a:pt x="428" y="274"/>
                  <a:pt x="429" y="274"/>
                  <a:pt x="428" y="274"/>
                </a:cubicBezTo>
                <a:close/>
                <a:moveTo>
                  <a:pt x="431" y="274"/>
                </a:moveTo>
                <a:cubicBezTo>
                  <a:pt x="430" y="272"/>
                  <a:pt x="431" y="272"/>
                  <a:pt x="431" y="273"/>
                </a:cubicBezTo>
                <a:cubicBezTo>
                  <a:pt x="431" y="273"/>
                  <a:pt x="431" y="273"/>
                  <a:pt x="431" y="274"/>
                </a:cubicBezTo>
                <a:close/>
                <a:moveTo>
                  <a:pt x="461" y="272"/>
                </a:moveTo>
                <a:cubicBezTo>
                  <a:pt x="457" y="270"/>
                  <a:pt x="459" y="270"/>
                  <a:pt x="460" y="267"/>
                </a:cubicBezTo>
                <a:cubicBezTo>
                  <a:pt x="456" y="266"/>
                  <a:pt x="456" y="261"/>
                  <a:pt x="459" y="259"/>
                </a:cubicBezTo>
                <a:cubicBezTo>
                  <a:pt x="460" y="257"/>
                  <a:pt x="460" y="257"/>
                  <a:pt x="462" y="257"/>
                </a:cubicBezTo>
                <a:cubicBezTo>
                  <a:pt x="462" y="259"/>
                  <a:pt x="462" y="262"/>
                  <a:pt x="462" y="264"/>
                </a:cubicBezTo>
                <a:cubicBezTo>
                  <a:pt x="463" y="267"/>
                  <a:pt x="464" y="269"/>
                  <a:pt x="462" y="271"/>
                </a:cubicBezTo>
                <a:cubicBezTo>
                  <a:pt x="461" y="272"/>
                  <a:pt x="461" y="272"/>
                  <a:pt x="461" y="272"/>
                </a:cubicBezTo>
                <a:close/>
                <a:moveTo>
                  <a:pt x="422" y="270"/>
                </a:moveTo>
                <a:cubicBezTo>
                  <a:pt x="422" y="270"/>
                  <a:pt x="422" y="270"/>
                  <a:pt x="422" y="269"/>
                </a:cubicBezTo>
                <a:cubicBezTo>
                  <a:pt x="423" y="269"/>
                  <a:pt x="423" y="270"/>
                  <a:pt x="422" y="270"/>
                </a:cubicBezTo>
                <a:close/>
                <a:moveTo>
                  <a:pt x="425" y="270"/>
                </a:moveTo>
                <a:cubicBezTo>
                  <a:pt x="423" y="269"/>
                  <a:pt x="425" y="268"/>
                  <a:pt x="427" y="270"/>
                </a:cubicBezTo>
                <a:cubicBezTo>
                  <a:pt x="426" y="270"/>
                  <a:pt x="425" y="270"/>
                  <a:pt x="425" y="270"/>
                </a:cubicBezTo>
                <a:close/>
                <a:moveTo>
                  <a:pt x="417" y="269"/>
                </a:moveTo>
                <a:cubicBezTo>
                  <a:pt x="417" y="268"/>
                  <a:pt x="417" y="267"/>
                  <a:pt x="418" y="266"/>
                </a:cubicBezTo>
                <a:cubicBezTo>
                  <a:pt x="418" y="267"/>
                  <a:pt x="418" y="269"/>
                  <a:pt x="417" y="269"/>
                </a:cubicBezTo>
                <a:close/>
                <a:moveTo>
                  <a:pt x="486" y="266"/>
                </a:moveTo>
                <a:cubicBezTo>
                  <a:pt x="485" y="265"/>
                  <a:pt x="485" y="264"/>
                  <a:pt x="486" y="264"/>
                </a:cubicBezTo>
                <a:cubicBezTo>
                  <a:pt x="486" y="265"/>
                  <a:pt x="487" y="266"/>
                  <a:pt x="486" y="266"/>
                </a:cubicBezTo>
                <a:close/>
                <a:moveTo>
                  <a:pt x="452" y="266"/>
                </a:moveTo>
                <a:cubicBezTo>
                  <a:pt x="452" y="265"/>
                  <a:pt x="452" y="264"/>
                  <a:pt x="452" y="264"/>
                </a:cubicBezTo>
                <a:cubicBezTo>
                  <a:pt x="453" y="264"/>
                  <a:pt x="452" y="265"/>
                  <a:pt x="452" y="266"/>
                </a:cubicBezTo>
                <a:close/>
                <a:moveTo>
                  <a:pt x="512" y="264"/>
                </a:moveTo>
                <a:cubicBezTo>
                  <a:pt x="512" y="260"/>
                  <a:pt x="516" y="260"/>
                  <a:pt x="516" y="263"/>
                </a:cubicBezTo>
                <a:cubicBezTo>
                  <a:pt x="515" y="263"/>
                  <a:pt x="513" y="264"/>
                  <a:pt x="512" y="264"/>
                </a:cubicBezTo>
                <a:close/>
                <a:moveTo>
                  <a:pt x="427" y="263"/>
                </a:moveTo>
                <a:cubicBezTo>
                  <a:pt x="425" y="261"/>
                  <a:pt x="430" y="256"/>
                  <a:pt x="430" y="262"/>
                </a:cubicBezTo>
                <a:cubicBezTo>
                  <a:pt x="429" y="263"/>
                  <a:pt x="429" y="263"/>
                  <a:pt x="427" y="263"/>
                </a:cubicBezTo>
                <a:close/>
                <a:moveTo>
                  <a:pt x="415" y="262"/>
                </a:moveTo>
                <a:cubicBezTo>
                  <a:pt x="413" y="260"/>
                  <a:pt x="415" y="259"/>
                  <a:pt x="415" y="262"/>
                </a:cubicBezTo>
                <a:cubicBezTo>
                  <a:pt x="415" y="262"/>
                  <a:pt x="415" y="262"/>
                  <a:pt x="415" y="262"/>
                </a:cubicBezTo>
                <a:close/>
                <a:moveTo>
                  <a:pt x="428" y="257"/>
                </a:moveTo>
                <a:cubicBezTo>
                  <a:pt x="428" y="256"/>
                  <a:pt x="427" y="254"/>
                  <a:pt x="428" y="254"/>
                </a:cubicBezTo>
                <a:cubicBezTo>
                  <a:pt x="431" y="254"/>
                  <a:pt x="429" y="255"/>
                  <a:pt x="428" y="257"/>
                </a:cubicBezTo>
                <a:close/>
                <a:moveTo>
                  <a:pt x="446" y="256"/>
                </a:moveTo>
                <a:cubicBezTo>
                  <a:pt x="440" y="252"/>
                  <a:pt x="447" y="251"/>
                  <a:pt x="446" y="256"/>
                </a:cubicBezTo>
                <a:cubicBezTo>
                  <a:pt x="446" y="256"/>
                  <a:pt x="446" y="256"/>
                  <a:pt x="446" y="256"/>
                </a:cubicBezTo>
                <a:close/>
                <a:moveTo>
                  <a:pt x="459" y="256"/>
                </a:moveTo>
                <a:cubicBezTo>
                  <a:pt x="452" y="254"/>
                  <a:pt x="461" y="248"/>
                  <a:pt x="463" y="250"/>
                </a:cubicBezTo>
                <a:cubicBezTo>
                  <a:pt x="462" y="251"/>
                  <a:pt x="462" y="251"/>
                  <a:pt x="461" y="251"/>
                </a:cubicBezTo>
                <a:cubicBezTo>
                  <a:pt x="461" y="254"/>
                  <a:pt x="460" y="254"/>
                  <a:pt x="459" y="256"/>
                </a:cubicBezTo>
                <a:close/>
                <a:moveTo>
                  <a:pt x="408" y="254"/>
                </a:moveTo>
                <a:cubicBezTo>
                  <a:pt x="408" y="251"/>
                  <a:pt x="408" y="251"/>
                  <a:pt x="408" y="251"/>
                </a:cubicBezTo>
                <a:cubicBezTo>
                  <a:pt x="410" y="252"/>
                  <a:pt x="410" y="254"/>
                  <a:pt x="408" y="254"/>
                </a:cubicBezTo>
                <a:close/>
                <a:moveTo>
                  <a:pt x="453" y="251"/>
                </a:moveTo>
                <a:cubicBezTo>
                  <a:pt x="453" y="250"/>
                  <a:pt x="453" y="249"/>
                  <a:pt x="453" y="248"/>
                </a:cubicBezTo>
                <a:cubicBezTo>
                  <a:pt x="453" y="249"/>
                  <a:pt x="453" y="250"/>
                  <a:pt x="453" y="251"/>
                </a:cubicBezTo>
                <a:close/>
                <a:moveTo>
                  <a:pt x="737" y="251"/>
                </a:moveTo>
                <a:cubicBezTo>
                  <a:pt x="737" y="250"/>
                  <a:pt x="737" y="250"/>
                  <a:pt x="737" y="250"/>
                </a:cubicBezTo>
                <a:cubicBezTo>
                  <a:pt x="738" y="251"/>
                  <a:pt x="737" y="250"/>
                  <a:pt x="737" y="251"/>
                </a:cubicBezTo>
                <a:close/>
                <a:moveTo>
                  <a:pt x="392" y="249"/>
                </a:moveTo>
                <a:cubicBezTo>
                  <a:pt x="392" y="249"/>
                  <a:pt x="392" y="248"/>
                  <a:pt x="392" y="248"/>
                </a:cubicBezTo>
                <a:cubicBezTo>
                  <a:pt x="392" y="249"/>
                  <a:pt x="393" y="249"/>
                  <a:pt x="392" y="249"/>
                </a:cubicBezTo>
                <a:close/>
                <a:moveTo>
                  <a:pt x="737" y="249"/>
                </a:moveTo>
                <a:cubicBezTo>
                  <a:pt x="735" y="246"/>
                  <a:pt x="736" y="246"/>
                  <a:pt x="737" y="244"/>
                </a:cubicBezTo>
                <a:cubicBezTo>
                  <a:pt x="737" y="245"/>
                  <a:pt x="738" y="249"/>
                  <a:pt x="737" y="249"/>
                </a:cubicBezTo>
                <a:close/>
                <a:moveTo>
                  <a:pt x="762" y="248"/>
                </a:moveTo>
                <a:cubicBezTo>
                  <a:pt x="759" y="247"/>
                  <a:pt x="764" y="246"/>
                  <a:pt x="764" y="248"/>
                </a:cubicBezTo>
                <a:cubicBezTo>
                  <a:pt x="763" y="248"/>
                  <a:pt x="762" y="248"/>
                  <a:pt x="762" y="248"/>
                </a:cubicBezTo>
                <a:close/>
                <a:moveTo>
                  <a:pt x="394" y="247"/>
                </a:moveTo>
                <a:cubicBezTo>
                  <a:pt x="393" y="246"/>
                  <a:pt x="393" y="244"/>
                  <a:pt x="394" y="244"/>
                </a:cubicBezTo>
                <a:cubicBezTo>
                  <a:pt x="394" y="245"/>
                  <a:pt x="394" y="246"/>
                  <a:pt x="394" y="247"/>
                </a:cubicBezTo>
                <a:close/>
                <a:moveTo>
                  <a:pt x="395" y="244"/>
                </a:moveTo>
                <a:cubicBezTo>
                  <a:pt x="395" y="244"/>
                  <a:pt x="395" y="243"/>
                  <a:pt x="395" y="243"/>
                </a:cubicBezTo>
                <a:cubicBezTo>
                  <a:pt x="396" y="242"/>
                  <a:pt x="395" y="244"/>
                  <a:pt x="395" y="244"/>
                </a:cubicBezTo>
                <a:close/>
                <a:moveTo>
                  <a:pt x="431" y="243"/>
                </a:moveTo>
                <a:cubicBezTo>
                  <a:pt x="428" y="241"/>
                  <a:pt x="435" y="237"/>
                  <a:pt x="433" y="243"/>
                </a:cubicBezTo>
                <a:cubicBezTo>
                  <a:pt x="432" y="243"/>
                  <a:pt x="431" y="243"/>
                  <a:pt x="431" y="243"/>
                </a:cubicBezTo>
                <a:close/>
                <a:moveTo>
                  <a:pt x="454" y="241"/>
                </a:moveTo>
                <a:cubicBezTo>
                  <a:pt x="454" y="239"/>
                  <a:pt x="455" y="239"/>
                  <a:pt x="456" y="241"/>
                </a:cubicBezTo>
                <a:cubicBezTo>
                  <a:pt x="455" y="241"/>
                  <a:pt x="455" y="241"/>
                  <a:pt x="454" y="241"/>
                </a:cubicBezTo>
                <a:close/>
                <a:moveTo>
                  <a:pt x="444" y="240"/>
                </a:moveTo>
                <a:cubicBezTo>
                  <a:pt x="444" y="239"/>
                  <a:pt x="444" y="239"/>
                  <a:pt x="444" y="239"/>
                </a:cubicBezTo>
                <a:cubicBezTo>
                  <a:pt x="445" y="238"/>
                  <a:pt x="445" y="240"/>
                  <a:pt x="444" y="240"/>
                </a:cubicBezTo>
                <a:close/>
                <a:moveTo>
                  <a:pt x="438" y="238"/>
                </a:moveTo>
                <a:cubicBezTo>
                  <a:pt x="436" y="237"/>
                  <a:pt x="436" y="237"/>
                  <a:pt x="438" y="237"/>
                </a:cubicBezTo>
                <a:cubicBezTo>
                  <a:pt x="438" y="237"/>
                  <a:pt x="438" y="237"/>
                  <a:pt x="438" y="238"/>
                </a:cubicBezTo>
                <a:close/>
                <a:moveTo>
                  <a:pt x="443" y="232"/>
                </a:moveTo>
                <a:cubicBezTo>
                  <a:pt x="442" y="231"/>
                  <a:pt x="441" y="231"/>
                  <a:pt x="441" y="230"/>
                </a:cubicBezTo>
                <a:cubicBezTo>
                  <a:pt x="441" y="228"/>
                  <a:pt x="444" y="231"/>
                  <a:pt x="443" y="232"/>
                </a:cubicBezTo>
                <a:close/>
                <a:moveTo>
                  <a:pt x="444" y="229"/>
                </a:moveTo>
                <a:cubicBezTo>
                  <a:pt x="444" y="226"/>
                  <a:pt x="444" y="225"/>
                  <a:pt x="444" y="229"/>
                </a:cubicBezTo>
                <a:cubicBezTo>
                  <a:pt x="444" y="229"/>
                  <a:pt x="444" y="229"/>
                  <a:pt x="444" y="229"/>
                </a:cubicBezTo>
                <a:close/>
                <a:moveTo>
                  <a:pt x="505" y="226"/>
                </a:moveTo>
                <a:cubicBezTo>
                  <a:pt x="503" y="225"/>
                  <a:pt x="503" y="223"/>
                  <a:pt x="505" y="224"/>
                </a:cubicBezTo>
                <a:cubicBezTo>
                  <a:pt x="505" y="225"/>
                  <a:pt x="505" y="225"/>
                  <a:pt x="505" y="226"/>
                </a:cubicBezTo>
                <a:close/>
                <a:moveTo>
                  <a:pt x="450" y="217"/>
                </a:moveTo>
                <a:cubicBezTo>
                  <a:pt x="448" y="215"/>
                  <a:pt x="449" y="209"/>
                  <a:pt x="453" y="211"/>
                </a:cubicBezTo>
                <a:cubicBezTo>
                  <a:pt x="458" y="210"/>
                  <a:pt x="451" y="216"/>
                  <a:pt x="450" y="217"/>
                </a:cubicBezTo>
                <a:close/>
                <a:moveTo>
                  <a:pt x="459" y="217"/>
                </a:moveTo>
                <a:cubicBezTo>
                  <a:pt x="458" y="215"/>
                  <a:pt x="457" y="212"/>
                  <a:pt x="459" y="213"/>
                </a:cubicBezTo>
                <a:cubicBezTo>
                  <a:pt x="460" y="213"/>
                  <a:pt x="459" y="217"/>
                  <a:pt x="459" y="217"/>
                </a:cubicBezTo>
                <a:close/>
                <a:moveTo>
                  <a:pt x="448" y="212"/>
                </a:moveTo>
                <a:cubicBezTo>
                  <a:pt x="445" y="210"/>
                  <a:pt x="448" y="209"/>
                  <a:pt x="449" y="208"/>
                </a:cubicBezTo>
                <a:cubicBezTo>
                  <a:pt x="451" y="211"/>
                  <a:pt x="453" y="203"/>
                  <a:pt x="456" y="207"/>
                </a:cubicBezTo>
                <a:cubicBezTo>
                  <a:pt x="455" y="208"/>
                  <a:pt x="455" y="208"/>
                  <a:pt x="454" y="209"/>
                </a:cubicBezTo>
                <a:cubicBezTo>
                  <a:pt x="453" y="209"/>
                  <a:pt x="451" y="209"/>
                  <a:pt x="450" y="210"/>
                </a:cubicBezTo>
                <a:cubicBezTo>
                  <a:pt x="449" y="211"/>
                  <a:pt x="450" y="212"/>
                  <a:pt x="448" y="212"/>
                </a:cubicBezTo>
                <a:close/>
                <a:moveTo>
                  <a:pt x="459" y="208"/>
                </a:moveTo>
                <a:cubicBezTo>
                  <a:pt x="457" y="207"/>
                  <a:pt x="455" y="205"/>
                  <a:pt x="454" y="203"/>
                </a:cubicBezTo>
                <a:cubicBezTo>
                  <a:pt x="461" y="203"/>
                  <a:pt x="459" y="200"/>
                  <a:pt x="460" y="208"/>
                </a:cubicBezTo>
                <a:cubicBezTo>
                  <a:pt x="460" y="208"/>
                  <a:pt x="459" y="208"/>
                  <a:pt x="459" y="208"/>
                </a:cubicBezTo>
                <a:close/>
                <a:moveTo>
                  <a:pt x="486" y="207"/>
                </a:moveTo>
                <a:cubicBezTo>
                  <a:pt x="485" y="206"/>
                  <a:pt x="485" y="205"/>
                  <a:pt x="486" y="205"/>
                </a:cubicBezTo>
                <a:cubicBezTo>
                  <a:pt x="486" y="207"/>
                  <a:pt x="486" y="207"/>
                  <a:pt x="486" y="207"/>
                </a:cubicBezTo>
                <a:close/>
                <a:moveTo>
                  <a:pt x="472" y="200"/>
                </a:moveTo>
                <a:cubicBezTo>
                  <a:pt x="472" y="198"/>
                  <a:pt x="471" y="198"/>
                  <a:pt x="473" y="198"/>
                </a:cubicBezTo>
                <a:cubicBezTo>
                  <a:pt x="473" y="199"/>
                  <a:pt x="473" y="199"/>
                  <a:pt x="472" y="200"/>
                </a:cubicBezTo>
                <a:close/>
                <a:moveTo>
                  <a:pt x="423" y="199"/>
                </a:moveTo>
                <a:cubicBezTo>
                  <a:pt x="423" y="197"/>
                  <a:pt x="422" y="198"/>
                  <a:pt x="424" y="198"/>
                </a:cubicBezTo>
                <a:cubicBezTo>
                  <a:pt x="425" y="194"/>
                  <a:pt x="428" y="193"/>
                  <a:pt x="429" y="189"/>
                </a:cubicBezTo>
                <a:cubicBezTo>
                  <a:pt x="432" y="186"/>
                  <a:pt x="432" y="181"/>
                  <a:pt x="436" y="178"/>
                </a:cubicBezTo>
                <a:cubicBezTo>
                  <a:pt x="441" y="172"/>
                  <a:pt x="441" y="172"/>
                  <a:pt x="443" y="171"/>
                </a:cubicBezTo>
                <a:cubicBezTo>
                  <a:pt x="444" y="169"/>
                  <a:pt x="444" y="169"/>
                  <a:pt x="447" y="166"/>
                </a:cubicBezTo>
                <a:cubicBezTo>
                  <a:pt x="451" y="164"/>
                  <a:pt x="441" y="178"/>
                  <a:pt x="439" y="179"/>
                </a:cubicBezTo>
                <a:cubicBezTo>
                  <a:pt x="437" y="182"/>
                  <a:pt x="435" y="182"/>
                  <a:pt x="434" y="186"/>
                </a:cubicBezTo>
                <a:cubicBezTo>
                  <a:pt x="433" y="186"/>
                  <a:pt x="433" y="187"/>
                  <a:pt x="433" y="189"/>
                </a:cubicBezTo>
                <a:cubicBezTo>
                  <a:pt x="431" y="189"/>
                  <a:pt x="430" y="191"/>
                  <a:pt x="430" y="193"/>
                </a:cubicBezTo>
                <a:cubicBezTo>
                  <a:pt x="428" y="194"/>
                  <a:pt x="425" y="199"/>
                  <a:pt x="423" y="199"/>
                </a:cubicBezTo>
                <a:close/>
                <a:moveTo>
                  <a:pt x="474" y="197"/>
                </a:moveTo>
                <a:cubicBezTo>
                  <a:pt x="472" y="194"/>
                  <a:pt x="474" y="194"/>
                  <a:pt x="475" y="194"/>
                </a:cubicBezTo>
                <a:cubicBezTo>
                  <a:pt x="475" y="194"/>
                  <a:pt x="475" y="196"/>
                  <a:pt x="474" y="197"/>
                </a:cubicBezTo>
                <a:close/>
                <a:moveTo>
                  <a:pt x="496" y="196"/>
                </a:moveTo>
                <a:cubicBezTo>
                  <a:pt x="496" y="195"/>
                  <a:pt x="498" y="194"/>
                  <a:pt x="498" y="196"/>
                </a:cubicBezTo>
                <a:cubicBezTo>
                  <a:pt x="498" y="196"/>
                  <a:pt x="497" y="196"/>
                  <a:pt x="496" y="196"/>
                </a:cubicBezTo>
                <a:close/>
                <a:moveTo>
                  <a:pt x="514" y="195"/>
                </a:moveTo>
                <a:cubicBezTo>
                  <a:pt x="514" y="193"/>
                  <a:pt x="514" y="191"/>
                  <a:pt x="516" y="192"/>
                </a:cubicBezTo>
                <a:cubicBezTo>
                  <a:pt x="515" y="193"/>
                  <a:pt x="515" y="194"/>
                  <a:pt x="514" y="195"/>
                </a:cubicBezTo>
                <a:close/>
                <a:moveTo>
                  <a:pt x="747" y="194"/>
                </a:moveTo>
                <a:cubicBezTo>
                  <a:pt x="747" y="193"/>
                  <a:pt x="746" y="193"/>
                  <a:pt x="746" y="192"/>
                </a:cubicBezTo>
                <a:cubicBezTo>
                  <a:pt x="748" y="191"/>
                  <a:pt x="748" y="192"/>
                  <a:pt x="747" y="194"/>
                </a:cubicBezTo>
                <a:close/>
                <a:moveTo>
                  <a:pt x="478" y="192"/>
                </a:moveTo>
                <a:cubicBezTo>
                  <a:pt x="478" y="189"/>
                  <a:pt x="478" y="189"/>
                  <a:pt x="481" y="189"/>
                </a:cubicBezTo>
                <a:cubicBezTo>
                  <a:pt x="480" y="191"/>
                  <a:pt x="480" y="191"/>
                  <a:pt x="478" y="192"/>
                </a:cubicBezTo>
                <a:close/>
                <a:moveTo>
                  <a:pt x="501" y="187"/>
                </a:moveTo>
                <a:cubicBezTo>
                  <a:pt x="499" y="186"/>
                  <a:pt x="501" y="184"/>
                  <a:pt x="501" y="187"/>
                </a:cubicBezTo>
                <a:cubicBezTo>
                  <a:pt x="501" y="187"/>
                  <a:pt x="501" y="187"/>
                  <a:pt x="501" y="187"/>
                </a:cubicBezTo>
                <a:close/>
                <a:moveTo>
                  <a:pt x="711" y="184"/>
                </a:moveTo>
                <a:cubicBezTo>
                  <a:pt x="711" y="183"/>
                  <a:pt x="711" y="183"/>
                  <a:pt x="712" y="183"/>
                </a:cubicBezTo>
                <a:cubicBezTo>
                  <a:pt x="712" y="184"/>
                  <a:pt x="712" y="184"/>
                  <a:pt x="711" y="184"/>
                </a:cubicBezTo>
                <a:close/>
                <a:moveTo>
                  <a:pt x="518" y="181"/>
                </a:moveTo>
                <a:cubicBezTo>
                  <a:pt x="514" y="179"/>
                  <a:pt x="511" y="182"/>
                  <a:pt x="513" y="177"/>
                </a:cubicBezTo>
                <a:cubicBezTo>
                  <a:pt x="516" y="177"/>
                  <a:pt x="515" y="173"/>
                  <a:pt x="517" y="178"/>
                </a:cubicBezTo>
                <a:cubicBezTo>
                  <a:pt x="519" y="178"/>
                  <a:pt x="517" y="176"/>
                  <a:pt x="520" y="178"/>
                </a:cubicBezTo>
                <a:cubicBezTo>
                  <a:pt x="519" y="179"/>
                  <a:pt x="519" y="181"/>
                  <a:pt x="518" y="181"/>
                </a:cubicBezTo>
                <a:close/>
                <a:moveTo>
                  <a:pt x="508" y="178"/>
                </a:moveTo>
                <a:cubicBezTo>
                  <a:pt x="508" y="178"/>
                  <a:pt x="507" y="178"/>
                  <a:pt x="508" y="177"/>
                </a:cubicBezTo>
                <a:cubicBezTo>
                  <a:pt x="509" y="178"/>
                  <a:pt x="508" y="178"/>
                  <a:pt x="508" y="178"/>
                </a:cubicBezTo>
                <a:close/>
                <a:moveTo>
                  <a:pt x="495" y="177"/>
                </a:moveTo>
                <a:cubicBezTo>
                  <a:pt x="494" y="177"/>
                  <a:pt x="494" y="176"/>
                  <a:pt x="494" y="176"/>
                </a:cubicBezTo>
                <a:cubicBezTo>
                  <a:pt x="496" y="175"/>
                  <a:pt x="495" y="176"/>
                  <a:pt x="495" y="177"/>
                </a:cubicBezTo>
                <a:close/>
                <a:moveTo>
                  <a:pt x="542" y="177"/>
                </a:moveTo>
                <a:cubicBezTo>
                  <a:pt x="542" y="176"/>
                  <a:pt x="542" y="176"/>
                  <a:pt x="543" y="176"/>
                </a:cubicBezTo>
                <a:cubicBezTo>
                  <a:pt x="543" y="177"/>
                  <a:pt x="543" y="177"/>
                  <a:pt x="542" y="177"/>
                </a:cubicBezTo>
                <a:close/>
                <a:moveTo>
                  <a:pt x="489" y="177"/>
                </a:moveTo>
                <a:cubicBezTo>
                  <a:pt x="488" y="174"/>
                  <a:pt x="490" y="176"/>
                  <a:pt x="490" y="176"/>
                </a:cubicBezTo>
                <a:cubicBezTo>
                  <a:pt x="489" y="176"/>
                  <a:pt x="489" y="177"/>
                  <a:pt x="489" y="177"/>
                </a:cubicBezTo>
                <a:close/>
                <a:moveTo>
                  <a:pt x="511" y="174"/>
                </a:moveTo>
                <a:cubicBezTo>
                  <a:pt x="509" y="172"/>
                  <a:pt x="511" y="172"/>
                  <a:pt x="512" y="171"/>
                </a:cubicBezTo>
                <a:cubicBezTo>
                  <a:pt x="512" y="169"/>
                  <a:pt x="514" y="166"/>
                  <a:pt x="516" y="166"/>
                </a:cubicBezTo>
                <a:cubicBezTo>
                  <a:pt x="517" y="167"/>
                  <a:pt x="517" y="168"/>
                  <a:pt x="519" y="169"/>
                </a:cubicBezTo>
                <a:cubicBezTo>
                  <a:pt x="518" y="174"/>
                  <a:pt x="518" y="170"/>
                  <a:pt x="516" y="172"/>
                </a:cubicBezTo>
                <a:cubicBezTo>
                  <a:pt x="513" y="172"/>
                  <a:pt x="512" y="170"/>
                  <a:pt x="512" y="174"/>
                </a:cubicBezTo>
                <a:cubicBezTo>
                  <a:pt x="512" y="174"/>
                  <a:pt x="511" y="174"/>
                  <a:pt x="511" y="174"/>
                </a:cubicBezTo>
                <a:close/>
                <a:moveTo>
                  <a:pt x="704" y="174"/>
                </a:moveTo>
                <a:cubicBezTo>
                  <a:pt x="704" y="173"/>
                  <a:pt x="703" y="173"/>
                  <a:pt x="704" y="173"/>
                </a:cubicBezTo>
                <a:cubicBezTo>
                  <a:pt x="705" y="173"/>
                  <a:pt x="704" y="173"/>
                  <a:pt x="704" y="174"/>
                </a:cubicBezTo>
                <a:close/>
                <a:moveTo>
                  <a:pt x="667" y="174"/>
                </a:moveTo>
                <a:cubicBezTo>
                  <a:pt x="667" y="173"/>
                  <a:pt x="667" y="173"/>
                  <a:pt x="667" y="173"/>
                </a:cubicBezTo>
                <a:cubicBezTo>
                  <a:pt x="667" y="173"/>
                  <a:pt x="667" y="173"/>
                  <a:pt x="667" y="174"/>
                </a:cubicBezTo>
                <a:close/>
                <a:moveTo>
                  <a:pt x="536" y="173"/>
                </a:moveTo>
                <a:cubicBezTo>
                  <a:pt x="534" y="172"/>
                  <a:pt x="533" y="171"/>
                  <a:pt x="537" y="171"/>
                </a:cubicBezTo>
                <a:cubicBezTo>
                  <a:pt x="536" y="173"/>
                  <a:pt x="536" y="173"/>
                  <a:pt x="536" y="173"/>
                </a:cubicBezTo>
                <a:close/>
                <a:moveTo>
                  <a:pt x="508" y="171"/>
                </a:moveTo>
                <a:cubicBezTo>
                  <a:pt x="508" y="170"/>
                  <a:pt x="507" y="169"/>
                  <a:pt x="507" y="169"/>
                </a:cubicBezTo>
                <a:cubicBezTo>
                  <a:pt x="508" y="169"/>
                  <a:pt x="509" y="171"/>
                  <a:pt x="508" y="171"/>
                </a:cubicBezTo>
                <a:close/>
                <a:moveTo>
                  <a:pt x="711" y="169"/>
                </a:moveTo>
                <a:cubicBezTo>
                  <a:pt x="711" y="167"/>
                  <a:pt x="712" y="168"/>
                  <a:pt x="712" y="169"/>
                </a:cubicBezTo>
                <a:cubicBezTo>
                  <a:pt x="712" y="169"/>
                  <a:pt x="711" y="169"/>
                  <a:pt x="711" y="169"/>
                </a:cubicBezTo>
                <a:close/>
                <a:moveTo>
                  <a:pt x="501" y="169"/>
                </a:moveTo>
                <a:cubicBezTo>
                  <a:pt x="497" y="165"/>
                  <a:pt x="503" y="166"/>
                  <a:pt x="506" y="165"/>
                </a:cubicBezTo>
                <a:cubicBezTo>
                  <a:pt x="506" y="164"/>
                  <a:pt x="507" y="164"/>
                  <a:pt x="507" y="163"/>
                </a:cubicBezTo>
                <a:cubicBezTo>
                  <a:pt x="507" y="162"/>
                  <a:pt x="508" y="156"/>
                  <a:pt x="509" y="159"/>
                </a:cubicBezTo>
                <a:cubicBezTo>
                  <a:pt x="511" y="159"/>
                  <a:pt x="511" y="156"/>
                  <a:pt x="511" y="155"/>
                </a:cubicBezTo>
                <a:cubicBezTo>
                  <a:pt x="515" y="155"/>
                  <a:pt x="514" y="156"/>
                  <a:pt x="515" y="151"/>
                </a:cubicBezTo>
                <a:cubicBezTo>
                  <a:pt x="516" y="151"/>
                  <a:pt x="519" y="153"/>
                  <a:pt x="519" y="154"/>
                </a:cubicBezTo>
                <a:cubicBezTo>
                  <a:pt x="519" y="155"/>
                  <a:pt x="519" y="156"/>
                  <a:pt x="520" y="158"/>
                </a:cubicBezTo>
                <a:cubicBezTo>
                  <a:pt x="517" y="158"/>
                  <a:pt x="516" y="157"/>
                  <a:pt x="514" y="157"/>
                </a:cubicBezTo>
                <a:cubicBezTo>
                  <a:pt x="514" y="159"/>
                  <a:pt x="514" y="160"/>
                  <a:pt x="514" y="160"/>
                </a:cubicBezTo>
                <a:cubicBezTo>
                  <a:pt x="516" y="160"/>
                  <a:pt x="524" y="158"/>
                  <a:pt x="525" y="159"/>
                </a:cubicBezTo>
                <a:cubicBezTo>
                  <a:pt x="525" y="163"/>
                  <a:pt x="524" y="162"/>
                  <a:pt x="521" y="164"/>
                </a:cubicBezTo>
                <a:cubicBezTo>
                  <a:pt x="521" y="164"/>
                  <a:pt x="522" y="166"/>
                  <a:pt x="522" y="168"/>
                </a:cubicBezTo>
                <a:cubicBezTo>
                  <a:pt x="520" y="169"/>
                  <a:pt x="517" y="164"/>
                  <a:pt x="521" y="163"/>
                </a:cubicBezTo>
                <a:cubicBezTo>
                  <a:pt x="521" y="161"/>
                  <a:pt x="521" y="158"/>
                  <a:pt x="519" y="161"/>
                </a:cubicBezTo>
                <a:cubicBezTo>
                  <a:pt x="516" y="163"/>
                  <a:pt x="514" y="163"/>
                  <a:pt x="513" y="161"/>
                </a:cubicBezTo>
                <a:cubicBezTo>
                  <a:pt x="510" y="162"/>
                  <a:pt x="509" y="160"/>
                  <a:pt x="509" y="163"/>
                </a:cubicBezTo>
                <a:cubicBezTo>
                  <a:pt x="511" y="165"/>
                  <a:pt x="508" y="166"/>
                  <a:pt x="507" y="167"/>
                </a:cubicBezTo>
                <a:cubicBezTo>
                  <a:pt x="503" y="165"/>
                  <a:pt x="504" y="168"/>
                  <a:pt x="501" y="169"/>
                </a:cubicBezTo>
                <a:close/>
                <a:moveTo>
                  <a:pt x="496" y="168"/>
                </a:moveTo>
                <a:cubicBezTo>
                  <a:pt x="495" y="166"/>
                  <a:pt x="496" y="166"/>
                  <a:pt x="498" y="167"/>
                </a:cubicBezTo>
                <a:cubicBezTo>
                  <a:pt x="497" y="168"/>
                  <a:pt x="497" y="168"/>
                  <a:pt x="496" y="168"/>
                </a:cubicBezTo>
                <a:close/>
                <a:moveTo>
                  <a:pt x="716" y="165"/>
                </a:moveTo>
                <a:cubicBezTo>
                  <a:pt x="716" y="165"/>
                  <a:pt x="716" y="165"/>
                  <a:pt x="715" y="165"/>
                </a:cubicBezTo>
                <a:cubicBezTo>
                  <a:pt x="715" y="161"/>
                  <a:pt x="723" y="162"/>
                  <a:pt x="716" y="165"/>
                </a:cubicBezTo>
                <a:close/>
                <a:moveTo>
                  <a:pt x="448" y="165"/>
                </a:moveTo>
                <a:cubicBezTo>
                  <a:pt x="448" y="164"/>
                  <a:pt x="451" y="162"/>
                  <a:pt x="451" y="160"/>
                </a:cubicBezTo>
                <a:cubicBezTo>
                  <a:pt x="454" y="158"/>
                  <a:pt x="455" y="155"/>
                  <a:pt x="458" y="152"/>
                </a:cubicBezTo>
                <a:cubicBezTo>
                  <a:pt x="459" y="152"/>
                  <a:pt x="461" y="149"/>
                  <a:pt x="461" y="148"/>
                </a:cubicBezTo>
                <a:cubicBezTo>
                  <a:pt x="464" y="147"/>
                  <a:pt x="466" y="142"/>
                  <a:pt x="468" y="140"/>
                </a:cubicBezTo>
                <a:cubicBezTo>
                  <a:pt x="473" y="137"/>
                  <a:pt x="476" y="129"/>
                  <a:pt x="480" y="124"/>
                </a:cubicBezTo>
                <a:cubicBezTo>
                  <a:pt x="483" y="122"/>
                  <a:pt x="488" y="109"/>
                  <a:pt x="491" y="105"/>
                </a:cubicBezTo>
                <a:cubicBezTo>
                  <a:pt x="494" y="104"/>
                  <a:pt x="497" y="101"/>
                  <a:pt x="500" y="99"/>
                </a:cubicBezTo>
                <a:cubicBezTo>
                  <a:pt x="504" y="95"/>
                  <a:pt x="509" y="93"/>
                  <a:pt x="512" y="88"/>
                </a:cubicBezTo>
                <a:cubicBezTo>
                  <a:pt x="514" y="88"/>
                  <a:pt x="514" y="88"/>
                  <a:pt x="514" y="88"/>
                </a:cubicBezTo>
                <a:cubicBezTo>
                  <a:pt x="516" y="86"/>
                  <a:pt x="519" y="84"/>
                  <a:pt x="521" y="84"/>
                </a:cubicBezTo>
                <a:cubicBezTo>
                  <a:pt x="521" y="85"/>
                  <a:pt x="519" y="87"/>
                  <a:pt x="519" y="89"/>
                </a:cubicBezTo>
                <a:cubicBezTo>
                  <a:pt x="517" y="89"/>
                  <a:pt x="517" y="89"/>
                  <a:pt x="516" y="91"/>
                </a:cubicBezTo>
                <a:cubicBezTo>
                  <a:pt x="508" y="92"/>
                  <a:pt x="503" y="103"/>
                  <a:pt x="496" y="106"/>
                </a:cubicBezTo>
                <a:cubicBezTo>
                  <a:pt x="494" y="111"/>
                  <a:pt x="489" y="113"/>
                  <a:pt x="488" y="119"/>
                </a:cubicBezTo>
                <a:cubicBezTo>
                  <a:pt x="485" y="120"/>
                  <a:pt x="483" y="124"/>
                  <a:pt x="481" y="125"/>
                </a:cubicBezTo>
                <a:cubicBezTo>
                  <a:pt x="480" y="128"/>
                  <a:pt x="479" y="131"/>
                  <a:pt x="476" y="133"/>
                </a:cubicBezTo>
                <a:cubicBezTo>
                  <a:pt x="476" y="133"/>
                  <a:pt x="476" y="134"/>
                  <a:pt x="476" y="135"/>
                </a:cubicBezTo>
                <a:cubicBezTo>
                  <a:pt x="475" y="135"/>
                  <a:pt x="466" y="145"/>
                  <a:pt x="466" y="147"/>
                </a:cubicBezTo>
                <a:cubicBezTo>
                  <a:pt x="464" y="147"/>
                  <a:pt x="462" y="151"/>
                  <a:pt x="461" y="153"/>
                </a:cubicBezTo>
                <a:cubicBezTo>
                  <a:pt x="459" y="154"/>
                  <a:pt x="457" y="155"/>
                  <a:pt x="456" y="157"/>
                </a:cubicBezTo>
                <a:cubicBezTo>
                  <a:pt x="455" y="159"/>
                  <a:pt x="450" y="164"/>
                  <a:pt x="448" y="165"/>
                </a:cubicBezTo>
                <a:close/>
                <a:moveTo>
                  <a:pt x="505" y="163"/>
                </a:moveTo>
                <a:cubicBezTo>
                  <a:pt x="504" y="162"/>
                  <a:pt x="500" y="161"/>
                  <a:pt x="502" y="159"/>
                </a:cubicBezTo>
                <a:cubicBezTo>
                  <a:pt x="502" y="155"/>
                  <a:pt x="501" y="152"/>
                  <a:pt x="503" y="149"/>
                </a:cubicBezTo>
                <a:cubicBezTo>
                  <a:pt x="505" y="147"/>
                  <a:pt x="506" y="142"/>
                  <a:pt x="506" y="139"/>
                </a:cubicBezTo>
                <a:cubicBezTo>
                  <a:pt x="507" y="139"/>
                  <a:pt x="508" y="138"/>
                  <a:pt x="510" y="140"/>
                </a:cubicBezTo>
                <a:cubicBezTo>
                  <a:pt x="513" y="136"/>
                  <a:pt x="514" y="138"/>
                  <a:pt x="511" y="142"/>
                </a:cubicBezTo>
                <a:cubicBezTo>
                  <a:pt x="510" y="141"/>
                  <a:pt x="510" y="140"/>
                  <a:pt x="508" y="142"/>
                </a:cubicBezTo>
                <a:cubicBezTo>
                  <a:pt x="510" y="146"/>
                  <a:pt x="510" y="143"/>
                  <a:pt x="511" y="143"/>
                </a:cubicBezTo>
                <a:cubicBezTo>
                  <a:pt x="512" y="144"/>
                  <a:pt x="512" y="146"/>
                  <a:pt x="511" y="148"/>
                </a:cubicBezTo>
                <a:cubicBezTo>
                  <a:pt x="518" y="148"/>
                  <a:pt x="513" y="154"/>
                  <a:pt x="510" y="150"/>
                </a:cubicBezTo>
                <a:cubicBezTo>
                  <a:pt x="508" y="151"/>
                  <a:pt x="508" y="152"/>
                  <a:pt x="509" y="155"/>
                </a:cubicBezTo>
                <a:cubicBezTo>
                  <a:pt x="508" y="155"/>
                  <a:pt x="507" y="155"/>
                  <a:pt x="506" y="155"/>
                </a:cubicBezTo>
                <a:cubicBezTo>
                  <a:pt x="505" y="153"/>
                  <a:pt x="510" y="153"/>
                  <a:pt x="506" y="150"/>
                </a:cubicBezTo>
                <a:cubicBezTo>
                  <a:pt x="503" y="150"/>
                  <a:pt x="501" y="152"/>
                  <a:pt x="504" y="155"/>
                </a:cubicBezTo>
                <a:cubicBezTo>
                  <a:pt x="509" y="157"/>
                  <a:pt x="500" y="159"/>
                  <a:pt x="506" y="161"/>
                </a:cubicBezTo>
                <a:cubicBezTo>
                  <a:pt x="506" y="162"/>
                  <a:pt x="506" y="163"/>
                  <a:pt x="505" y="163"/>
                </a:cubicBezTo>
                <a:close/>
                <a:moveTo>
                  <a:pt x="538" y="163"/>
                </a:moveTo>
                <a:cubicBezTo>
                  <a:pt x="537" y="160"/>
                  <a:pt x="537" y="161"/>
                  <a:pt x="539" y="161"/>
                </a:cubicBezTo>
                <a:cubicBezTo>
                  <a:pt x="540" y="163"/>
                  <a:pt x="540" y="162"/>
                  <a:pt x="538" y="163"/>
                </a:cubicBezTo>
                <a:close/>
                <a:moveTo>
                  <a:pt x="721" y="162"/>
                </a:moveTo>
                <a:cubicBezTo>
                  <a:pt x="719" y="161"/>
                  <a:pt x="722" y="159"/>
                  <a:pt x="718" y="158"/>
                </a:cubicBezTo>
                <a:cubicBezTo>
                  <a:pt x="718" y="159"/>
                  <a:pt x="718" y="159"/>
                  <a:pt x="718" y="159"/>
                </a:cubicBezTo>
                <a:cubicBezTo>
                  <a:pt x="715" y="158"/>
                  <a:pt x="719" y="156"/>
                  <a:pt x="721" y="156"/>
                </a:cubicBezTo>
                <a:cubicBezTo>
                  <a:pt x="723" y="154"/>
                  <a:pt x="722" y="154"/>
                  <a:pt x="725" y="153"/>
                </a:cubicBezTo>
                <a:cubicBezTo>
                  <a:pt x="726" y="151"/>
                  <a:pt x="727" y="149"/>
                  <a:pt x="727" y="153"/>
                </a:cubicBezTo>
                <a:cubicBezTo>
                  <a:pt x="724" y="155"/>
                  <a:pt x="724" y="160"/>
                  <a:pt x="721" y="162"/>
                </a:cubicBezTo>
                <a:close/>
                <a:moveTo>
                  <a:pt x="613" y="161"/>
                </a:moveTo>
                <a:cubicBezTo>
                  <a:pt x="613" y="161"/>
                  <a:pt x="613" y="160"/>
                  <a:pt x="613" y="159"/>
                </a:cubicBezTo>
                <a:cubicBezTo>
                  <a:pt x="614" y="159"/>
                  <a:pt x="614" y="161"/>
                  <a:pt x="613" y="161"/>
                </a:cubicBezTo>
                <a:close/>
                <a:moveTo>
                  <a:pt x="512" y="158"/>
                </a:moveTo>
                <a:cubicBezTo>
                  <a:pt x="510" y="156"/>
                  <a:pt x="513" y="156"/>
                  <a:pt x="514" y="156"/>
                </a:cubicBezTo>
                <a:cubicBezTo>
                  <a:pt x="513" y="158"/>
                  <a:pt x="514" y="158"/>
                  <a:pt x="512" y="158"/>
                </a:cubicBezTo>
                <a:close/>
                <a:moveTo>
                  <a:pt x="518" y="150"/>
                </a:moveTo>
                <a:cubicBezTo>
                  <a:pt x="517" y="149"/>
                  <a:pt x="518" y="149"/>
                  <a:pt x="519" y="149"/>
                </a:cubicBezTo>
                <a:cubicBezTo>
                  <a:pt x="519" y="150"/>
                  <a:pt x="519" y="150"/>
                  <a:pt x="518" y="150"/>
                </a:cubicBezTo>
                <a:close/>
                <a:moveTo>
                  <a:pt x="506" y="149"/>
                </a:moveTo>
                <a:cubicBezTo>
                  <a:pt x="505" y="148"/>
                  <a:pt x="505" y="145"/>
                  <a:pt x="506" y="145"/>
                </a:cubicBezTo>
                <a:cubicBezTo>
                  <a:pt x="508" y="148"/>
                  <a:pt x="509" y="148"/>
                  <a:pt x="506" y="149"/>
                </a:cubicBezTo>
                <a:close/>
                <a:moveTo>
                  <a:pt x="501" y="146"/>
                </a:moveTo>
                <a:cubicBezTo>
                  <a:pt x="500" y="145"/>
                  <a:pt x="500" y="145"/>
                  <a:pt x="500" y="145"/>
                </a:cubicBezTo>
                <a:cubicBezTo>
                  <a:pt x="501" y="145"/>
                  <a:pt x="501" y="146"/>
                  <a:pt x="501" y="146"/>
                </a:cubicBezTo>
                <a:close/>
                <a:moveTo>
                  <a:pt x="698" y="137"/>
                </a:moveTo>
                <a:cubicBezTo>
                  <a:pt x="697" y="136"/>
                  <a:pt x="698" y="136"/>
                  <a:pt x="699" y="136"/>
                </a:cubicBezTo>
                <a:cubicBezTo>
                  <a:pt x="699" y="137"/>
                  <a:pt x="698" y="136"/>
                  <a:pt x="698" y="137"/>
                </a:cubicBezTo>
                <a:close/>
                <a:moveTo>
                  <a:pt x="517" y="133"/>
                </a:moveTo>
                <a:cubicBezTo>
                  <a:pt x="517" y="132"/>
                  <a:pt x="518" y="133"/>
                  <a:pt x="519" y="133"/>
                </a:cubicBezTo>
                <a:cubicBezTo>
                  <a:pt x="517" y="133"/>
                  <a:pt x="517" y="133"/>
                  <a:pt x="517" y="133"/>
                </a:cubicBezTo>
                <a:close/>
                <a:moveTo>
                  <a:pt x="516" y="133"/>
                </a:moveTo>
                <a:cubicBezTo>
                  <a:pt x="515" y="132"/>
                  <a:pt x="515" y="131"/>
                  <a:pt x="515" y="130"/>
                </a:cubicBezTo>
                <a:cubicBezTo>
                  <a:pt x="516" y="130"/>
                  <a:pt x="517" y="133"/>
                  <a:pt x="516" y="133"/>
                </a:cubicBezTo>
                <a:close/>
                <a:moveTo>
                  <a:pt x="518" y="128"/>
                </a:moveTo>
                <a:cubicBezTo>
                  <a:pt x="518" y="126"/>
                  <a:pt x="518" y="126"/>
                  <a:pt x="518" y="126"/>
                </a:cubicBezTo>
                <a:cubicBezTo>
                  <a:pt x="520" y="126"/>
                  <a:pt x="519" y="128"/>
                  <a:pt x="518" y="128"/>
                </a:cubicBezTo>
                <a:close/>
                <a:moveTo>
                  <a:pt x="631" y="110"/>
                </a:moveTo>
                <a:cubicBezTo>
                  <a:pt x="631" y="104"/>
                  <a:pt x="631" y="107"/>
                  <a:pt x="636" y="105"/>
                </a:cubicBezTo>
                <a:cubicBezTo>
                  <a:pt x="637" y="104"/>
                  <a:pt x="637" y="103"/>
                  <a:pt x="637" y="102"/>
                </a:cubicBezTo>
                <a:cubicBezTo>
                  <a:pt x="639" y="102"/>
                  <a:pt x="639" y="102"/>
                  <a:pt x="639" y="105"/>
                </a:cubicBezTo>
                <a:cubicBezTo>
                  <a:pt x="636" y="106"/>
                  <a:pt x="637" y="105"/>
                  <a:pt x="636" y="108"/>
                </a:cubicBezTo>
                <a:cubicBezTo>
                  <a:pt x="634" y="109"/>
                  <a:pt x="633" y="110"/>
                  <a:pt x="631" y="110"/>
                </a:cubicBezTo>
                <a:close/>
                <a:moveTo>
                  <a:pt x="701" y="110"/>
                </a:moveTo>
                <a:cubicBezTo>
                  <a:pt x="700" y="109"/>
                  <a:pt x="700" y="109"/>
                  <a:pt x="701" y="109"/>
                </a:cubicBezTo>
                <a:cubicBezTo>
                  <a:pt x="701" y="110"/>
                  <a:pt x="702" y="110"/>
                  <a:pt x="701" y="110"/>
                </a:cubicBezTo>
                <a:close/>
                <a:moveTo>
                  <a:pt x="649" y="99"/>
                </a:moveTo>
                <a:cubicBezTo>
                  <a:pt x="649" y="99"/>
                  <a:pt x="648" y="99"/>
                  <a:pt x="648" y="98"/>
                </a:cubicBezTo>
                <a:cubicBezTo>
                  <a:pt x="644" y="98"/>
                  <a:pt x="646" y="95"/>
                  <a:pt x="649" y="95"/>
                </a:cubicBezTo>
                <a:cubicBezTo>
                  <a:pt x="649" y="96"/>
                  <a:pt x="650" y="99"/>
                  <a:pt x="649" y="99"/>
                </a:cubicBezTo>
                <a:close/>
                <a:moveTo>
                  <a:pt x="655" y="96"/>
                </a:moveTo>
                <a:cubicBezTo>
                  <a:pt x="655" y="96"/>
                  <a:pt x="655" y="95"/>
                  <a:pt x="654" y="95"/>
                </a:cubicBezTo>
                <a:cubicBezTo>
                  <a:pt x="656" y="93"/>
                  <a:pt x="656" y="96"/>
                  <a:pt x="655" y="96"/>
                </a:cubicBezTo>
                <a:close/>
                <a:moveTo>
                  <a:pt x="547" y="55"/>
                </a:moveTo>
                <a:cubicBezTo>
                  <a:pt x="544" y="53"/>
                  <a:pt x="541" y="54"/>
                  <a:pt x="537" y="54"/>
                </a:cubicBezTo>
                <a:cubicBezTo>
                  <a:pt x="536" y="53"/>
                  <a:pt x="536" y="52"/>
                  <a:pt x="535" y="51"/>
                </a:cubicBezTo>
                <a:cubicBezTo>
                  <a:pt x="531" y="48"/>
                  <a:pt x="530" y="31"/>
                  <a:pt x="532" y="28"/>
                </a:cubicBezTo>
                <a:cubicBezTo>
                  <a:pt x="533" y="21"/>
                  <a:pt x="533" y="21"/>
                  <a:pt x="533" y="21"/>
                </a:cubicBezTo>
                <a:cubicBezTo>
                  <a:pt x="535" y="15"/>
                  <a:pt x="533" y="6"/>
                  <a:pt x="538" y="0"/>
                </a:cubicBezTo>
                <a:cubicBezTo>
                  <a:pt x="540" y="1"/>
                  <a:pt x="543" y="1"/>
                  <a:pt x="545" y="3"/>
                </a:cubicBezTo>
                <a:cubicBezTo>
                  <a:pt x="549" y="4"/>
                  <a:pt x="549" y="5"/>
                  <a:pt x="549" y="10"/>
                </a:cubicBezTo>
                <a:cubicBezTo>
                  <a:pt x="550" y="13"/>
                  <a:pt x="551" y="19"/>
                  <a:pt x="549" y="22"/>
                </a:cubicBezTo>
                <a:cubicBezTo>
                  <a:pt x="549" y="27"/>
                  <a:pt x="549" y="33"/>
                  <a:pt x="549" y="39"/>
                </a:cubicBezTo>
                <a:cubicBezTo>
                  <a:pt x="546" y="43"/>
                  <a:pt x="547" y="50"/>
                  <a:pt x="547" y="55"/>
                </a:cubicBezTo>
                <a:cubicBezTo>
                  <a:pt x="547" y="55"/>
                  <a:pt x="547" y="55"/>
                  <a:pt x="547" y="55"/>
                </a:cubicBezTo>
                <a:close/>
                <a:moveTo>
                  <a:pt x="220" y="519"/>
                </a:moveTo>
                <a:cubicBezTo>
                  <a:pt x="220" y="519"/>
                  <a:pt x="220" y="518"/>
                  <a:pt x="220" y="518"/>
                </a:cubicBezTo>
                <a:cubicBezTo>
                  <a:pt x="220" y="514"/>
                  <a:pt x="219" y="510"/>
                  <a:pt x="219" y="506"/>
                </a:cubicBezTo>
                <a:cubicBezTo>
                  <a:pt x="218" y="506"/>
                  <a:pt x="217" y="505"/>
                  <a:pt x="217" y="505"/>
                </a:cubicBezTo>
                <a:cubicBezTo>
                  <a:pt x="217" y="501"/>
                  <a:pt x="217" y="501"/>
                  <a:pt x="217" y="501"/>
                </a:cubicBezTo>
                <a:cubicBezTo>
                  <a:pt x="219" y="499"/>
                  <a:pt x="218" y="497"/>
                  <a:pt x="217" y="496"/>
                </a:cubicBezTo>
                <a:cubicBezTo>
                  <a:pt x="217" y="495"/>
                  <a:pt x="217" y="494"/>
                  <a:pt x="217" y="494"/>
                </a:cubicBezTo>
                <a:cubicBezTo>
                  <a:pt x="219" y="495"/>
                  <a:pt x="220" y="497"/>
                  <a:pt x="222" y="494"/>
                </a:cubicBezTo>
                <a:cubicBezTo>
                  <a:pt x="222" y="489"/>
                  <a:pt x="223" y="484"/>
                  <a:pt x="223" y="479"/>
                </a:cubicBezTo>
                <a:cubicBezTo>
                  <a:pt x="223" y="478"/>
                  <a:pt x="222" y="478"/>
                  <a:pt x="222" y="478"/>
                </a:cubicBezTo>
                <a:cubicBezTo>
                  <a:pt x="222" y="474"/>
                  <a:pt x="224" y="470"/>
                  <a:pt x="223" y="468"/>
                </a:cubicBezTo>
                <a:cubicBezTo>
                  <a:pt x="223" y="466"/>
                  <a:pt x="223" y="466"/>
                  <a:pt x="223" y="466"/>
                </a:cubicBezTo>
                <a:cubicBezTo>
                  <a:pt x="225" y="463"/>
                  <a:pt x="221" y="462"/>
                  <a:pt x="223" y="460"/>
                </a:cubicBezTo>
                <a:cubicBezTo>
                  <a:pt x="224" y="461"/>
                  <a:pt x="224" y="461"/>
                  <a:pt x="227" y="462"/>
                </a:cubicBezTo>
                <a:cubicBezTo>
                  <a:pt x="227" y="460"/>
                  <a:pt x="228" y="459"/>
                  <a:pt x="228" y="458"/>
                </a:cubicBezTo>
                <a:cubicBezTo>
                  <a:pt x="228" y="454"/>
                  <a:pt x="230" y="450"/>
                  <a:pt x="230" y="447"/>
                </a:cubicBezTo>
                <a:cubicBezTo>
                  <a:pt x="232" y="446"/>
                  <a:pt x="231" y="443"/>
                  <a:pt x="231" y="442"/>
                </a:cubicBezTo>
                <a:cubicBezTo>
                  <a:pt x="233" y="439"/>
                  <a:pt x="233" y="435"/>
                  <a:pt x="231" y="434"/>
                </a:cubicBezTo>
                <a:cubicBezTo>
                  <a:pt x="228" y="434"/>
                  <a:pt x="230" y="440"/>
                  <a:pt x="230" y="442"/>
                </a:cubicBezTo>
                <a:cubicBezTo>
                  <a:pt x="227" y="445"/>
                  <a:pt x="225" y="446"/>
                  <a:pt x="223" y="450"/>
                </a:cubicBezTo>
                <a:cubicBezTo>
                  <a:pt x="221" y="448"/>
                  <a:pt x="220" y="449"/>
                  <a:pt x="220" y="450"/>
                </a:cubicBezTo>
                <a:cubicBezTo>
                  <a:pt x="220" y="452"/>
                  <a:pt x="218" y="456"/>
                  <a:pt x="216" y="459"/>
                </a:cubicBezTo>
                <a:cubicBezTo>
                  <a:pt x="214" y="459"/>
                  <a:pt x="214" y="459"/>
                  <a:pt x="213" y="461"/>
                </a:cubicBezTo>
                <a:cubicBezTo>
                  <a:pt x="209" y="462"/>
                  <a:pt x="209" y="463"/>
                  <a:pt x="208" y="466"/>
                </a:cubicBezTo>
                <a:cubicBezTo>
                  <a:pt x="206" y="467"/>
                  <a:pt x="204" y="467"/>
                  <a:pt x="203" y="469"/>
                </a:cubicBezTo>
                <a:cubicBezTo>
                  <a:pt x="203" y="471"/>
                  <a:pt x="201" y="470"/>
                  <a:pt x="199" y="470"/>
                </a:cubicBezTo>
                <a:cubicBezTo>
                  <a:pt x="198" y="472"/>
                  <a:pt x="196" y="472"/>
                  <a:pt x="195" y="473"/>
                </a:cubicBezTo>
                <a:cubicBezTo>
                  <a:pt x="194" y="473"/>
                  <a:pt x="194" y="472"/>
                  <a:pt x="193" y="472"/>
                </a:cubicBezTo>
                <a:cubicBezTo>
                  <a:pt x="191" y="472"/>
                  <a:pt x="190" y="472"/>
                  <a:pt x="191" y="475"/>
                </a:cubicBezTo>
                <a:cubicBezTo>
                  <a:pt x="189" y="475"/>
                  <a:pt x="188" y="475"/>
                  <a:pt x="187" y="474"/>
                </a:cubicBezTo>
                <a:cubicBezTo>
                  <a:pt x="184" y="477"/>
                  <a:pt x="182" y="476"/>
                  <a:pt x="179" y="476"/>
                </a:cubicBezTo>
                <a:cubicBezTo>
                  <a:pt x="175" y="477"/>
                  <a:pt x="170" y="478"/>
                  <a:pt x="167" y="480"/>
                </a:cubicBezTo>
                <a:cubicBezTo>
                  <a:pt x="165" y="482"/>
                  <a:pt x="165" y="480"/>
                  <a:pt x="164" y="479"/>
                </a:cubicBezTo>
                <a:cubicBezTo>
                  <a:pt x="161" y="481"/>
                  <a:pt x="161" y="480"/>
                  <a:pt x="158" y="480"/>
                </a:cubicBezTo>
                <a:cubicBezTo>
                  <a:pt x="155" y="481"/>
                  <a:pt x="154" y="480"/>
                  <a:pt x="153" y="479"/>
                </a:cubicBezTo>
                <a:cubicBezTo>
                  <a:pt x="152" y="479"/>
                  <a:pt x="152" y="480"/>
                  <a:pt x="151" y="481"/>
                </a:cubicBezTo>
                <a:cubicBezTo>
                  <a:pt x="148" y="481"/>
                  <a:pt x="143" y="480"/>
                  <a:pt x="142" y="479"/>
                </a:cubicBezTo>
                <a:cubicBezTo>
                  <a:pt x="142" y="476"/>
                  <a:pt x="141" y="477"/>
                  <a:pt x="138" y="477"/>
                </a:cubicBezTo>
                <a:cubicBezTo>
                  <a:pt x="137" y="477"/>
                  <a:pt x="137" y="475"/>
                  <a:pt x="136" y="476"/>
                </a:cubicBezTo>
                <a:cubicBezTo>
                  <a:pt x="134" y="475"/>
                  <a:pt x="134" y="475"/>
                  <a:pt x="132" y="475"/>
                </a:cubicBezTo>
                <a:cubicBezTo>
                  <a:pt x="131" y="472"/>
                  <a:pt x="130" y="472"/>
                  <a:pt x="128" y="472"/>
                </a:cubicBezTo>
                <a:cubicBezTo>
                  <a:pt x="125" y="470"/>
                  <a:pt x="122" y="469"/>
                  <a:pt x="121" y="468"/>
                </a:cubicBezTo>
                <a:cubicBezTo>
                  <a:pt x="121" y="467"/>
                  <a:pt x="120" y="460"/>
                  <a:pt x="118" y="463"/>
                </a:cubicBezTo>
                <a:cubicBezTo>
                  <a:pt x="116" y="463"/>
                  <a:pt x="113" y="460"/>
                  <a:pt x="113" y="460"/>
                </a:cubicBezTo>
                <a:cubicBezTo>
                  <a:pt x="116" y="459"/>
                  <a:pt x="116" y="459"/>
                  <a:pt x="115" y="457"/>
                </a:cubicBezTo>
                <a:cubicBezTo>
                  <a:pt x="114" y="456"/>
                  <a:pt x="113" y="456"/>
                  <a:pt x="112" y="456"/>
                </a:cubicBezTo>
                <a:cubicBezTo>
                  <a:pt x="111" y="454"/>
                  <a:pt x="110" y="454"/>
                  <a:pt x="109" y="454"/>
                </a:cubicBezTo>
                <a:cubicBezTo>
                  <a:pt x="106" y="450"/>
                  <a:pt x="106" y="451"/>
                  <a:pt x="103" y="451"/>
                </a:cubicBezTo>
                <a:cubicBezTo>
                  <a:pt x="102" y="449"/>
                  <a:pt x="101" y="447"/>
                  <a:pt x="100" y="446"/>
                </a:cubicBezTo>
                <a:cubicBezTo>
                  <a:pt x="98" y="446"/>
                  <a:pt x="97" y="445"/>
                  <a:pt x="96" y="444"/>
                </a:cubicBezTo>
                <a:cubicBezTo>
                  <a:pt x="93" y="444"/>
                  <a:pt x="87" y="443"/>
                  <a:pt x="86" y="442"/>
                </a:cubicBezTo>
                <a:cubicBezTo>
                  <a:pt x="85" y="438"/>
                  <a:pt x="86" y="439"/>
                  <a:pt x="83" y="439"/>
                </a:cubicBezTo>
                <a:cubicBezTo>
                  <a:pt x="83" y="439"/>
                  <a:pt x="83" y="439"/>
                  <a:pt x="82" y="440"/>
                </a:cubicBezTo>
                <a:cubicBezTo>
                  <a:pt x="78" y="435"/>
                  <a:pt x="78" y="435"/>
                  <a:pt x="78" y="435"/>
                </a:cubicBezTo>
                <a:cubicBezTo>
                  <a:pt x="72" y="435"/>
                  <a:pt x="72" y="435"/>
                  <a:pt x="72" y="435"/>
                </a:cubicBezTo>
                <a:cubicBezTo>
                  <a:pt x="70" y="435"/>
                  <a:pt x="70" y="435"/>
                  <a:pt x="69" y="435"/>
                </a:cubicBezTo>
                <a:cubicBezTo>
                  <a:pt x="66" y="435"/>
                  <a:pt x="59" y="431"/>
                  <a:pt x="57" y="429"/>
                </a:cubicBezTo>
                <a:cubicBezTo>
                  <a:pt x="55" y="429"/>
                  <a:pt x="55" y="429"/>
                  <a:pt x="54" y="428"/>
                </a:cubicBezTo>
                <a:cubicBezTo>
                  <a:pt x="51" y="428"/>
                  <a:pt x="49" y="426"/>
                  <a:pt x="46" y="426"/>
                </a:cubicBezTo>
                <a:cubicBezTo>
                  <a:pt x="43" y="423"/>
                  <a:pt x="39" y="422"/>
                  <a:pt x="38" y="420"/>
                </a:cubicBezTo>
                <a:cubicBezTo>
                  <a:pt x="34" y="420"/>
                  <a:pt x="34" y="418"/>
                  <a:pt x="34" y="416"/>
                </a:cubicBezTo>
                <a:cubicBezTo>
                  <a:pt x="33" y="416"/>
                  <a:pt x="32" y="416"/>
                  <a:pt x="32" y="417"/>
                </a:cubicBezTo>
                <a:cubicBezTo>
                  <a:pt x="31" y="417"/>
                  <a:pt x="31" y="417"/>
                  <a:pt x="31" y="417"/>
                </a:cubicBezTo>
                <a:cubicBezTo>
                  <a:pt x="30" y="415"/>
                  <a:pt x="29" y="414"/>
                  <a:pt x="31" y="415"/>
                </a:cubicBezTo>
                <a:cubicBezTo>
                  <a:pt x="32" y="413"/>
                  <a:pt x="32" y="413"/>
                  <a:pt x="29" y="413"/>
                </a:cubicBezTo>
                <a:cubicBezTo>
                  <a:pt x="29" y="414"/>
                  <a:pt x="29" y="414"/>
                  <a:pt x="28" y="414"/>
                </a:cubicBezTo>
                <a:cubicBezTo>
                  <a:pt x="29" y="412"/>
                  <a:pt x="28" y="411"/>
                  <a:pt x="28" y="410"/>
                </a:cubicBezTo>
                <a:cubicBezTo>
                  <a:pt x="26" y="410"/>
                  <a:pt x="27" y="412"/>
                  <a:pt x="25" y="411"/>
                </a:cubicBezTo>
                <a:cubicBezTo>
                  <a:pt x="25" y="404"/>
                  <a:pt x="21" y="403"/>
                  <a:pt x="18" y="399"/>
                </a:cubicBezTo>
                <a:cubicBezTo>
                  <a:pt x="17" y="397"/>
                  <a:pt x="16" y="395"/>
                  <a:pt x="15" y="394"/>
                </a:cubicBezTo>
                <a:cubicBezTo>
                  <a:pt x="14" y="392"/>
                  <a:pt x="14" y="392"/>
                  <a:pt x="14" y="389"/>
                </a:cubicBezTo>
                <a:cubicBezTo>
                  <a:pt x="11" y="387"/>
                  <a:pt x="12" y="387"/>
                  <a:pt x="11" y="385"/>
                </a:cubicBezTo>
                <a:cubicBezTo>
                  <a:pt x="11" y="384"/>
                  <a:pt x="11" y="384"/>
                  <a:pt x="9" y="381"/>
                </a:cubicBezTo>
                <a:cubicBezTo>
                  <a:pt x="8" y="381"/>
                  <a:pt x="7" y="380"/>
                  <a:pt x="6" y="380"/>
                </a:cubicBezTo>
                <a:cubicBezTo>
                  <a:pt x="6" y="378"/>
                  <a:pt x="6" y="378"/>
                  <a:pt x="6" y="373"/>
                </a:cubicBezTo>
                <a:cubicBezTo>
                  <a:pt x="4" y="370"/>
                  <a:pt x="3" y="367"/>
                  <a:pt x="2" y="364"/>
                </a:cubicBezTo>
                <a:cubicBezTo>
                  <a:pt x="0" y="363"/>
                  <a:pt x="1" y="358"/>
                  <a:pt x="2" y="357"/>
                </a:cubicBezTo>
                <a:cubicBezTo>
                  <a:pt x="2" y="357"/>
                  <a:pt x="3" y="356"/>
                  <a:pt x="3" y="356"/>
                </a:cubicBezTo>
                <a:cubicBezTo>
                  <a:pt x="3" y="356"/>
                  <a:pt x="2" y="353"/>
                  <a:pt x="2" y="353"/>
                </a:cubicBezTo>
                <a:cubicBezTo>
                  <a:pt x="2" y="351"/>
                  <a:pt x="2" y="351"/>
                  <a:pt x="2" y="348"/>
                </a:cubicBezTo>
                <a:cubicBezTo>
                  <a:pt x="0" y="346"/>
                  <a:pt x="2" y="343"/>
                  <a:pt x="2" y="341"/>
                </a:cubicBezTo>
                <a:cubicBezTo>
                  <a:pt x="2" y="336"/>
                  <a:pt x="0" y="331"/>
                  <a:pt x="1" y="326"/>
                </a:cubicBezTo>
                <a:cubicBezTo>
                  <a:pt x="1" y="324"/>
                  <a:pt x="1" y="322"/>
                  <a:pt x="1" y="319"/>
                </a:cubicBezTo>
                <a:cubicBezTo>
                  <a:pt x="0" y="318"/>
                  <a:pt x="2" y="314"/>
                  <a:pt x="0" y="312"/>
                </a:cubicBezTo>
                <a:cubicBezTo>
                  <a:pt x="0" y="310"/>
                  <a:pt x="0" y="310"/>
                  <a:pt x="1" y="309"/>
                </a:cubicBezTo>
                <a:cubicBezTo>
                  <a:pt x="1" y="304"/>
                  <a:pt x="1" y="300"/>
                  <a:pt x="2" y="296"/>
                </a:cubicBezTo>
                <a:cubicBezTo>
                  <a:pt x="3" y="296"/>
                  <a:pt x="4" y="300"/>
                  <a:pt x="5" y="301"/>
                </a:cubicBezTo>
                <a:cubicBezTo>
                  <a:pt x="6" y="302"/>
                  <a:pt x="5" y="304"/>
                  <a:pt x="6" y="307"/>
                </a:cubicBezTo>
                <a:cubicBezTo>
                  <a:pt x="9" y="309"/>
                  <a:pt x="7" y="312"/>
                  <a:pt x="11" y="310"/>
                </a:cubicBezTo>
                <a:cubicBezTo>
                  <a:pt x="12" y="307"/>
                  <a:pt x="12" y="308"/>
                  <a:pt x="13" y="308"/>
                </a:cubicBezTo>
                <a:cubicBezTo>
                  <a:pt x="13" y="309"/>
                  <a:pt x="13" y="310"/>
                  <a:pt x="16" y="309"/>
                </a:cubicBezTo>
                <a:cubicBezTo>
                  <a:pt x="17" y="307"/>
                  <a:pt x="19" y="304"/>
                  <a:pt x="19" y="302"/>
                </a:cubicBezTo>
                <a:cubicBezTo>
                  <a:pt x="21" y="301"/>
                  <a:pt x="20" y="299"/>
                  <a:pt x="20" y="298"/>
                </a:cubicBezTo>
                <a:cubicBezTo>
                  <a:pt x="18" y="295"/>
                  <a:pt x="19" y="294"/>
                  <a:pt x="18" y="292"/>
                </a:cubicBezTo>
                <a:cubicBezTo>
                  <a:pt x="18" y="288"/>
                  <a:pt x="20" y="284"/>
                  <a:pt x="19" y="281"/>
                </a:cubicBezTo>
                <a:cubicBezTo>
                  <a:pt x="17" y="280"/>
                  <a:pt x="16" y="279"/>
                  <a:pt x="15" y="279"/>
                </a:cubicBezTo>
                <a:cubicBezTo>
                  <a:pt x="14" y="276"/>
                  <a:pt x="14" y="273"/>
                  <a:pt x="12" y="272"/>
                </a:cubicBezTo>
                <a:cubicBezTo>
                  <a:pt x="11" y="270"/>
                  <a:pt x="12" y="268"/>
                  <a:pt x="12" y="267"/>
                </a:cubicBezTo>
                <a:cubicBezTo>
                  <a:pt x="9" y="265"/>
                  <a:pt x="10" y="262"/>
                  <a:pt x="10" y="261"/>
                </a:cubicBezTo>
                <a:cubicBezTo>
                  <a:pt x="9" y="258"/>
                  <a:pt x="8" y="256"/>
                  <a:pt x="7" y="255"/>
                </a:cubicBezTo>
                <a:cubicBezTo>
                  <a:pt x="7" y="254"/>
                  <a:pt x="7" y="253"/>
                  <a:pt x="6" y="251"/>
                </a:cubicBezTo>
                <a:cubicBezTo>
                  <a:pt x="6" y="251"/>
                  <a:pt x="5" y="251"/>
                  <a:pt x="5" y="251"/>
                </a:cubicBezTo>
                <a:cubicBezTo>
                  <a:pt x="5" y="249"/>
                  <a:pt x="5" y="247"/>
                  <a:pt x="5" y="246"/>
                </a:cubicBezTo>
                <a:cubicBezTo>
                  <a:pt x="3" y="244"/>
                  <a:pt x="4" y="243"/>
                  <a:pt x="4" y="241"/>
                </a:cubicBezTo>
                <a:cubicBezTo>
                  <a:pt x="3" y="240"/>
                  <a:pt x="3" y="240"/>
                  <a:pt x="2" y="239"/>
                </a:cubicBezTo>
                <a:cubicBezTo>
                  <a:pt x="2" y="236"/>
                  <a:pt x="1" y="234"/>
                  <a:pt x="2" y="232"/>
                </a:cubicBezTo>
                <a:cubicBezTo>
                  <a:pt x="2" y="230"/>
                  <a:pt x="1" y="229"/>
                  <a:pt x="1" y="228"/>
                </a:cubicBezTo>
                <a:cubicBezTo>
                  <a:pt x="1" y="225"/>
                  <a:pt x="1" y="222"/>
                  <a:pt x="2" y="220"/>
                </a:cubicBezTo>
                <a:cubicBezTo>
                  <a:pt x="1" y="214"/>
                  <a:pt x="0" y="204"/>
                  <a:pt x="2" y="200"/>
                </a:cubicBezTo>
                <a:cubicBezTo>
                  <a:pt x="3" y="198"/>
                  <a:pt x="3" y="197"/>
                  <a:pt x="3" y="195"/>
                </a:cubicBezTo>
                <a:cubicBezTo>
                  <a:pt x="5" y="196"/>
                  <a:pt x="4" y="198"/>
                  <a:pt x="7" y="198"/>
                </a:cubicBezTo>
                <a:cubicBezTo>
                  <a:pt x="8" y="197"/>
                  <a:pt x="7" y="195"/>
                  <a:pt x="8" y="193"/>
                </a:cubicBezTo>
                <a:cubicBezTo>
                  <a:pt x="10" y="193"/>
                  <a:pt x="9" y="195"/>
                  <a:pt x="10" y="196"/>
                </a:cubicBezTo>
                <a:cubicBezTo>
                  <a:pt x="11" y="198"/>
                  <a:pt x="14" y="201"/>
                  <a:pt x="12" y="205"/>
                </a:cubicBezTo>
                <a:cubicBezTo>
                  <a:pt x="13" y="205"/>
                  <a:pt x="14" y="205"/>
                  <a:pt x="16" y="207"/>
                </a:cubicBezTo>
                <a:cubicBezTo>
                  <a:pt x="18" y="208"/>
                  <a:pt x="16" y="208"/>
                  <a:pt x="15" y="208"/>
                </a:cubicBezTo>
                <a:cubicBezTo>
                  <a:pt x="15" y="209"/>
                  <a:pt x="14" y="209"/>
                  <a:pt x="16" y="210"/>
                </a:cubicBezTo>
                <a:cubicBezTo>
                  <a:pt x="17" y="216"/>
                  <a:pt x="20" y="221"/>
                  <a:pt x="18" y="227"/>
                </a:cubicBezTo>
                <a:cubicBezTo>
                  <a:pt x="18" y="228"/>
                  <a:pt x="19" y="228"/>
                  <a:pt x="20" y="228"/>
                </a:cubicBezTo>
                <a:cubicBezTo>
                  <a:pt x="21" y="231"/>
                  <a:pt x="24" y="234"/>
                  <a:pt x="25" y="238"/>
                </a:cubicBezTo>
                <a:cubicBezTo>
                  <a:pt x="25" y="243"/>
                  <a:pt x="25" y="243"/>
                  <a:pt x="25" y="243"/>
                </a:cubicBezTo>
                <a:cubicBezTo>
                  <a:pt x="27" y="244"/>
                  <a:pt x="26" y="248"/>
                  <a:pt x="27" y="25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4"/>
                  <a:pt x="29" y="255"/>
                  <a:pt x="31" y="257"/>
                </a:cubicBezTo>
                <a:cubicBezTo>
                  <a:pt x="31" y="260"/>
                  <a:pt x="31" y="263"/>
                  <a:pt x="29" y="265"/>
                </a:cubicBezTo>
                <a:cubicBezTo>
                  <a:pt x="28" y="267"/>
                  <a:pt x="29" y="267"/>
                  <a:pt x="30" y="266"/>
                </a:cubicBezTo>
                <a:cubicBezTo>
                  <a:pt x="33" y="266"/>
                  <a:pt x="32" y="269"/>
                  <a:pt x="32" y="272"/>
                </a:cubicBezTo>
                <a:cubicBezTo>
                  <a:pt x="33" y="272"/>
                  <a:pt x="33" y="272"/>
                  <a:pt x="33" y="272"/>
                </a:cubicBezTo>
                <a:cubicBezTo>
                  <a:pt x="34" y="271"/>
                  <a:pt x="34" y="269"/>
                  <a:pt x="34" y="268"/>
                </a:cubicBezTo>
                <a:cubicBezTo>
                  <a:pt x="34" y="266"/>
                  <a:pt x="34" y="261"/>
                  <a:pt x="34" y="260"/>
                </a:cubicBezTo>
                <a:cubicBezTo>
                  <a:pt x="31" y="258"/>
                  <a:pt x="32" y="257"/>
                  <a:pt x="33" y="255"/>
                </a:cubicBezTo>
                <a:cubicBezTo>
                  <a:pt x="33" y="252"/>
                  <a:pt x="33" y="251"/>
                  <a:pt x="33" y="249"/>
                </a:cubicBezTo>
                <a:cubicBezTo>
                  <a:pt x="33" y="246"/>
                  <a:pt x="34" y="245"/>
                  <a:pt x="33" y="243"/>
                </a:cubicBezTo>
                <a:cubicBezTo>
                  <a:pt x="35" y="240"/>
                  <a:pt x="34" y="238"/>
                  <a:pt x="34" y="236"/>
                </a:cubicBezTo>
                <a:cubicBezTo>
                  <a:pt x="32" y="233"/>
                  <a:pt x="34" y="229"/>
                  <a:pt x="36" y="226"/>
                </a:cubicBezTo>
                <a:cubicBezTo>
                  <a:pt x="36" y="225"/>
                  <a:pt x="36" y="223"/>
                  <a:pt x="36" y="222"/>
                </a:cubicBezTo>
                <a:cubicBezTo>
                  <a:pt x="37" y="221"/>
                  <a:pt x="37" y="220"/>
                  <a:pt x="37" y="219"/>
                </a:cubicBezTo>
                <a:cubicBezTo>
                  <a:pt x="39" y="217"/>
                  <a:pt x="36" y="216"/>
                  <a:pt x="41" y="216"/>
                </a:cubicBezTo>
                <a:cubicBezTo>
                  <a:pt x="41" y="218"/>
                  <a:pt x="41" y="218"/>
                  <a:pt x="41" y="218"/>
                </a:cubicBezTo>
                <a:cubicBezTo>
                  <a:pt x="39" y="220"/>
                  <a:pt x="41" y="223"/>
                  <a:pt x="38" y="226"/>
                </a:cubicBezTo>
                <a:cubicBezTo>
                  <a:pt x="38" y="228"/>
                  <a:pt x="37" y="230"/>
                  <a:pt x="37" y="233"/>
                </a:cubicBezTo>
                <a:cubicBezTo>
                  <a:pt x="37" y="234"/>
                  <a:pt x="39" y="236"/>
                  <a:pt x="37" y="238"/>
                </a:cubicBezTo>
                <a:cubicBezTo>
                  <a:pt x="37" y="254"/>
                  <a:pt x="37" y="254"/>
                  <a:pt x="37" y="254"/>
                </a:cubicBezTo>
                <a:cubicBezTo>
                  <a:pt x="36" y="255"/>
                  <a:pt x="36" y="255"/>
                  <a:pt x="36" y="256"/>
                </a:cubicBezTo>
                <a:cubicBezTo>
                  <a:pt x="35" y="260"/>
                  <a:pt x="34" y="269"/>
                  <a:pt x="37" y="273"/>
                </a:cubicBezTo>
                <a:cubicBezTo>
                  <a:pt x="40" y="272"/>
                  <a:pt x="39" y="270"/>
                  <a:pt x="41" y="268"/>
                </a:cubicBezTo>
                <a:cubicBezTo>
                  <a:pt x="43" y="267"/>
                  <a:pt x="44" y="264"/>
                  <a:pt x="44" y="262"/>
                </a:cubicBezTo>
                <a:cubicBezTo>
                  <a:pt x="45" y="262"/>
                  <a:pt x="46" y="262"/>
                  <a:pt x="47" y="262"/>
                </a:cubicBezTo>
                <a:cubicBezTo>
                  <a:pt x="47" y="261"/>
                  <a:pt x="47" y="259"/>
                  <a:pt x="46" y="258"/>
                </a:cubicBezTo>
                <a:cubicBezTo>
                  <a:pt x="47" y="257"/>
                  <a:pt x="47" y="257"/>
                  <a:pt x="49" y="253"/>
                </a:cubicBezTo>
                <a:cubicBezTo>
                  <a:pt x="49" y="250"/>
                  <a:pt x="52" y="245"/>
                  <a:pt x="49" y="243"/>
                </a:cubicBezTo>
                <a:cubicBezTo>
                  <a:pt x="49" y="242"/>
                  <a:pt x="48" y="242"/>
                  <a:pt x="48" y="241"/>
                </a:cubicBezTo>
                <a:cubicBezTo>
                  <a:pt x="46" y="240"/>
                  <a:pt x="47" y="234"/>
                  <a:pt x="48" y="232"/>
                </a:cubicBezTo>
                <a:cubicBezTo>
                  <a:pt x="50" y="232"/>
                  <a:pt x="51" y="232"/>
                  <a:pt x="51" y="230"/>
                </a:cubicBezTo>
                <a:cubicBezTo>
                  <a:pt x="50" y="225"/>
                  <a:pt x="51" y="226"/>
                  <a:pt x="53" y="222"/>
                </a:cubicBezTo>
                <a:cubicBezTo>
                  <a:pt x="51" y="218"/>
                  <a:pt x="52" y="213"/>
                  <a:pt x="51" y="210"/>
                </a:cubicBezTo>
                <a:cubicBezTo>
                  <a:pt x="51" y="207"/>
                  <a:pt x="54" y="209"/>
                  <a:pt x="56" y="209"/>
                </a:cubicBezTo>
                <a:cubicBezTo>
                  <a:pt x="56" y="209"/>
                  <a:pt x="56" y="203"/>
                  <a:pt x="56" y="202"/>
                </a:cubicBezTo>
                <a:cubicBezTo>
                  <a:pt x="55" y="202"/>
                  <a:pt x="55" y="202"/>
                  <a:pt x="51" y="202"/>
                </a:cubicBezTo>
                <a:cubicBezTo>
                  <a:pt x="51" y="197"/>
                  <a:pt x="51" y="198"/>
                  <a:pt x="55" y="198"/>
                </a:cubicBezTo>
                <a:cubicBezTo>
                  <a:pt x="55" y="196"/>
                  <a:pt x="56" y="193"/>
                  <a:pt x="56" y="191"/>
                </a:cubicBezTo>
                <a:cubicBezTo>
                  <a:pt x="54" y="191"/>
                  <a:pt x="53" y="192"/>
                  <a:pt x="52" y="193"/>
                </a:cubicBezTo>
                <a:cubicBezTo>
                  <a:pt x="51" y="196"/>
                  <a:pt x="51" y="196"/>
                  <a:pt x="49" y="197"/>
                </a:cubicBezTo>
                <a:cubicBezTo>
                  <a:pt x="49" y="199"/>
                  <a:pt x="49" y="200"/>
                  <a:pt x="47" y="200"/>
                </a:cubicBezTo>
                <a:cubicBezTo>
                  <a:pt x="46" y="198"/>
                  <a:pt x="43" y="200"/>
                  <a:pt x="42" y="201"/>
                </a:cubicBezTo>
                <a:cubicBezTo>
                  <a:pt x="40" y="200"/>
                  <a:pt x="40" y="201"/>
                  <a:pt x="39" y="203"/>
                </a:cubicBezTo>
                <a:cubicBezTo>
                  <a:pt x="37" y="205"/>
                  <a:pt x="37" y="205"/>
                  <a:pt x="37" y="208"/>
                </a:cubicBezTo>
                <a:cubicBezTo>
                  <a:pt x="33" y="210"/>
                  <a:pt x="34" y="213"/>
                  <a:pt x="33" y="216"/>
                </a:cubicBezTo>
                <a:cubicBezTo>
                  <a:pt x="32" y="219"/>
                  <a:pt x="32" y="224"/>
                  <a:pt x="30" y="227"/>
                </a:cubicBezTo>
                <a:cubicBezTo>
                  <a:pt x="29" y="232"/>
                  <a:pt x="29" y="232"/>
                  <a:pt x="29" y="233"/>
                </a:cubicBezTo>
                <a:cubicBezTo>
                  <a:pt x="26" y="233"/>
                  <a:pt x="26" y="227"/>
                  <a:pt x="26" y="227"/>
                </a:cubicBezTo>
                <a:cubicBezTo>
                  <a:pt x="26" y="226"/>
                  <a:pt x="26" y="226"/>
                  <a:pt x="25" y="226"/>
                </a:cubicBezTo>
                <a:cubicBezTo>
                  <a:pt x="25" y="221"/>
                  <a:pt x="26" y="218"/>
                  <a:pt x="28" y="215"/>
                </a:cubicBezTo>
                <a:cubicBezTo>
                  <a:pt x="28" y="211"/>
                  <a:pt x="29" y="205"/>
                  <a:pt x="31" y="203"/>
                </a:cubicBezTo>
                <a:cubicBezTo>
                  <a:pt x="31" y="201"/>
                  <a:pt x="32" y="196"/>
                  <a:pt x="34" y="195"/>
                </a:cubicBezTo>
                <a:cubicBezTo>
                  <a:pt x="34" y="192"/>
                  <a:pt x="34" y="190"/>
                  <a:pt x="36" y="187"/>
                </a:cubicBezTo>
                <a:cubicBezTo>
                  <a:pt x="37" y="186"/>
                  <a:pt x="37" y="186"/>
                  <a:pt x="38" y="185"/>
                </a:cubicBezTo>
                <a:cubicBezTo>
                  <a:pt x="37" y="182"/>
                  <a:pt x="38" y="183"/>
                  <a:pt x="41" y="183"/>
                </a:cubicBezTo>
                <a:cubicBezTo>
                  <a:pt x="41" y="184"/>
                  <a:pt x="41" y="184"/>
                  <a:pt x="41" y="186"/>
                </a:cubicBezTo>
                <a:cubicBezTo>
                  <a:pt x="39" y="190"/>
                  <a:pt x="36" y="193"/>
                  <a:pt x="38" y="198"/>
                </a:cubicBezTo>
                <a:cubicBezTo>
                  <a:pt x="39" y="199"/>
                  <a:pt x="41" y="198"/>
                  <a:pt x="43" y="197"/>
                </a:cubicBezTo>
                <a:cubicBezTo>
                  <a:pt x="43" y="195"/>
                  <a:pt x="43" y="194"/>
                  <a:pt x="44" y="193"/>
                </a:cubicBezTo>
                <a:cubicBezTo>
                  <a:pt x="44" y="191"/>
                  <a:pt x="43" y="190"/>
                  <a:pt x="45" y="191"/>
                </a:cubicBezTo>
                <a:cubicBezTo>
                  <a:pt x="46" y="189"/>
                  <a:pt x="47" y="187"/>
                  <a:pt x="48" y="187"/>
                </a:cubicBezTo>
                <a:cubicBezTo>
                  <a:pt x="48" y="188"/>
                  <a:pt x="49" y="189"/>
                  <a:pt x="49" y="191"/>
                </a:cubicBezTo>
                <a:cubicBezTo>
                  <a:pt x="50" y="192"/>
                  <a:pt x="50" y="185"/>
                  <a:pt x="49" y="185"/>
                </a:cubicBezTo>
                <a:cubicBezTo>
                  <a:pt x="48" y="184"/>
                  <a:pt x="47" y="185"/>
                  <a:pt x="47" y="183"/>
                </a:cubicBezTo>
                <a:cubicBezTo>
                  <a:pt x="48" y="183"/>
                  <a:pt x="48" y="183"/>
                  <a:pt x="52" y="180"/>
                </a:cubicBezTo>
                <a:cubicBezTo>
                  <a:pt x="52" y="177"/>
                  <a:pt x="53" y="176"/>
                  <a:pt x="53" y="174"/>
                </a:cubicBezTo>
                <a:cubicBezTo>
                  <a:pt x="50" y="170"/>
                  <a:pt x="51" y="171"/>
                  <a:pt x="55" y="169"/>
                </a:cubicBezTo>
                <a:cubicBezTo>
                  <a:pt x="56" y="168"/>
                  <a:pt x="56" y="168"/>
                  <a:pt x="56" y="167"/>
                </a:cubicBezTo>
                <a:cubicBezTo>
                  <a:pt x="61" y="167"/>
                  <a:pt x="61" y="167"/>
                  <a:pt x="61" y="167"/>
                </a:cubicBezTo>
                <a:cubicBezTo>
                  <a:pt x="62" y="166"/>
                  <a:pt x="63" y="165"/>
                  <a:pt x="63" y="164"/>
                </a:cubicBezTo>
                <a:cubicBezTo>
                  <a:pt x="64" y="162"/>
                  <a:pt x="65" y="161"/>
                  <a:pt x="65" y="160"/>
                </a:cubicBezTo>
                <a:cubicBezTo>
                  <a:pt x="68" y="159"/>
                  <a:pt x="64" y="164"/>
                  <a:pt x="69" y="165"/>
                </a:cubicBezTo>
                <a:cubicBezTo>
                  <a:pt x="69" y="166"/>
                  <a:pt x="69" y="166"/>
                  <a:pt x="69" y="166"/>
                </a:cubicBezTo>
                <a:cubicBezTo>
                  <a:pt x="67" y="167"/>
                  <a:pt x="67" y="168"/>
                  <a:pt x="66" y="170"/>
                </a:cubicBezTo>
                <a:cubicBezTo>
                  <a:pt x="66" y="172"/>
                  <a:pt x="66" y="172"/>
                  <a:pt x="68" y="173"/>
                </a:cubicBezTo>
                <a:cubicBezTo>
                  <a:pt x="68" y="174"/>
                  <a:pt x="67" y="178"/>
                  <a:pt x="66" y="181"/>
                </a:cubicBezTo>
                <a:cubicBezTo>
                  <a:pt x="67" y="182"/>
                  <a:pt x="67" y="182"/>
                  <a:pt x="67" y="182"/>
                </a:cubicBezTo>
                <a:cubicBezTo>
                  <a:pt x="69" y="182"/>
                  <a:pt x="69" y="181"/>
                  <a:pt x="70" y="183"/>
                </a:cubicBezTo>
                <a:cubicBezTo>
                  <a:pt x="69" y="184"/>
                  <a:pt x="69" y="185"/>
                  <a:pt x="69" y="186"/>
                </a:cubicBezTo>
                <a:cubicBezTo>
                  <a:pt x="67" y="186"/>
                  <a:pt x="66" y="188"/>
                  <a:pt x="64" y="187"/>
                </a:cubicBezTo>
                <a:cubicBezTo>
                  <a:pt x="64" y="187"/>
                  <a:pt x="63" y="188"/>
                  <a:pt x="63" y="188"/>
                </a:cubicBezTo>
                <a:cubicBezTo>
                  <a:pt x="63" y="189"/>
                  <a:pt x="64" y="190"/>
                  <a:pt x="64" y="191"/>
                </a:cubicBezTo>
                <a:cubicBezTo>
                  <a:pt x="65" y="192"/>
                  <a:pt x="65" y="194"/>
                  <a:pt x="65" y="196"/>
                </a:cubicBezTo>
                <a:cubicBezTo>
                  <a:pt x="68" y="196"/>
                  <a:pt x="68" y="194"/>
                  <a:pt x="70" y="192"/>
                </a:cubicBezTo>
                <a:cubicBezTo>
                  <a:pt x="71" y="192"/>
                  <a:pt x="71" y="193"/>
                  <a:pt x="71" y="194"/>
                </a:cubicBezTo>
                <a:cubicBezTo>
                  <a:pt x="66" y="197"/>
                  <a:pt x="65" y="200"/>
                  <a:pt x="65" y="205"/>
                </a:cubicBezTo>
                <a:cubicBezTo>
                  <a:pt x="63" y="206"/>
                  <a:pt x="63" y="207"/>
                  <a:pt x="63" y="209"/>
                </a:cubicBezTo>
                <a:cubicBezTo>
                  <a:pt x="60" y="211"/>
                  <a:pt x="63" y="214"/>
                  <a:pt x="66" y="214"/>
                </a:cubicBezTo>
                <a:cubicBezTo>
                  <a:pt x="67" y="211"/>
                  <a:pt x="68" y="211"/>
                  <a:pt x="71" y="209"/>
                </a:cubicBezTo>
                <a:cubicBezTo>
                  <a:pt x="71" y="205"/>
                  <a:pt x="74" y="204"/>
                  <a:pt x="76" y="201"/>
                </a:cubicBezTo>
                <a:cubicBezTo>
                  <a:pt x="78" y="200"/>
                  <a:pt x="76" y="205"/>
                  <a:pt x="76" y="206"/>
                </a:cubicBezTo>
                <a:cubicBezTo>
                  <a:pt x="75" y="208"/>
                  <a:pt x="75" y="208"/>
                  <a:pt x="75" y="208"/>
                </a:cubicBezTo>
                <a:cubicBezTo>
                  <a:pt x="72" y="210"/>
                  <a:pt x="74" y="213"/>
                  <a:pt x="71" y="215"/>
                </a:cubicBezTo>
                <a:cubicBezTo>
                  <a:pt x="71" y="217"/>
                  <a:pt x="70" y="219"/>
                  <a:pt x="73" y="220"/>
                </a:cubicBezTo>
                <a:cubicBezTo>
                  <a:pt x="73" y="221"/>
                  <a:pt x="73" y="222"/>
                  <a:pt x="73" y="223"/>
                </a:cubicBezTo>
                <a:cubicBezTo>
                  <a:pt x="69" y="225"/>
                  <a:pt x="72" y="227"/>
                  <a:pt x="75" y="226"/>
                </a:cubicBezTo>
                <a:cubicBezTo>
                  <a:pt x="76" y="223"/>
                  <a:pt x="77" y="222"/>
                  <a:pt x="78" y="221"/>
                </a:cubicBezTo>
                <a:cubicBezTo>
                  <a:pt x="79" y="218"/>
                  <a:pt x="80" y="216"/>
                  <a:pt x="80" y="214"/>
                </a:cubicBezTo>
                <a:cubicBezTo>
                  <a:pt x="77" y="212"/>
                  <a:pt x="83" y="209"/>
                  <a:pt x="84" y="208"/>
                </a:cubicBezTo>
                <a:cubicBezTo>
                  <a:pt x="84" y="202"/>
                  <a:pt x="84" y="197"/>
                  <a:pt x="84" y="193"/>
                </a:cubicBezTo>
                <a:cubicBezTo>
                  <a:pt x="85" y="192"/>
                  <a:pt x="86" y="191"/>
                  <a:pt x="87" y="190"/>
                </a:cubicBezTo>
                <a:cubicBezTo>
                  <a:pt x="87" y="188"/>
                  <a:pt x="88" y="183"/>
                  <a:pt x="91" y="185"/>
                </a:cubicBezTo>
                <a:cubicBezTo>
                  <a:pt x="93" y="184"/>
                  <a:pt x="92" y="180"/>
                  <a:pt x="92" y="179"/>
                </a:cubicBezTo>
                <a:cubicBezTo>
                  <a:pt x="93" y="179"/>
                  <a:pt x="94" y="180"/>
                  <a:pt x="94" y="180"/>
                </a:cubicBezTo>
                <a:cubicBezTo>
                  <a:pt x="95" y="179"/>
                  <a:pt x="95" y="178"/>
                  <a:pt x="96" y="177"/>
                </a:cubicBezTo>
                <a:cubicBezTo>
                  <a:pt x="98" y="176"/>
                  <a:pt x="95" y="175"/>
                  <a:pt x="97" y="174"/>
                </a:cubicBezTo>
                <a:cubicBezTo>
                  <a:pt x="97" y="174"/>
                  <a:pt x="98" y="174"/>
                  <a:pt x="98" y="174"/>
                </a:cubicBezTo>
                <a:cubicBezTo>
                  <a:pt x="100" y="173"/>
                  <a:pt x="100" y="171"/>
                  <a:pt x="101" y="170"/>
                </a:cubicBezTo>
                <a:cubicBezTo>
                  <a:pt x="103" y="169"/>
                  <a:pt x="104" y="164"/>
                  <a:pt x="104" y="163"/>
                </a:cubicBezTo>
                <a:cubicBezTo>
                  <a:pt x="105" y="161"/>
                  <a:pt x="105" y="163"/>
                  <a:pt x="105" y="163"/>
                </a:cubicBezTo>
                <a:cubicBezTo>
                  <a:pt x="107" y="163"/>
                  <a:pt x="108" y="161"/>
                  <a:pt x="109" y="160"/>
                </a:cubicBezTo>
                <a:cubicBezTo>
                  <a:pt x="112" y="159"/>
                  <a:pt x="113" y="158"/>
                  <a:pt x="114" y="155"/>
                </a:cubicBezTo>
                <a:cubicBezTo>
                  <a:pt x="115" y="155"/>
                  <a:pt x="116" y="155"/>
                  <a:pt x="117" y="157"/>
                </a:cubicBezTo>
                <a:cubicBezTo>
                  <a:pt x="118" y="156"/>
                  <a:pt x="119" y="155"/>
                  <a:pt x="120" y="154"/>
                </a:cubicBezTo>
                <a:cubicBezTo>
                  <a:pt x="123" y="153"/>
                  <a:pt x="126" y="151"/>
                  <a:pt x="129" y="150"/>
                </a:cubicBezTo>
                <a:cubicBezTo>
                  <a:pt x="130" y="148"/>
                  <a:pt x="130" y="148"/>
                  <a:pt x="132" y="148"/>
                </a:cubicBezTo>
                <a:cubicBezTo>
                  <a:pt x="132" y="150"/>
                  <a:pt x="130" y="152"/>
                  <a:pt x="134" y="152"/>
                </a:cubicBezTo>
                <a:cubicBezTo>
                  <a:pt x="136" y="151"/>
                  <a:pt x="137" y="150"/>
                  <a:pt x="140" y="150"/>
                </a:cubicBezTo>
                <a:cubicBezTo>
                  <a:pt x="141" y="149"/>
                  <a:pt x="141" y="148"/>
                  <a:pt x="143" y="148"/>
                </a:cubicBezTo>
                <a:cubicBezTo>
                  <a:pt x="144" y="150"/>
                  <a:pt x="144" y="149"/>
                  <a:pt x="143" y="150"/>
                </a:cubicBezTo>
                <a:cubicBezTo>
                  <a:pt x="142" y="152"/>
                  <a:pt x="141" y="153"/>
                  <a:pt x="140" y="152"/>
                </a:cubicBezTo>
                <a:cubicBezTo>
                  <a:pt x="139" y="153"/>
                  <a:pt x="138" y="154"/>
                  <a:pt x="137" y="156"/>
                </a:cubicBezTo>
                <a:cubicBezTo>
                  <a:pt x="135" y="157"/>
                  <a:pt x="135" y="157"/>
                  <a:pt x="134" y="159"/>
                </a:cubicBezTo>
                <a:cubicBezTo>
                  <a:pt x="131" y="160"/>
                  <a:pt x="130" y="161"/>
                  <a:pt x="129" y="164"/>
                </a:cubicBezTo>
                <a:cubicBezTo>
                  <a:pt x="127" y="166"/>
                  <a:pt x="124" y="168"/>
                  <a:pt x="124" y="169"/>
                </a:cubicBezTo>
                <a:cubicBezTo>
                  <a:pt x="123" y="169"/>
                  <a:pt x="123" y="169"/>
                  <a:pt x="123" y="169"/>
                </a:cubicBezTo>
                <a:cubicBezTo>
                  <a:pt x="122" y="171"/>
                  <a:pt x="121" y="173"/>
                  <a:pt x="119" y="175"/>
                </a:cubicBezTo>
                <a:cubicBezTo>
                  <a:pt x="116" y="177"/>
                  <a:pt x="115" y="179"/>
                  <a:pt x="114" y="182"/>
                </a:cubicBezTo>
                <a:cubicBezTo>
                  <a:pt x="110" y="186"/>
                  <a:pt x="104" y="191"/>
                  <a:pt x="102" y="195"/>
                </a:cubicBezTo>
                <a:cubicBezTo>
                  <a:pt x="102" y="196"/>
                  <a:pt x="104" y="197"/>
                  <a:pt x="102" y="199"/>
                </a:cubicBezTo>
                <a:cubicBezTo>
                  <a:pt x="102" y="205"/>
                  <a:pt x="102" y="205"/>
                  <a:pt x="102" y="205"/>
                </a:cubicBezTo>
                <a:cubicBezTo>
                  <a:pt x="100" y="205"/>
                  <a:pt x="100" y="205"/>
                  <a:pt x="99" y="206"/>
                </a:cubicBezTo>
                <a:cubicBezTo>
                  <a:pt x="98" y="209"/>
                  <a:pt x="95" y="213"/>
                  <a:pt x="98" y="217"/>
                </a:cubicBezTo>
                <a:cubicBezTo>
                  <a:pt x="98" y="219"/>
                  <a:pt x="96" y="222"/>
                  <a:pt x="97" y="224"/>
                </a:cubicBezTo>
                <a:cubicBezTo>
                  <a:pt x="95" y="227"/>
                  <a:pt x="90" y="229"/>
                  <a:pt x="96" y="232"/>
                </a:cubicBezTo>
                <a:cubicBezTo>
                  <a:pt x="96" y="236"/>
                  <a:pt x="96" y="236"/>
                  <a:pt x="96" y="236"/>
                </a:cubicBezTo>
                <a:cubicBezTo>
                  <a:pt x="98" y="239"/>
                  <a:pt x="103" y="240"/>
                  <a:pt x="105" y="244"/>
                </a:cubicBezTo>
                <a:cubicBezTo>
                  <a:pt x="105" y="248"/>
                  <a:pt x="105" y="248"/>
                  <a:pt x="105" y="248"/>
                </a:cubicBezTo>
                <a:cubicBezTo>
                  <a:pt x="106" y="249"/>
                  <a:pt x="108" y="254"/>
                  <a:pt x="105" y="256"/>
                </a:cubicBezTo>
                <a:cubicBezTo>
                  <a:pt x="105" y="260"/>
                  <a:pt x="105" y="260"/>
                  <a:pt x="105" y="260"/>
                </a:cubicBezTo>
                <a:cubicBezTo>
                  <a:pt x="103" y="262"/>
                  <a:pt x="100" y="265"/>
                  <a:pt x="105" y="268"/>
                </a:cubicBezTo>
                <a:cubicBezTo>
                  <a:pt x="105" y="271"/>
                  <a:pt x="101" y="274"/>
                  <a:pt x="108" y="275"/>
                </a:cubicBezTo>
                <a:cubicBezTo>
                  <a:pt x="108" y="277"/>
                  <a:pt x="107" y="281"/>
                  <a:pt x="110" y="283"/>
                </a:cubicBezTo>
                <a:cubicBezTo>
                  <a:pt x="110" y="284"/>
                  <a:pt x="111" y="283"/>
                  <a:pt x="112" y="283"/>
                </a:cubicBezTo>
                <a:cubicBezTo>
                  <a:pt x="112" y="285"/>
                  <a:pt x="113" y="288"/>
                  <a:pt x="116" y="288"/>
                </a:cubicBezTo>
                <a:cubicBezTo>
                  <a:pt x="117" y="289"/>
                  <a:pt x="117" y="290"/>
                  <a:pt x="118" y="290"/>
                </a:cubicBezTo>
                <a:cubicBezTo>
                  <a:pt x="121" y="291"/>
                  <a:pt x="120" y="291"/>
                  <a:pt x="121" y="295"/>
                </a:cubicBezTo>
                <a:cubicBezTo>
                  <a:pt x="121" y="295"/>
                  <a:pt x="124" y="297"/>
                  <a:pt x="125" y="298"/>
                </a:cubicBezTo>
                <a:cubicBezTo>
                  <a:pt x="126" y="298"/>
                  <a:pt x="127" y="298"/>
                  <a:pt x="128" y="298"/>
                </a:cubicBezTo>
                <a:cubicBezTo>
                  <a:pt x="129" y="300"/>
                  <a:pt x="129" y="300"/>
                  <a:pt x="131" y="301"/>
                </a:cubicBezTo>
                <a:cubicBezTo>
                  <a:pt x="132" y="303"/>
                  <a:pt x="133" y="306"/>
                  <a:pt x="136" y="305"/>
                </a:cubicBezTo>
                <a:cubicBezTo>
                  <a:pt x="136" y="303"/>
                  <a:pt x="136" y="303"/>
                  <a:pt x="136" y="303"/>
                </a:cubicBezTo>
                <a:cubicBezTo>
                  <a:pt x="134" y="301"/>
                  <a:pt x="129" y="293"/>
                  <a:pt x="127" y="293"/>
                </a:cubicBezTo>
                <a:cubicBezTo>
                  <a:pt x="127" y="289"/>
                  <a:pt x="126" y="289"/>
                  <a:pt x="124" y="287"/>
                </a:cubicBezTo>
                <a:cubicBezTo>
                  <a:pt x="124" y="286"/>
                  <a:pt x="123" y="284"/>
                  <a:pt x="122" y="282"/>
                </a:cubicBezTo>
                <a:cubicBezTo>
                  <a:pt x="118" y="278"/>
                  <a:pt x="117" y="274"/>
                  <a:pt x="115" y="270"/>
                </a:cubicBezTo>
                <a:cubicBezTo>
                  <a:pt x="113" y="269"/>
                  <a:pt x="113" y="269"/>
                  <a:pt x="113" y="269"/>
                </a:cubicBezTo>
                <a:cubicBezTo>
                  <a:pt x="113" y="267"/>
                  <a:pt x="113" y="264"/>
                  <a:pt x="113" y="264"/>
                </a:cubicBezTo>
                <a:cubicBezTo>
                  <a:pt x="110" y="261"/>
                  <a:pt x="109" y="256"/>
                  <a:pt x="111" y="253"/>
                </a:cubicBezTo>
                <a:cubicBezTo>
                  <a:pt x="111" y="252"/>
                  <a:pt x="111" y="251"/>
                  <a:pt x="111" y="250"/>
                </a:cubicBezTo>
                <a:cubicBezTo>
                  <a:pt x="109" y="249"/>
                  <a:pt x="109" y="248"/>
                  <a:pt x="108" y="247"/>
                </a:cubicBezTo>
                <a:cubicBezTo>
                  <a:pt x="109" y="247"/>
                  <a:pt x="110" y="247"/>
                  <a:pt x="111" y="246"/>
                </a:cubicBezTo>
                <a:cubicBezTo>
                  <a:pt x="113" y="244"/>
                  <a:pt x="113" y="242"/>
                  <a:pt x="112" y="240"/>
                </a:cubicBezTo>
                <a:cubicBezTo>
                  <a:pt x="111" y="239"/>
                  <a:pt x="111" y="239"/>
                  <a:pt x="110" y="239"/>
                </a:cubicBezTo>
                <a:cubicBezTo>
                  <a:pt x="110" y="238"/>
                  <a:pt x="109" y="236"/>
                  <a:pt x="109" y="235"/>
                </a:cubicBezTo>
                <a:cubicBezTo>
                  <a:pt x="105" y="233"/>
                  <a:pt x="107" y="227"/>
                  <a:pt x="109" y="224"/>
                </a:cubicBezTo>
                <a:cubicBezTo>
                  <a:pt x="109" y="224"/>
                  <a:pt x="109" y="224"/>
                  <a:pt x="109" y="224"/>
                </a:cubicBezTo>
                <a:cubicBezTo>
                  <a:pt x="110" y="227"/>
                  <a:pt x="108" y="228"/>
                  <a:pt x="110" y="232"/>
                </a:cubicBezTo>
                <a:cubicBezTo>
                  <a:pt x="111" y="232"/>
                  <a:pt x="112" y="232"/>
                  <a:pt x="113" y="232"/>
                </a:cubicBezTo>
                <a:cubicBezTo>
                  <a:pt x="113" y="230"/>
                  <a:pt x="114" y="228"/>
                  <a:pt x="113" y="227"/>
                </a:cubicBezTo>
                <a:cubicBezTo>
                  <a:pt x="115" y="222"/>
                  <a:pt x="115" y="222"/>
                  <a:pt x="115" y="222"/>
                </a:cubicBezTo>
                <a:cubicBezTo>
                  <a:pt x="113" y="218"/>
                  <a:pt x="115" y="217"/>
                  <a:pt x="115" y="215"/>
                </a:cubicBezTo>
                <a:cubicBezTo>
                  <a:pt x="115" y="213"/>
                  <a:pt x="114" y="210"/>
                  <a:pt x="113" y="209"/>
                </a:cubicBezTo>
                <a:cubicBezTo>
                  <a:pt x="113" y="207"/>
                  <a:pt x="113" y="204"/>
                  <a:pt x="113" y="202"/>
                </a:cubicBezTo>
                <a:cubicBezTo>
                  <a:pt x="114" y="200"/>
                  <a:pt x="116" y="201"/>
                  <a:pt x="119" y="201"/>
                </a:cubicBezTo>
                <a:cubicBezTo>
                  <a:pt x="120" y="201"/>
                  <a:pt x="120" y="202"/>
                  <a:pt x="120" y="203"/>
                </a:cubicBezTo>
                <a:cubicBezTo>
                  <a:pt x="122" y="203"/>
                  <a:pt x="122" y="201"/>
                  <a:pt x="122" y="200"/>
                </a:cubicBezTo>
                <a:cubicBezTo>
                  <a:pt x="123" y="198"/>
                  <a:pt x="123" y="197"/>
                  <a:pt x="123" y="196"/>
                </a:cubicBezTo>
                <a:cubicBezTo>
                  <a:pt x="122" y="196"/>
                  <a:pt x="121" y="195"/>
                  <a:pt x="121" y="195"/>
                </a:cubicBezTo>
                <a:cubicBezTo>
                  <a:pt x="121" y="191"/>
                  <a:pt x="123" y="191"/>
                  <a:pt x="125" y="188"/>
                </a:cubicBezTo>
                <a:cubicBezTo>
                  <a:pt x="126" y="187"/>
                  <a:pt x="126" y="186"/>
                  <a:pt x="127" y="186"/>
                </a:cubicBezTo>
                <a:cubicBezTo>
                  <a:pt x="127" y="188"/>
                  <a:pt x="127" y="191"/>
                  <a:pt x="125" y="192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7" y="193"/>
                  <a:pt x="129" y="191"/>
                  <a:pt x="130" y="191"/>
                </a:cubicBezTo>
                <a:cubicBezTo>
                  <a:pt x="131" y="191"/>
                  <a:pt x="133" y="193"/>
                  <a:pt x="135" y="193"/>
                </a:cubicBezTo>
                <a:cubicBezTo>
                  <a:pt x="137" y="191"/>
                  <a:pt x="135" y="189"/>
                  <a:pt x="137" y="188"/>
                </a:cubicBezTo>
                <a:cubicBezTo>
                  <a:pt x="138" y="185"/>
                  <a:pt x="140" y="187"/>
                  <a:pt x="141" y="185"/>
                </a:cubicBezTo>
                <a:cubicBezTo>
                  <a:pt x="142" y="184"/>
                  <a:pt x="142" y="184"/>
                  <a:pt x="143" y="184"/>
                </a:cubicBezTo>
                <a:cubicBezTo>
                  <a:pt x="145" y="184"/>
                  <a:pt x="145" y="184"/>
                  <a:pt x="145" y="184"/>
                </a:cubicBezTo>
                <a:cubicBezTo>
                  <a:pt x="146" y="183"/>
                  <a:pt x="146" y="183"/>
                  <a:pt x="148" y="183"/>
                </a:cubicBezTo>
                <a:cubicBezTo>
                  <a:pt x="149" y="181"/>
                  <a:pt x="149" y="181"/>
                  <a:pt x="150" y="183"/>
                </a:cubicBezTo>
                <a:cubicBezTo>
                  <a:pt x="148" y="183"/>
                  <a:pt x="148" y="183"/>
                  <a:pt x="148" y="184"/>
                </a:cubicBezTo>
                <a:cubicBezTo>
                  <a:pt x="145" y="186"/>
                  <a:pt x="142" y="190"/>
                  <a:pt x="145" y="193"/>
                </a:cubicBezTo>
                <a:cubicBezTo>
                  <a:pt x="145" y="196"/>
                  <a:pt x="145" y="195"/>
                  <a:pt x="143" y="197"/>
                </a:cubicBezTo>
                <a:cubicBezTo>
                  <a:pt x="141" y="200"/>
                  <a:pt x="141" y="204"/>
                  <a:pt x="140" y="208"/>
                </a:cubicBezTo>
                <a:cubicBezTo>
                  <a:pt x="139" y="209"/>
                  <a:pt x="139" y="210"/>
                  <a:pt x="140" y="212"/>
                </a:cubicBezTo>
                <a:cubicBezTo>
                  <a:pt x="140" y="212"/>
                  <a:pt x="141" y="211"/>
                  <a:pt x="142" y="211"/>
                </a:cubicBezTo>
                <a:cubicBezTo>
                  <a:pt x="142" y="212"/>
                  <a:pt x="142" y="214"/>
                  <a:pt x="142" y="215"/>
                </a:cubicBezTo>
                <a:cubicBezTo>
                  <a:pt x="142" y="216"/>
                  <a:pt x="142" y="216"/>
                  <a:pt x="142" y="218"/>
                </a:cubicBezTo>
                <a:cubicBezTo>
                  <a:pt x="143" y="220"/>
                  <a:pt x="144" y="221"/>
                  <a:pt x="145" y="224"/>
                </a:cubicBezTo>
                <a:cubicBezTo>
                  <a:pt x="142" y="227"/>
                  <a:pt x="142" y="228"/>
                  <a:pt x="142" y="233"/>
                </a:cubicBezTo>
                <a:cubicBezTo>
                  <a:pt x="140" y="235"/>
                  <a:pt x="140" y="236"/>
                  <a:pt x="140" y="238"/>
                </a:cubicBezTo>
                <a:cubicBezTo>
                  <a:pt x="141" y="239"/>
                  <a:pt x="142" y="239"/>
                  <a:pt x="143" y="239"/>
                </a:cubicBezTo>
                <a:cubicBezTo>
                  <a:pt x="143" y="241"/>
                  <a:pt x="142" y="244"/>
                  <a:pt x="140" y="245"/>
                </a:cubicBezTo>
                <a:cubicBezTo>
                  <a:pt x="139" y="247"/>
                  <a:pt x="141" y="247"/>
                  <a:pt x="142" y="247"/>
                </a:cubicBezTo>
                <a:cubicBezTo>
                  <a:pt x="142" y="248"/>
                  <a:pt x="142" y="249"/>
                  <a:pt x="142" y="251"/>
                </a:cubicBezTo>
                <a:cubicBezTo>
                  <a:pt x="141" y="251"/>
                  <a:pt x="141" y="252"/>
                  <a:pt x="140" y="253"/>
                </a:cubicBezTo>
                <a:cubicBezTo>
                  <a:pt x="141" y="266"/>
                  <a:pt x="141" y="266"/>
                  <a:pt x="141" y="266"/>
                </a:cubicBezTo>
                <a:cubicBezTo>
                  <a:pt x="143" y="268"/>
                  <a:pt x="141" y="272"/>
                  <a:pt x="143" y="275"/>
                </a:cubicBezTo>
                <a:cubicBezTo>
                  <a:pt x="143" y="277"/>
                  <a:pt x="144" y="281"/>
                  <a:pt x="146" y="283"/>
                </a:cubicBezTo>
                <a:cubicBezTo>
                  <a:pt x="146" y="284"/>
                  <a:pt x="147" y="285"/>
                  <a:pt x="147" y="286"/>
                </a:cubicBezTo>
                <a:cubicBezTo>
                  <a:pt x="147" y="287"/>
                  <a:pt x="150" y="288"/>
                  <a:pt x="148" y="290"/>
                </a:cubicBezTo>
                <a:cubicBezTo>
                  <a:pt x="149" y="293"/>
                  <a:pt x="150" y="295"/>
                  <a:pt x="150" y="298"/>
                </a:cubicBezTo>
                <a:cubicBezTo>
                  <a:pt x="151" y="300"/>
                  <a:pt x="153" y="300"/>
                  <a:pt x="154" y="303"/>
                </a:cubicBezTo>
                <a:cubicBezTo>
                  <a:pt x="155" y="303"/>
                  <a:pt x="159" y="308"/>
                  <a:pt x="160" y="308"/>
                </a:cubicBezTo>
                <a:cubicBezTo>
                  <a:pt x="161" y="313"/>
                  <a:pt x="165" y="312"/>
                  <a:pt x="168" y="313"/>
                </a:cubicBezTo>
                <a:cubicBezTo>
                  <a:pt x="169" y="314"/>
                  <a:pt x="170" y="315"/>
                  <a:pt x="173" y="315"/>
                </a:cubicBezTo>
                <a:cubicBezTo>
                  <a:pt x="175" y="317"/>
                  <a:pt x="176" y="319"/>
                  <a:pt x="179" y="320"/>
                </a:cubicBezTo>
                <a:cubicBezTo>
                  <a:pt x="180" y="323"/>
                  <a:pt x="180" y="323"/>
                  <a:pt x="180" y="323"/>
                </a:cubicBezTo>
                <a:cubicBezTo>
                  <a:pt x="182" y="322"/>
                  <a:pt x="190" y="323"/>
                  <a:pt x="193" y="323"/>
                </a:cubicBezTo>
                <a:cubicBezTo>
                  <a:pt x="197" y="325"/>
                  <a:pt x="199" y="325"/>
                  <a:pt x="204" y="326"/>
                </a:cubicBezTo>
                <a:cubicBezTo>
                  <a:pt x="205" y="327"/>
                  <a:pt x="206" y="326"/>
                  <a:pt x="208" y="328"/>
                </a:cubicBezTo>
                <a:cubicBezTo>
                  <a:pt x="210" y="328"/>
                  <a:pt x="210" y="328"/>
                  <a:pt x="210" y="328"/>
                </a:cubicBezTo>
                <a:cubicBezTo>
                  <a:pt x="211" y="328"/>
                  <a:pt x="210" y="327"/>
                  <a:pt x="212" y="327"/>
                </a:cubicBezTo>
                <a:cubicBezTo>
                  <a:pt x="213" y="328"/>
                  <a:pt x="213" y="331"/>
                  <a:pt x="217" y="331"/>
                </a:cubicBezTo>
                <a:cubicBezTo>
                  <a:pt x="217" y="329"/>
                  <a:pt x="217" y="329"/>
                  <a:pt x="217" y="329"/>
                </a:cubicBezTo>
                <a:cubicBezTo>
                  <a:pt x="217" y="331"/>
                  <a:pt x="217" y="335"/>
                  <a:pt x="216" y="338"/>
                </a:cubicBezTo>
                <a:cubicBezTo>
                  <a:pt x="216" y="339"/>
                  <a:pt x="218" y="342"/>
                  <a:pt x="220" y="342"/>
                </a:cubicBezTo>
                <a:cubicBezTo>
                  <a:pt x="221" y="339"/>
                  <a:pt x="221" y="339"/>
                  <a:pt x="224" y="339"/>
                </a:cubicBezTo>
                <a:cubicBezTo>
                  <a:pt x="225" y="340"/>
                  <a:pt x="225" y="339"/>
                  <a:pt x="226" y="338"/>
                </a:cubicBezTo>
                <a:cubicBezTo>
                  <a:pt x="227" y="337"/>
                  <a:pt x="227" y="334"/>
                  <a:pt x="229" y="335"/>
                </a:cubicBezTo>
                <a:cubicBezTo>
                  <a:pt x="229" y="336"/>
                  <a:pt x="229" y="335"/>
                  <a:pt x="228" y="336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2" y="339"/>
                  <a:pt x="232" y="336"/>
                  <a:pt x="233" y="340"/>
                </a:cubicBezTo>
                <a:cubicBezTo>
                  <a:pt x="236" y="340"/>
                  <a:pt x="236" y="338"/>
                  <a:pt x="236" y="336"/>
                </a:cubicBezTo>
                <a:cubicBezTo>
                  <a:pt x="235" y="336"/>
                  <a:pt x="234" y="336"/>
                  <a:pt x="233" y="335"/>
                </a:cubicBezTo>
                <a:cubicBezTo>
                  <a:pt x="233" y="334"/>
                  <a:pt x="233" y="332"/>
                  <a:pt x="233" y="330"/>
                </a:cubicBezTo>
                <a:cubicBezTo>
                  <a:pt x="234" y="329"/>
                  <a:pt x="234" y="329"/>
                  <a:pt x="236" y="329"/>
                </a:cubicBezTo>
                <a:cubicBezTo>
                  <a:pt x="237" y="329"/>
                  <a:pt x="240" y="327"/>
                  <a:pt x="240" y="329"/>
                </a:cubicBezTo>
                <a:cubicBezTo>
                  <a:pt x="242" y="330"/>
                  <a:pt x="243" y="330"/>
                  <a:pt x="244" y="327"/>
                </a:cubicBezTo>
                <a:cubicBezTo>
                  <a:pt x="246" y="327"/>
                  <a:pt x="246" y="327"/>
                  <a:pt x="246" y="327"/>
                </a:cubicBezTo>
                <a:cubicBezTo>
                  <a:pt x="246" y="329"/>
                  <a:pt x="249" y="327"/>
                  <a:pt x="250" y="327"/>
                </a:cubicBezTo>
                <a:cubicBezTo>
                  <a:pt x="251" y="328"/>
                  <a:pt x="251" y="328"/>
                  <a:pt x="253" y="328"/>
                </a:cubicBezTo>
                <a:cubicBezTo>
                  <a:pt x="254" y="326"/>
                  <a:pt x="259" y="327"/>
                  <a:pt x="261" y="326"/>
                </a:cubicBezTo>
                <a:cubicBezTo>
                  <a:pt x="264" y="326"/>
                  <a:pt x="265" y="327"/>
                  <a:pt x="267" y="324"/>
                </a:cubicBezTo>
                <a:cubicBezTo>
                  <a:pt x="269" y="324"/>
                  <a:pt x="272" y="324"/>
                  <a:pt x="274" y="323"/>
                </a:cubicBezTo>
                <a:cubicBezTo>
                  <a:pt x="274" y="324"/>
                  <a:pt x="275" y="325"/>
                  <a:pt x="276" y="325"/>
                </a:cubicBezTo>
                <a:cubicBezTo>
                  <a:pt x="278" y="324"/>
                  <a:pt x="278" y="323"/>
                  <a:pt x="281" y="325"/>
                </a:cubicBezTo>
                <a:cubicBezTo>
                  <a:pt x="283" y="325"/>
                  <a:pt x="284" y="324"/>
                  <a:pt x="287" y="324"/>
                </a:cubicBezTo>
                <a:cubicBezTo>
                  <a:pt x="290" y="325"/>
                  <a:pt x="288" y="325"/>
                  <a:pt x="290" y="323"/>
                </a:cubicBezTo>
                <a:cubicBezTo>
                  <a:pt x="291" y="323"/>
                  <a:pt x="296" y="322"/>
                  <a:pt x="296" y="323"/>
                </a:cubicBezTo>
                <a:cubicBezTo>
                  <a:pt x="299" y="324"/>
                  <a:pt x="302" y="323"/>
                  <a:pt x="304" y="326"/>
                </a:cubicBezTo>
                <a:cubicBezTo>
                  <a:pt x="306" y="327"/>
                  <a:pt x="308" y="327"/>
                  <a:pt x="310" y="328"/>
                </a:cubicBezTo>
                <a:cubicBezTo>
                  <a:pt x="312" y="328"/>
                  <a:pt x="316" y="329"/>
                  <a:pt x="318" y="333"/>
                </a:cubicBezTo>
                <a:cubicBezTo>
                  <a:pt x="319" y="333"/>
                  <a:pt x="320" y="333"/>
                  <a:pt x="321" y="333"/>
                </a:cubicBezTo>
                <a:cubicBezTo>
                  <a:pt x="324" y="335"/>
                  <a:pt x="324" y="334"/>
                  <a:pt x="327" y="334"/>
                </a:cubicBezTo>
                <a:cubicBezTo>
                  <a:pt x="328" y="336"/>
                  <a:pt x="328" y="336"/>
                  <a:pt x="328" y="336"/>
                </a:cubicBezTo>
                <a:cubicBezTo>
                  <a:pt x="330" y="336"/>
                  <a:pt x="332" y="336"/>
                  <a:pt x="334" y="337"/>
                </a:cubicBezTo>
                <a:cubicBezTo>
                  <a:pt x="338" y="337"/>
                  <a:pt x="342" y="342"/>
                  <a:pt x="345" y="345"/>
                </a:cubicBezTo>
                <a:cubicBezTo>
                  <a:pt x="346" y="345"/>
                  <a:pt x="347" y="346"/>
                  <a:pt x="349" y="347"/>
                </a:cubicBezTo>
                <a:cubicBezTo>
                  <a:pt x="350" y="348"/>
                  <a:pt x="349" y="349"/>
                  <a:pt x="353" y="350"/>
                </a:cubicBezTo>
                <a:cubicBezTo>
                  <a:pt x="353" y="351"/>
                  <a:pt x="353" y="352"/>
                  <a:pt x="353" y="353"/>
                </a:cubicBezTo>
                <a:cubicBezTo>
                  <a:pt x="355" y="354"/>
                  <a:pt x="356" y="354"/>
                  <a:pt x="356" y="358"/>
                </a:cubicBezTo>
                <a:cubicBezTo>
                  <a:pt x="353" y="358"/>
                  <a:pt x="353" y="358"/>
                  <a:pt x="353" y="361"/>
                </a:cubicBezTo>
                <a:cubicBezTo>
                  <a:pt x="354" y="361"/>
                  <a:pt x="354" y="362"/>
                  <a:pt x="355" y="362"/>
                </a:cubicBezTo>
                <a:cubicBezTo>
                  <a:pt x="356" y="360"/>
                  <a:pt x="356" y="359"/>
                  <a:pt x="356" y="358"/>
                </a:cubicBezTo>
                <a:cubicBezTo>
                  <a:pt x="357" y="357"/>
                  <a:pt x="357" y="360"/>
                  <a:pt x="357" y="360"/>
                </a:cubicBezTo>
                <a:cubicBezTo>
                  <a:pt x="359" y="362"/>
                  <a:pt x="358" y="362"/>
                  <a:pt x="356" y="363"/>
                </a:cubicBezTo>
                <a:cubicBezTo>
                  <a:pt x="355" y="364"/>
                  <a:pt x="351" y="368"/>
                  <a:pt x="349" y="368"/>
                </a:cubicBezTo>
                <a:cubicBezTo>
                  <a:pt x="349" y="368"/>
                  <a:pt x="348" y="367"/>
                  <a:pt x="348" y="367"/>
                </a:cubicBezTo>
                <a:cubicBezTo>
                  <a:pt x="341" y="367"/>
                  <a:pt x="335" y="367"/>
                  <a:pt x="328" y="367"/>
                </a:cubicBezTo>
                <a:cubicBezTo>
                  <a:pt x="327" y="369"/>
                  <a:pt x="324" y="368"/>
                  <a:pt x="323" y="368"/>
                </a:cubicBezTo>
                <a:cubicBezTo>
                  <a:pt x="322" y="369"/>
                  <a:pt x="321" y="369"/>
                  <a:pt x="321" y="370"/>
                </a:cubicBezTo>
                <a:cubicBezTo>
                  <a:pt x="312" y="370"/>
                  <a:pt x="312" y="370"/>
                  <a:pt x="312" y="370"/>
                </a:cubicBezTo>
                <a:cubicBezTo>
                  <a:pt x="310" y="372"/>
                  <a:pt x="307" y="371"/>
                  <a:pt x="306" y="372"/>
                </a:cubicBezTo>
                <a:cubicBezTo>
                  <a:pt x="303" y="374"/>
                  <a:pt x="302" y="371"/>
                  <a:pt x="300" y="372"/>
                </a:cubicBezTo>
                <a:cubicBezTo>
                  <a:pt x="299" y="373"/>
                  <a:pt x="297" y="372"/>
                  <a:pt x="296" y="372"/>
                </a:cubicBezTo>
                <a:cubicBezTo>
                  <a:pt x="294" y="373"/>
                  <a:pt x="293" y="373"/>
                  <a:pt x="292" y="374"/>
                </a:cubicBezTo>
                <a:cubicBezTo>
                  <a:pt x="290" y="375"/>
                  <a:pt x="289" y="376"/>
                  <a:pt x="287" y="376"/>
                </a:cubicBezTo>
                <a:cubicBezTo>
                  <a:pt x="285" y="379"/>
                  <a:pt x="283" y="382"/>
                  <a:pt x="279" y="384"/>
                </a:cubicBezTo>
                <a:cubicBezTo>
                  <a:pt x="276" y="386"/>
                  <a:pt x="273" y="389"/>
                  <a:pt x="271" y="393"/>
                </a:cubicBezTo>
                <a:cubicBezTo>
                  <a:pt x="272" y="394"/>
                  <a:pt x="273" y="395"/>
                  <a:pt x="272" y="396"/>
                </a:cubicBezTo>
                <a:cubicBezTo>
                  <a:pt x="269" y="397"/>
                  <a:pt x="266" y="400"/>
                  <a:pt x="265" y="404"/>
                </a:cubicBezTo>
                <a:cubicBezTo>
                  <a:pt x="264" y="405"/>
                  <a:pt x="261" y="406"/>
                  <a:pt x="260" y="408"/>
                </a:cubicBezTo>
                <a:cubicBezTo>
                  <a:pt x="258" y="411"/>
                  <a:pt x="256" y="413"/>
                  <a:pt x="253" y="415"/>
                </a:cubicBezTo>
                <a:cubicBezTo>
                  <a:pt x="252" y="417"/>
                  <a:pt x="250" y="420"/>
                  <a:pt x="249" y="422"/>
                </a:cubicBezTo>
                <a:cubicBezTo>
                  <a:pt x="247" y="423"/>
                  <a:pt x="248" y="425"/>
                  <a:pt x="247" y="427"/>
                </a:cubicBezTo>
                <a:cubicBezTo>
                  <a:pt x="247" y="428"/>
                  <a:pt x="247" y="428"/>
                  <a:pt x="247" y="429"/>
                </a:cubicBezTo>
                <a:cubicBezTo>
                  <a:pt x="245" y="431"/>
                  <a:pt x="243" y="433"/>
                  <a:pt x="241" y="435"/>
                </a:cubicBezTo>
                <a:cubicBezTo>
                  <a:pt x="239" y="435"/>
                  <a:pt x="239" y="435"/>
                  <a:pt x="239" y="435"/>
                </a:cubicBezTo>
                <a:cubicBezTo>
                  <a:pt x="238" y="437"/>
                  <a:pt x="237" y="439"/>
                  <a:pt x="236" y="440"/>
                </a:cubicBezTo>
                <a:cubicBezTo>
                  <a:pt x="234" y="443"/>
                  <a:pt x="233" y="443"/>
                  <a:pt x="233" y="447"/>
                </a:cubicBezTo>
                <a:cubicBezTo>
                  <a:pt x="231" y="451"/>
                  <a:pt x="231" y="455"/>
                  <a:pt x="231" y="459"/>
                </a:cubicBezTo>
                <a:cubicBezTo>
                  <a:pt x="229" y="460"/>
                  <a:pt x="230" y="469"/>
                  <a:pt x="231" y="473"/>
                </a:cubicBezTo>
                <a:cubicBezTo>
                  <a:pt x="231" y="475"/>
                  <a:pt x="232" y="476"/>
                  <a:pt x="230" y="478"/>
                </a:cubicBezTo>
                <a:cubicBezTo>
                  <a:pt x="230" y="481"/>
                  <a:pt x="229" y="484"/>
                  <a:pt x="227" y="488"/>
                </a:cubicBezTo>
                <a:cubicBezTo>
                  <a:pt x="226" y="492"/>
                  <a:pt x="226" y="496"/>
                  <a:pt x="226" y="500"/>
                </a:cubicBezTo>
                <a:cubicBezTo>
                  <a:pt x="224" y="504"/>
                  <a:pt x="224" y="504"/>
                  <a:pt x="224" y="505"/>
                </a:cubicBezTo>
                <a:cubicBezTo>
                  <a:pt x="224" y="508"/>
                  <a:pt x="224" y="510"/>
                  <a:pt x="222" y="512"/>
                </a:cubicBezTo>
                <a:cubicBezTo>
                  <a:pt x="222" y="513"/>
                  <a:pt x="222" y="513"/>
                  <a:pt x="221" y="514"/>
                </a:cubicBezTo>
                <a:cubicBezTo>
                  <a:pt x="221" y="515"/>
                  <a:pt x="221" y="518"/>
                  <a:pt x="220" y="519"/>
                </a:cubicBezTo>
                <a:close/>
                <a:moveTo>
                  <a:pt x="119" y="461"/>
                </a:moveTo>
                <a:cubicBezTo>
                  <a:pt x="118" y="459"/>
                  <a:pt x="118" y="459"/>
                  <a:pt x="120" y="459"/>
                </a:cubicBezTo>
                <a:cubicBezTo>
                  <a:pt x="120" y="460"/>
                  <a:pt x="120" y="461"/>
                  <a:pt x="119" y="461"/>
                </a:cubicBezTo>
                <a:close/>
                <a:moveTo>
                  <a:pt x="152" y="455"/>
                </a:moveTo>
                <a:cubicBezTo>
                  <a:pt x="149" y="455"/>
                  <a:pt x="146" y="454"/>
                  <a:pt x="144" y="453"/>
                </a:cubicBezTo>
                <a:cubicBezTo>
                  <a:pt x="142" y="453"/>
                  <a:pt x="139" y="454"/>
                  <a:pt x="137" y="452"/>
                </a:cubicBezTo>
                <a:cubicBezTo>
                  <a:pt x="136" y="452"/>
                  <a:pt x="136" y="451"/>
                  <a:pt x="135" y="451"/>
                </a:cubicBezTo>
                <a:cubicBezTo>
                  <a:pt x="134" y="449"/>
                  <a:pt x="131" y="450"/>
                  <a:pt x="131" y="450"/>
                </a:cubicBezTo>
                <a:cubicBezTo>
                  <a:pt x="128" y="447"/>
                  <a:pt x="127" y="447"/>
                  <a:pt x="125" y="447"/>
                </a:cubicBezTo>
                <a:cubicBezTo>
                  <a:pt x="124" y="445"/>
                  <a:pt x="124" y="444"/>
                  <a:pt x="124" y="443"/>
                </a:cubicBezTo>
                <a:cubicBezTo>
                  <a:pt x="124" y="443"/>
                  <a:pt x="124" y="443"/>
                  <a:pt x="131" y="443"/>
                </a:cubicBezTo>
                <a:cubicBezTo>
                  <a:pt x="134" y="441"/>
                  <a:pt x="135" y="440"/>
                  <a:pt x="139" y="440"/>
                </a:cubicBezTo>
                <a:cubicBezTo>
                  <a:pt x="141" y="437"/>
                  <a:pt x="146" y="438"/>
                  <a:pt x="150" y="438"/>
                </a:cubicBezTo>
                <a:cubicBezTo>
                  <a:pt x="150" y="436"/>
                  <a:pt x="152" y="437"/>
                  <a:pt x="153" y="437"/>
                </a:cubicBezTo>
                <a:cubicBezTo>
                  <a:pt x="155" y="436"/>
                  <a:pt x="156" y="436"/>
                  <a:pt x="157" y="435"/>
                </a:cubicBezTo>
                <a:cubicBezTo>
                  <a:pt x="163" y="435"/>
                  <a:pt x="163" y="435"/>
                  <a:pt x="164" y="435"/>
                </a:cubicBezTo>
                <a:cubicBezTo>
                  <a:pt x="165" y="435"/>
                  <a:pt x="166" y="435"/>
                  <a:pt x="167" y="436"/>
                </a:cubicBezTo>
                <a:cubicBezTo>
                  <a:pt x="168" y="436"/>
                  <a:pt x="172" y="436"/>
                  <a:pt x="174" y="438"/>
                </a:cubicBezTo>
                <a:cubicBezTo>
                  <a:pt x="174" y="438"/>
                  <a:pt x="175" y="438"/>
                  <a:pt x="176" y="438"/>
                </a:cubicBezTo>
                <a:cubicBezTo>
                  <a:pt x="176" y="440"/>
                  <a:pt x="176" y="442"/>
                  <a:pt x="176" y="443"/>
                </a:cubicBezTo>
                <a:cubicBezTo>
                  <a:pt x="173" y="445"/>
                  <a:pt x="173" y="445"/>
                  <a:pt x="176" y="446"/>
                </a:cubicBezTo>
                <a:cubicBezTo>
                  <a:pt x="176" y="445"/>
                  <a:pt x="176" y="445"/>
                  <a:pt x="176" y="444"/>
                </a:cubicBezTo>
                <a:cubicBezTo>
                  <a:pt x="179" y="444"/>
                  <a:pt x="177" y="446"/>
                  <a:pt x="176" y="448"/>
                </a:cubicBezTo>
                <a:cubicBezTo>
                  <a:pt x="174" y="449"/>
                  <a:pt x="173" y="449"/>
                  <a:pt x="171" y="450"/>
                </a:cubicBezTo>
                <a:cubicBezTo>
                  <a:pt x="168" y="450"/>
                  <a:pt x="168" y="450"/>
                  <a:pt x="168" y="450"/>
                </a:cubicBezTo>
                <a:cubicBezTo>
                  <a:pt x="165" y="451"/>
                  <a:pt x="164" y="454"/>
                  <a:pt x="161" y="452"/>
                </a:cubicBezTo>
                <a:cubicBezTo>
                  <a:pt x="158" y="452"/>
                  <a:pt x="156" y="452"/>
                  <a:pt x="154" y="452"/>
                </a:cubicBezTo>
                <a:cubicBezTo>
                  <a:pt x="153" y="454"/>
                  <a:pt x="154" y="454"/>
                  <a:pt x="152" y="455"/>
                </a:cubicBezTo>
                <a:close/>
                <a:moveTo>
                  <a:pt x="42" y="422"/>
                </a:moveTo>
                <a:cubicBezTo>
                  <a:pt x="41" y="421"/>
                  <a:pt x="42" y="421"/>
                  <a:pt x="43" y="421"/>
                </a:cubicBezTo>
                <a:cubicBezTo>
                  <a:pt x="43" y="421"/>
                  <a:pt x="43" y="421"/>
                  <a:pt x="42" y="422"/>
                </a:cubicBezTo>
                <a:close/>
                <a:moveTo>
                  <a:pt x="107" y="417"/>
                </a:moveTo>
                <a:cubicBezTo>
                  <a:pt x="105" y="416"/>
                  <a:pt x="105" y="415"/>
                  <a:pt x="105" y="415"/>
                </a:cubicBezTo>
                <a:cubicBezTo>
                  <a:pt x="102" y="414"/>
                  <a:pt x="97" y="412"/>
                  <a:pt x="97" y="411"/>
                </a:cubicBezTo>
                <a:cubicBezTo>
                  <a:pt x="99" y="408"/>
                  <a:pt x="99" y="409"/>
                  <a:pt x="102" y="409"/>
                </a:cubicBezTo>
                <a:cubicBezTo>
                  <a:pt x="103" y="408"/>
                  <a:pt x="106" y="409"/>
                  <a:pt x="108" y="410"/>
                </a:cubicBezTo>
                <a:cubicBezTo>
                  <a:pt x="108" y="412"/>
                  <a:pt x="106" y="412"/>
                  <a:pt x="108" y="415"/>
                </a:cubicBezTo>
                <a:cubicBezTo>
                  <a:pt x="108" y="417"/>
                  <a:pt x="108" y="416"/>
                  <a:pt x="107" y="417"/>
                </a:cubicBezTo>
                <a:close/>
                <a:moveTo>
                  <a:pt x="119" y="416"/>
                </a:moveTo>
                <a:cubicBezTo>
                  <a:pt x="116" y="414"/>
                  <a:pt x="117" y="413"/>
                  <a:pt x="118" y="412"/>
                </a:cubicBezTo>
                <a:cubicBezTo>
                  <a:pt x="121" y="411"/>
                  <a:pt x="124" y="411"/>
                  <a:pt x="128" y="411"/>
                </a:cubicBezTo>
                <a:cubicBezTo>
                  <a:pt x="130" y="409"/>
                  <a:pt x="134" y="410"/>
                  <a:pt x="137" y="409"/>
                </a:cubicBezTo>
                <a:cubicBezTo>
                  <a:pt x="139" y="409"/>
                  <a:pt x="141" y="409"/>
                  <a:pt x="143" y="407"/>
                </a:cubicBezTo>
                <a:cubicBezTo>
                  <a:pt x="145" y="407"/>
                  <a:pt x="147" y="407"/>
                  <a:pt x="148" y="408"/>
                </a:cubicBezTo>
                <a:cubicBezTo>
                  <a:pt x="150" y="408"/>
                  <a:pt x="151" y="406"/>
                  <a:pt x="154" y="408"/>
                </a:cubicBezTo>
                <a:cubicBezTo>
                  <a:pt x="154" y="408"/>
                  <a:pt x="154" y="409"/>
                  <a:pt x="154" y="410"/>
                </a:cubicBezTo>
                <a:cubicBezTo>
                  <a:pt x="151" y="412"/>
                  <a:pt x="146" y="413"/>
                  <a:pt x="143" y="413"/>
                </a:cubicBezTo>
                <a:cubicBezTo>
                  <a:pt x="140" y="415"/>
                  <a:pt x="135" y="415"/>
                  <a:pt x="132" y="415"/>
                </a:cubicBezTo>
                <a:cubicBezTo>
                  <a:pt x="131" y="416"/>
                  <a:pt x="130" y="416"/>
                  <a:pt x="128" y="416"/>
                </a:cubicBezTo>
                <a:cubicBezTo>
                  <a:pt x="126" y="414"/>
                  <a:pt x="124" y="415"/>
                  <a:pt x="123" y="415"/>
                </a:cubicBezTo>
                <a:cubicBezTo>
                  <a:pt x="121" y="415"/>
                  <a:pt x="120" y="416"/>
                  <a:pt x="119" y="416"/>
                </a:cubicBezTo>
                <a:close/>
                <a:moveTo>
                  <a:pt x="95" y="413"/>
                </a:moveTo>
                <a:cubicBezTo>
                  <a:pt x="94" y="412"/>
                  <a:pt x="93" y="412"/>
                  <a:pt x="94" y="410"/>
                </a:cubicBezTo>
                <a:cubicBezTo>
                  <a:pt x="95" y="410"/>
                  <a:pt x="95" y="410"/>
                  <a:pt x="97" y="410"/>
                </a:cubicBezTo>
                <a:cubicBezTo>
                  <a:pt x="97" y="411"/>
                  <a:pt x="96" y="413"/>
                  <a:pt x="95" y="413"/>
                </a:cubicBezTo>
                <a:close/>
                <a:moveTo>
                  <a:pt x="77" y="412"/>
                </a:moveTo>
                <a:cubicBezTo>
                  <a:pt x="75" y="411"/>
                  <a:pt x="75" y="411"/>
                  <a:pt x="75" y="411"/>
                </a:cubicBezTo>
                <a:cubicBezTo>
                  <a:pt x="72" y="411"/>
                  <a:pt x="71" y="409"/>
                  <a:pt x="71" y="407"/>
                </a:cubicBezTo>
                <a:cubicBezTo>
                  <a:pt x="69" y="406"/>
                  <a:pt x="69" y="404"/>
                  <a:pt x="67" y="404"/>
                </a:cubicBezTo>
                <a:cubicBezTo>
                  <a:pt x="67" y="406"/>
                  <a:pt x="66" y="406"/>
                  <a:pt x="68" y="408"/>
                </a:cubicBezTo>
                <a:cubicBezTo>
                  <a:pt x="68" y="409"/>
                  <a:pt x="68" y="410"/>
                  <a:pt x="68" y="411"/>
                </a:cubicBezTo>
                <a:cubicBezTo>
                  <a:pt x="65" y="411"/>
                  <a:pt x="63" y="411"/>
                  <a:pt x="61" y="411"/>
                </a:cubicBezTo>
                <a:cubicBezTo>
                  <a:pt x="57" y="407"/>
                  <a:pt x="57" y="407"/>
                  <a:pt x="57" y="407"/>
                </a:cubicBezTo>
                <a:cubicBezTo>
                  <a:pt x="54" y="407"/>
                  <a:pt x="53" y="405"/>
                  <a:pt x="52" y="404"/>
                </a:cubicBezTo>
                <a:cubicBezTo>
                  <a:pt x="51" y="404"/>
                  <a:pt x="49" y="403"/>
                  <a:pt x="48" y="403"/>
                </a:cubicBezTo>
                <a:cubicBezTo>
                  <a:pt x="44" y="403"/>
                  <a:pt x="41" y="397"/>
                  <a:pt x="39" y="395"/>
                </a:cubicBezTo>
                <a:cubicBezTo>
                  <a:pt x="38" y="392"/>
                  <a:pt x="35" y="390"/>
                  <a:pt x="37" y="386"/>
                </a:cubicBezTo>
                <a:cubicBezTo>
                  <a:pt x="40" y="386"/>
                  <a:pt x="42" y="386"/>
                  <a:pt x="45" y="385"/>
                </a:cubicBezTo>
                <a:cubicBezTo>
                  <a:pt x="47" y="386"/>
                  <a:pt x="47" y="386"/>
                  <a:pt x="48" y="387"/>
                </a:cubicBezTo>
                <a:cubicBezTo>
                  <a:pt x="50" y="387"/>
                  <a:pt x="50" y="389"/>
                  <a:pt x="53" y="389"/>
                </a:cubicBezTo>
                <a:cubicBezTo>
                  <a:pt x="54" y="388"/>
                  <a:pt x="53" y="387"/>
                  <a:pt x="53" y="385"/>
                </a:cubicBezTo>
                <a:cubicBezTo>
                  <a:pt x="54" y="385"/>
                  <a:pt x="54" y="384"/>
                  <a:pt x="55" y="384"/>
                </a:cubicBezTo>
                <a:cubicBezTo>
                  <a:pt x="54" y="383"/>
                  <a:pt x="50" y="383"/>
                  <a:pt x="49" y="383"/>
                </a:cubicBezTo>
                <a:cubicBezTo>
                  <a:pt x="47" y="381"/>
                  <a:pt x="47" y="382"/>
                  <a:pt x="45" y="382"/>
                </a:cubicBezTo>
                <a:cubicBezTo>
                  <a:pt x="43" y="378"/>
                  <a:pt x="41" y="374"/>
                  <a:pt x="41" y="372"/>
                </a:cubicBezTo>
                <a:cubicBezTo>
                  <a:pt x="38" y="369"/>
                  <a:pt x="36" y="369"/>
                  <a:pt x="37" y="366"/>
                </a:cubicBezTo>
                <a:cubicBezTo>
                  <a:pt x="40" y="365"/>
                  <a:pt x="39" y="365"/>
                  <a:pt x="37" y="363"/>
                </a:cubicBezTo>
                <a:cubicBezTo>
                  <a:pt x="37" y="362"/>
                  <a:pt x="37" y="361"/>
                  <a:pt x="37" y="360"/>
                </a:cubicBezTo>
                <a:cubicBezTo>
                  <a:pt x="34" y="359"/>
                  <a:pt x="35" y="359"/>
                  <a:pt x="35" y="356"/>
                </a:cubicBezTo>
                <a:cubicBezTo>
                  <a:pt x="33" y="355"/>
                  <a:pt x="32" y="354"/>
                  <a:pt x="31" y="353"/>
                </a:cubicBezTo>
                <a:cubicBezTo>
                  <a:pt x="32" y="350"/>
                  <a:pt x="33" y="350"/>
                  <a:pt x="31" y="349"/>
                </a:cubicBezTo>
                <a:cubicBezTo>
                  <a:pt x="29" y="342"/>
                  <a:pt x="30" y="335"/>
                  <a:pt x="30" y="328"/>
                </a:cubicBezTo>
                <a:cubicBezTo>
                  <a:pt x="31" y="325"/>
                  <a:pt x="29" y="323"/>
                  <a:pt x="33" y="322"/>
                </a:cubicBezTo>
                <a:cubicBezTo>
                  <a:pt x="34" y="321"/>
                  <a:pt x="34" y="321"/>
                  <a:pt x="35" y="320"/>
                </a:cubicBezTo>
                <a:cubicBezTo>
                  <a:pt x="33" y="317"/>
                  <a:pt x="33" y="316"/>
                  <a:pt x="36" y="315"/>
                </a:cubicBezTo>
                <a:cubicBezTo>
                  <a:pt x="42" y="322"/>
                  <a:pt x="42" y="322"/>
                  <a:pt x="42" y="322"/>
                </a:cubicBezTo>
                <a:cubicBezTo>
                  <a:pt x="44" y="321"/>
                  <a:pt x="43" y="322"/>
                  <a:pt x="44" y="320"/>
                </a:cubicBezTo>
                <a:cubicBezTo>
                  <a:pt x="41" y="317"/>
                  <a:pt x="39" y="315"/>
                  <a:pt x="40" y="312"/>
                </a:cubicBezTo>
                <a:cubicBezTo>
                  <a:pt x="42" y="312"/>
                  <a:pt x="42" y="311"/>
                  <a:pt x="44" y="313"/>
                </a:cubicBezTo>
                <a:cubicBezTo>
                  <a:pt x="47" y="313"/>
                  <a:pt x="42" y="310"/>
                  <a:pt x="45" y="309"/>
                </a:cubicBezTo>
                <a:cubicBezTo>
                  <a:pt x="46" y="306"/>
                  <a:pt x="46" y="306"/>
                  <a:pt x="47" y="305"/>
                </a:cubicBezTo>
                <a:cubicBezTo>
                  <a:pt x="47" y="300"/>
                  <a:pt x="47" y="298"/>
                  <a:pt x="49" y="294"/>
                </a:cubicBezTo>
                <a:cubicBezTo>
                  <a:pt x="50" y="294"/>
                  <a:pt x="50" y="294"/>
                  <a:pt x="52" y="295"/>
                </a:cubicBezTo>
                <a:cubicBezTo>
                  <a:pt x="54" y="292"/>
                  <a:pt x="54" y="293"/>
                  <a:pt x="57" y="295"/>
                </a:cubicBezTo>
                <a:cubicBezTo>
                  <a:pt x="58" y="293"/>
                  <a:pt x="59" y="289"/>
                  <a:pt x="61" y="288"/>
                </a:cubicBezTo>
                <a:cubicBezTo>
                  <a:pt x="66" y="288"/>
                  <a:pt x="67" y="301"/>
                  <a:pt x="70" y="304"/>
                </a:cubicBezTo>
                <a:cubicBezTo>
                  <a:pt x="72" y="303"/>
                  <a:pt x="72" y="303"/>
                  <a:pt x="74" y="304"/>
                </a:cubicBezTo>
                <a:cubicBezTo>
                  <a:pt x="76" y="305"/>
                  <a:pt x="76" y="304"/>
                  <a:pt x="78" y="307"/>
                </a:cubicBezTo>
                <a:cubicBezTo>
                  <a:pt x="80" y="308"/>
                  <a:pt x="80" y="308"/>
                  <a:pt x="83" y="309"/>
                </a:cubicBezTo>
                <a:cubicBezTo>
                  <a:pt x="83" y="311"/>
                  <a:pt x="86" y="313"/>
                  <a:pt x="88" y="316"/>
                </a:cubicBezTo>
                <a:cubicBezTo>
                  <a:pt x="88" y="316"/>
                  <a:pt x="90" y="316"/>
                  <a:pt x="91" y="316"/>
                </a:cubicBezTo>
                <a:cubicBezTo>
                  <a:pt x="92" y="314"/>
                  <a:pt x="91" y="312"/>
                  <a:pt x="91" y="311"/>
                </a:cubicBezTo>
                <a:cubicBezTo>
                  <a:pt x="93" y="308"/>
                  <a:pt x="89" y="308"/>
                  <a:pt x="89" y="308"/>
                </a:cubicBezTo>
                <a:cubicBezTo>
                  <a:pt x="88" y="310"/>
                  <a:pt x="87" y="308"/>
                  <a:pt x="89" y="307"/>
                </a:cubicBezTo>
                <a:cubicBezTo>
                  <a:pt x="89" y="303"/>
                  <a:pt x="86" y="303"/>
                  <a:pt x="86" y="299"/>
                </a:cubicBezTo>
                <a:cubicBezTo>
                  <a:pt x="88" y="299"/>
                  <a:pt x="90" y="301"/>
                  <a:pt x="91" y="303"/>
                </a:cubicBezTo>
                <a:cubicBezTo>
                  <a:pt x="91" y="303"/>
                  <a:pt x="91" y="303"/>
                  <a:pt x="92" y="302"/>
                </a:cubicBezTo>
                <a:cubicBezTo>
                  <a:pt x="90" y="301"/>
                  <a:pt x="90" y="300"/>
                  <a:pt x="90" y="299"/>
                </a:cubicBezTo>
                <a:cubicBezTo>
                  <a:pt x="88" y="297"/>
                  <a:pt x="88" y="296"/>
                  <a:pt x="87" y="295"/>
                </a:cubicBezTo>
                <a:cubicBezTo>
                  <a:pt x="87" y="294"/>
                  <a:pt x="86" y="294"/>
                  <a:pt x="86" y="294"/>
                </a:cubicBezTo>
                <a:cubicBezTo>
                  <a:pt x="86" y="293"/>
                  <a:pt x="86" y="292"/>
                  <a:pt x="87" y="292"/>
                </a:cubicBezTo>
                <a:cubicBezTo>
                  <a:pt x="89" y="295"/>
                  <a:pt x="91" y="297"/>
                  <a:pt x="94" y="300"/>
                </a:cubicBezTo>
                <a:cubicBezTo>
                  <a:pt x="95" y="304"/>
                  <a:pt x="93" y="310"/>
                  <a:pt x="98" y="312"/>
                </a:cubicBezTo>
                <a:cubicBezTo>
                  <a:pt x="97" y="314"/>
                  <a:pt x="97" y="316"/>
                  <a:pt x="97" y="317"/>
                </a:cubicBezTo>
                <a:cubicBezTo>
                  <a:pt x="95" y="318"/>
                  <a:pt x="94" y="318"/>
                  <a:pt x="96" y="320"/>
                </a:cubicBezTo>
                <a:cubicBezTo>
                  <a:pt x="98" y="325"/>
                  <a:pt x="99" y="327"/>
                  <a:pt x="99" y="328"/>
                </a:cubicBezTo>
                <a:cubicBezTo>
                  <a:pt x="95" y="331"/>
                  <a:pt x="102" y="334"/>
                  <a:pt x="102" y="339"/>
                </a:cubicBezTo>
                <a:cubicBezTo>
                  <a:pt x="100" y="339"/>
                  <a:pt x="97" y="339"/>
                  <a:pt x="97" y="338"/>
                </a:cubicBezTo>
                <a:cubicBezTo>
                  <a:pt x="94" y="336"/>
                  <a:pt x="91" y="338"/>
                  <a:pt x="91" y="341"/>
                </a:cubicBezTo>
                <a:cubicBezTo>
                  <a:pt x="87" y="342"/>
                  <a:pt x="89" y="342"/>
                  <a:pt x="90" y="346"/>
                </a:cubicBezTo>
                <a:cubicBezTo>
                  <a:pt x="88" y="347"/>
                  <a:pt x="88" y="347"/>
                  <a:pt x="88" y="349"/>
                </a:cubicBezTo>
                <a:cubicBezTo>
                  <a:pt x="90" y="350"/>
                  <a:pt x="91" y="352"/>
                  <a:pt x="93" y="354"/>
                </a:cubicBezTo>
                <a:cubicBezTo>
                  <a:pt x="94" y="357"/>
                  <a:pt x="95" y="358"/>
                  <a:pt x="99" y="359"/>
                </a:cubicBezTo>
                <a:cubicBezTo>
                  <a:pt x="99" y="360"/>
                  <a:pt x="99" y="360"/>
                  <a:pt x="99" y="360"/>
                </a:cubicBezTo>
                <a:cubicBezTo>
                  <a:pt x="99" y="361"/>
                  <a:pt x="98" y="361"/>
                  <a:pt x="98" y="363"/>
                </a:cubicBezTo>
                <a:cubicBezTo>
                  <a:pt x="100" y="363"/>
                  <a:pt x="100" y="363"/>
                  <a:pt x="100" y="363"/>
                </a:cubicBezTo>
                <a:cubicBezTo>
                  <a:pt x="102" y="359"/>
                  <a:pt x="105" y="359"/>
                  <a:pt x="107" y="363"/>
                </a:cubicBezTo>
                <a:cubicBezTo>
                  <a:pt x="109" y="364"/>
                  <a:pt x="110" y="364"/>
                  <a:pt x="111" y="367"/>
                </a:cubicBezTo>
                <a:cubicBezTo>
                  <a:pt x="111" y="368"/>
                  <a:pt x="113" y="367"/>
                  <a:pt x="114" y="367"/>
                </a:cubicBezTo>
                <a:cubicBezTo>
                  <a:pt x="115" y="365"/>
                  <a:pt x="116" y="367"/>
                  <a:pt x="116" y="368"/>
                </a:cubicBezTo>
                <a:cubicBezTo>
                  <a:pt x="117" y="368"/>
                  <a:pt x="119" y="368"/>
                  <a:pt x="120" y="369"/>
                </a:cubicBezTo>
                <a:cubicBezTo>
                  <a:pt x="120" y="370"/>
                  <a:pt x="120" y="371"/>
                  <a:pt x="121" y="372"/>
                </a:cubicBezTo>
                <a:cubicBezTo>
                  <a:pt x="123" y="371"/>
                  <a:pt x="124" y="370"/>
                  <a:pt x="127" y="370"/>
                </a:cubicBezTo>
                <a:cubicBezTo>
                  <a:pt x="128" y="370"/>
                  <a:pt x="129" y="369"/>
                  <a:pt x="131" y="369"/>
                </a:cubicBezTo>
                <a:cubicBezTo>
                  <a:pt x="133" y="370"/>
                  <a:pt x="135" y="370"/>
                  <a:pt x="137" y="373"/>
                </a:cubicBezTo>
                <a:cubicBezTo>
                  <a:pt x="138" y="373"/>
                  <a:pt x="138" y="373"/>
                  <a:pt x="139" y="373"/>
                </a:cubicBezTo>
                <a:cubicBezTo>
                  <a:pt x="140" y="371"/>
                  <a:pt x="140" y="371"/>
                  <a:pt x="143" y="372"/>
                </a:cubicBezTo>
                <a:cubicBezTo>
                  <a:pt x="143" y="372"/>
                  <a:pt x="142" y="373"/>
                  <a:pt x="142" y="374"/>
                </a:cubicBezTo>
                <a:cubicBezTo>
                  <a:pt x="142" y="374"/>
                  <a:pt x="143" y="374"/>
                  <a:pt x="143" y="375"/>
                </a:cubicBezTo>
                <a:cubicBezTo>
                  <a:pt x="145" y="378"/>
                  <a:pt x="147" y="375"/>
                  <a:pt x="148" y="376"/>
                </a:cubicBezTo>
                <a:cubicBezTo>
                  <a:pt x="148" y="379"/>
                  <a:pt x="149" y="381"/>
                  <a:pt x="145" y="381"/>
                </a:cubicBezTo>
                <a:cubicBezTo>
                  <a:pt x="146" y="380"/>
                  <a:pt x="146" y="379"/>
                  <a:pt x="147" y="378"/>
                </a:cubicBezTo>
                <a:cubicBezTo>
                  <a:pt x="145" y="376"/>
                  <a:pt x="146" y="378"/>
                  <a:pt x="145" y="379"/>
                </a:cubicBezTo>
                <a:cubicBezTo>
                  <a:pt x="142" y="380"/>
                  <a:pt x="140" y="381"/>
                  <a:pt x="138" y="381"/>
                </a:cubicBezTo>
                <a:cubicBezTo>
                  <a:pt x="138" y="382"/>
                  <a:pt x="138" y="382"/>
                  <a:pt x="139" y="382"/>
                </a:cubicBezTo>
                <a:cubicBezTo>
                  <a:pt x="139" y="383"/>
                  <a:pt x="134" y="384"/>
                  <a:pt x="133" y="384"/>
                </a:cubicBezTo>
                <a:cubicBezTo>
                  <a:pt x="133" y="384"/>
                  <a:pt x="132" y="384"/>
                  <a:pt x="132" y="384"/>
                </a:cubicBezTo>
                <a:cubicBezTo>
                  <a:pt x="132" y="383"/>
                  <a:pt x="132" y="383"/>
                  <a:pt x="131" y="382"/>
                </a:cubicBezTo>
                <a:cubicBezTo>
                  <a:pt x="130" y="386"/>
                  <a:pt x="127" y="384"/>
                  <a:pt x="125" y="384"/>
                </a:cubicBezTo>
                <a:cubicBezTo>
                  <a:pt x="124" y="386"/>
                  <a:pt x="122" y="389"/>
                  <a:pt x="120" y="390"/>
                </a:cubicBezTo>
                <a:cubicBezTo>
                  <a:pt x="120" y="390"/>
                  <a:pt x="120" y="390"/>
                  <a:pt x="120" y="390"/>
                </a:cubicBezTo>
                <a:cubicBezTo>
                  <a:pt x="119" y="390"/>
                  <a:pt x="118" y="391"/>
                  <a:pt x="118" y="392"/>
                </a:cubicBezTo>
                <a:cubicBezTo>
                  <a:pt x="116" y="392"/>
                  <a:pt x="116" y="393"/>
                  <a:pt x="115" y="393"/>
                </a:cubicBezTo>
                <a:cubicBezTo>
                  <a:pt x="114" y="394"/>
                  <a:pt x="113" y="394"/>
                  <a:pt x="111" y="394"/>
                </a:cubicBezTo>
                <a:cubicBezTo>
                  <a:pt x="110" y="396"/>
                  <a:pt x="106" y="396"/>
                  <a:pt x="104" y="398"/>
                </a:cubicBezTo>
                <a:cubicBezTo>
                  <a:pt x="103" y="394"/>
                  <a:pt x="102" y="395"/>
                  <a:pt x="100" y="395"/>
                </a:cubicBezTo>
                <a:cubicBezTo>
                  <a:pt x="98" y="396"/>
                  <a:pt x="97" y="398"/>
                  <a:pt x="96" y="399"/>
                </a:cubicBezTo>
                <a:cubicBezTo>
                  <a:pt x="96" y="402"/>
                  <a:pt x="96" y="402"/>
                  <a:pt x="97" y="402"/>
                </a:cubicBezTo>
                <a:cubicBezTo>
                  <a:pt x="98" y="403"/>
                  <a:pt x="103" y="402"/>
                  <a:pt x="103" y="406"/>
                </a:cubicBezTo>
                <a:cubicBezTo>
                  <a:pt x="102" y="407"/>
                  <a:pt x="98" y="407"/>
                  <a:pt x="97" y="407"/>
                </a:cubicBezTo>
                <a:cubicBezTo>
                  <a:pt x="95" y="409"/>
                  <a:pt x="92" y="408"/>
                  <a:pt x="91" y="408"/>
                </a:cubicBezTo>
                <a:cubicBezTo>
                  <a:pt x="90" y="406"/>
                  <a:pt x="90" y="404"/>
                  <a:pt x="91" y="403"/>
                </a:cubicBezTo>
                <a:cubicBezTo>
                  <a:pt x="93" y="403"/>
                  <a:pt x="93" y="401"/>
                  <a:pt x="93" y="399"/>
                </a:cubicBezTo>
                <a:cubicBezTo>
                  <a:pt x="89" y="398"/>
                  <a:pt x="89" y="398"/>
                  <a:pt x="87" y="395"/>
                </a:cubicBezTo>
                <a:cubicBezTo>
                  <a:pt x="86" y="396"/>
                  <a:pt x="86" y="396"/>
                  <a:pt x="85" y="397"/>
                </a:cubicBezTo>
                <a:cubicBezTo>
                  <a:pt x="84" y="396"/>
                  <a:pt x="83" y="395"/>
                  <a:pt x="83" y="395"/>
                </a:cubicBezTo>
                <a:cubicBezTo>
                  <a:pt x="82" y="391"/>
                  <a:pt x="81" y="393"/>
                  <a:pt x="81" y="391"/>
                </a:cubicBezTo>
                <a:cubicBezTo>
                  <a:pt x="81" y="392"/>
                  <a:pt x="80" y="394"/>
                  <a:pt x="80" y="394"/>
                </a:cubicBezTo>
                <a:cubicBezTo>
                  <a:pt x="76" y="394"/>
                  <a:pt x="74" y="393"/>
                  <a:pt x="72" y="394"/>
                </a:cubicBezTo>
                <a:cubicBezTo>
                  <a:pt x="72" y="396"/>
                  <a:pt x="84" y="399"/>
                  <a:pt x="78" y="402"/>
                </a:cubicBezTo>
                <a:cubicBezTo>
                  <a:pt x="77" y="402"/>
                  <a:pt x="77" y="402"/>
                  <a:pt x="76" y="402"/>
                </a:cubicBezTo>
                <a:cubicBezTo>
                  <a:pt x="75" y="403"/>
                  <a:pt x="74" y="404"/>
                  <a:pt x="74" y="405"/>
                </a:cubicBezTo>
                <a:cubicBezTo>
                  <a:pt x="75" y="406"/>
                  <a:pt x="76" y="405"/>
                  <a:pt x="78" y="408"/>
                </a:cubicBezTo>
                <a:cubicBezTo>
                  <a:pt x="78" y="409"/>
                  <a:pt x="79" y="411"/>
                  <a:pt x="77" y="412"/>
                </a:cubicBezTo>
                <a:close/>
                <a:moveTo>
                  <a:pt x="88" y="404"/>
                </a:moveTo>
                <a:cubicBezTo>
                  <a:pt x="88" y="403"/>
                  <a:pt x="88" y="402"/>
                  <a:pt x="88" y="403"/>
                </a:cubicBezTo>
                <a:cubicBezTo>
                  <a:pt x="88" y="404"/>
                  <a:pt x="88" y="403"/>
                  <a:pt x="88" y="404"/>
                </a:cubicBezTo>
                <a:close/>
                <a:moveTo>
                  <a:pt x="86" y="400"/>
                </a:moveTo>
                <a:cubicBezTo>
                  <a:pt x="86" y="399"/>
                  <a:pt x="86" y="398"/>
                  <a:pt x="86" y="398"/>
                </a:cubicBezTo>
                <a:cubicBezTo>
                  <a:pt x="89" y="399"/>
                  <a:pt x="88" y="399"/>
                  <a:pt x="86" y="400"/>
                </a:cubicBezTo>
                <a:close/>
                <a:moveTo>
                  <a:pt x="70" y="396"/>
                </a:moveTo>
                <a:cubicBezTo>
                  <a:pt x="70" y="395"/>
                  <a:pt x="70" y="395"/>
                  <a:pt x="70" y="395"/>
                </a:cubicBezTo>
                <a:cubicBezTo>
                  <a:pt x="72" y="395"/>
                  <a:pt x="72" y="396"/>
                  <a:pt x="70" y="396"/>
                </a:cubicBezTo>
                <a:close/>
                <a:moveTo>
                  <a:pt x="66" y="396"/>
                </a:moveTo>
                <a:cubicBezTo>
                  <a:pt x="64" y="394"/>
                  <a:pt x="64" y="392"/>
                  <a:pt x="64" y="391"/>
                </a:cubicBezTo>
                <a:cubicBezTo>
                  <a:pt x="67" y="390"/>
                  <a:pt x="69" y="389"/>
                  <a:pt x="69" y="394"/>
                </a:cubicBezTo>
                <a:cubicBezTo>
                  <a:pt x="68" y="395"/>
                  <a:pt x="67" y="395"/>
                  <a:pt x="66" y="396"/>
                </a:cubicBezTo>
                <a:close/>
                <a:moveTo>
                  <a:pt x="58" y="392"/>
                </a:moveTo>
                <a:cubicBezTo>
                  <a:pt x="57" y="391"/>
                  <a:pt x="57" y="391"/>
                  <a:pt x="56" y="390"/>
                </a:cubicBezTo>
                <a:cubicBezTo>
                  <a:pt x="57" y="388"/>
                  <a:pt x="58" y="389"/>
                  <a:pt x="60" y="389"/>
                </a:cubicBezTo>
                <a:cubicBezTo>
                  <a:pt x="60" y="391"/>
                  <a:pt x="59" y="391"/>
                  <a:pt x="58" y="392"/>
                </a:cubicBezTo>
                <a:close/>
                <a:moveTo>
                  <a:pt x="129" y="389"/>
                </a:moveTo>
                <a:cubicBezTo>
                  <a:pt x="127" y="388"/>
                  <a:pt x="129" y="388"/>
                  <a:pt x="130" y="388"/>
                </a:cubicBezTo>
                <a:cubicBezTo>
                  <a:pt x="130" y="389"/>
                  <a:pt x="130" y="389"/>
                  <a:pt x="129" y="389"/>
                </a:cubicBezTo>
                <a:close/>
                <a:moveTo>
                  <a:pt x="34" y="386"/>
                </a:moveTo>
                <a:cubicBezTo>
                  <a:pt x="34" y="384"/>
                  <a:pt x="34" y="383"/>
                  <a:pt x="36" y="384"/>
                </a:cubicBezTo>
                <a:cubicBezTo>
                  <a:pt x="35" y="385"/>
                  <a:pt x="35" y="386"/>
                  <a:pt x="34" y="386"/>
                </a:cubicBezTo>
                <a:close/>
                <a:moveTo>
                  <a:pt x="150" y="380"/>
                </a:moveTo>
                <a:cubicBezTo>
                  <a:pt x="150" y="379"/>
                  <a:pt x="150" y="379"/>
                  <a:pt x="150" y="378"/>
                </a:cubicBezTo>
                <a:cubicBezTo>
                  <a:pt x="151" y="377"/>
                  <a:pt x="150" y="376"/>
                  <a:pt x="152" y="375"/>
                </a:cubicBezTo>
                <a:cubicBezTo>
                  <a:pt x="153" y="376"/>
                  <a:pt x="153" y="376"/>
                  <a:pt x="153" y="380"/>
                </a:cubicBezTo>
                <a:cubicBezTo>
                  <a:pt x="152" y="380"/>
                  <a:pt x="151" y="380"/>
                  <a:pt x="150" y="380"/>
                </a:cubicBezTo>
                <a:close/>
                <a:moveTo>
                  <a:pt x="137" y="375"/>
                </a:moveTo>
                <a:cubicBezTo>
                  <a:pt x="137" y="374"/>
                  <a:pt x="137" y="374"/>
                  <a:pt x="137" y="374"/>
                </a:cubicBezTo>
                <a:cubicBezTo>
                  <a:pt x="138" y="374"/>
                  <a:pt x="137" y="375"/>
                  <a:pt x="137" y="375"/>
                </a:cubicBezTo>
                <a:close/>
                <a:moveTo>
                  <a:pt x="108" y="374"/>
                </a:moveTo>
                <a:cubicBezTo>
                  <a:pt x="107" y="373"/>
                  <a:pt x="109" y="373"/>
                  <a:pt x="109" y="373"/>
                </a:cubicBezTo>
                <a:cubicBezTo>
                  <a:pt x="109" y="374"/>
                  <a:pt x="109" y="374"/>
                  <a:pt x="108" y="374"/>
                </a:cubicBezTo>
                <a:close/>
                <a:moveTo>
                  <a:pt x="138" y="369"/>
                </a:moveTo>
                <a:cubicBezTo>
                  <a:pt x="138" y="367"/>
                  <a:pt x="138" y="367"/>
                  <a:pt x="138" y="367"/>
                </a:cubicBezTo>
                <a:cubicBezTo>
                  <a:pt x="136" y="367"/>
                  <a:pt x="134" y="368"/>
                  <a:pt x="134" y="366"/>
                </a:cubicBezTo>
                <a:cubicBezTo>
                  <a:pt x="136" y="365"/>
                  <a:pt x="137" y="365"/>
                  <a:pt x="140" y="366"/>
                </a:cubicBezTo>
                <a:cubicBezTo>
                  <a:pt x="140" y="368"/>
                  <a:pt x="140" y="368"/>
                  <a:pt x="138" y="369"/>
                </a:cubicBezTo>
                <a:close/>
                <a:moveTo>
                  <a:pt x="43" y="368"/>
                </a:moveTo>
                <a:cubicBezTo>
                  <a:pt x="42" y="367"/>
                  <a:pt x="43" y="367"/>
                  <a:pt x="44" y="367"/>
                </a:cubicBezTo>
                <a:cubicBezTo>
                  <a:pt x="44" y="368"/>
                  <a:pt x="44" y="368"/>
                  <a:pt x="43" y="368"/>
                </a:cubicBezTo>
                <a:close/>
                <a:moveTo>
                  <a:pt x="76" y="349"/>
                </a:moveTo>
                <a:cubicBezTo>
                  <a:pt x="75" y="347"/>
                  <a:pt x="75" y="347"/>
                  <a:pt x="73" y="347"/>
                </a:cubicBezTo>
                <a:cubicBezTo>
                  <a:pt x="73" y="345"/>
                  <a:pt x="77" y="347"/>
                  <a:pt x="78" y="348"/>
                </a:cubicBezTo>
                <a:cubicBezTo>
                  <a:pt x="78" y="349"/>
                  <a:pt x="77" y="349"/>
                  <a:pt x="76" y="349"/>
                </a:cubicBezTo>
                <a:close/>
                <a:moveTo>
                  <a:pt x="66" y="347"/>
                </a:moveTo>
                <a:cubicBezTo>
                  <a:pt x="66" y="347"/>
                  <a:pt x="66" y="347"/>
                  <a:pt x="63" y="346"/>
                </a:cubicBezTo>
                <a:cubicBezTo>
                  <a:pt x="63" y="343"/>
                  <a:pt x="63" y="341"/>
                  <a:pt x="64" y="339"/>
                </a:cubicBezTo>
                <a:cubicBezTo>
                  <a:pt x="64" y="339"/>
                  <a:pt x="65" y="339"/>
                  <a:pt x="66" y="340"/>
                </a:cubicBezTo>
                <a:cubicBezTo>
                  <a:pt x="68" y="341"/>
                  <a:pt x="69" y="341"/>
                  <a:pt x="72" y="342"/>
                </a:cubicBezTo>
                <a:cubicBezTo>
                  <a:pt x="71" y="347"/>
                  <a:pt x="71" y="346"/>
                  <a:pt x="66" y="347"/>
                </a:cubicBezTo>
                <a:close/>
                <a:moveTo>
                  <a:pt x="67" y="346"/>
                </a:moveTo>
                <a:cubicBezTo>
                  <a:pt x="66" y="344"/>
                  <a:pt x="64" y="343"/>
                  <a:pt x="67" y="344"/>
                </a:cubicBezTo>
                <a:cubicBezTo>
                  <a:pt x="68" y="345"/>
                  <a:pt x="68" y="345"/>
                  <a:pt x="67" y="346"/>
                </a:cubicBezTo>
                <a:close/>
                <a:moveTo>
                  <a:pt x="110" y="345"/>
                </a:moveTo>
                <a:cubicBezTo>
                  <a:pt x="109" y="345"/>
                  <a:pt x="109" y="344"/>
                  <a:pt x="109" y="344"/>
                </a:cubicBezTo>
                <a:cubicBezTo>
                  <a:pt x="109" y="342"/>
                  <a:pt x="112" y="343"/>
                  <a:pt x="112" y="344"/>
                </a:cubicBezTo>
                <a:cubicBezTo>
                  <a:pt x="111" y="345"/>
                  <a:pt x="111" y="345"/>
                  <a:pt x="110" y="345"/>
                </a:cubicBezTo>
                <a:close/>
                <a:moveTo>
                  <a:pt x="107" y="343"/>
                </a:moveTo>
                <a:cubicBezTo>
                  <a:pt x="105" y="342"/>
                  <a:pt x="104" y="341"/>
                  <a:pt x="103" y="340"/>
                </a:cubicBezTo>
                <a:cubicBezTo>
                  <a:pt x="104" y="339"/>
                  <a:pt x="105" y="339"/>
                  <a:pt x="108" y="340"/>
                </a:cubicBezTo>
                <a:cubicBezTo>
                  <a:pt x="108" y="341"/>
                  <a:pt x="108" y="342"/>
                  <a:pt x="108" y="343"/>
                </a:cubicBezTo>
                <a:cubicBezTo>
                  <a:pt x="108" y="343"/>
                  <a:pt x="107" y="343"/>
                  <a:pt x="107" y="343"/>
                </a:cubicBezTo>
                <a:close/>
                <a:moveTo>
                  <a:pt x="58" y="337"/>
                </a:moveTo>
                <a:cubicBezTo>
                  <a:pt x="56" y="336"/>
                  <a:pt x="49" y="330"/>
                  <a:pt x="51" y="327"/>
                </a:cubicBezTo>
                <a:cubicBezTo>
                  <a:pt x="54" y="327"/>
                  <a:pt x="54" y="327"/>
                  <a:pt x="55" y="331"/>
                </a:cubicBezTo>
                <a:cubicBezTo>
                  <a:pt x="56" y="331"/>
                  <a:pt x="58" y="331"/>
                  <a:pt x="59" y="332"/>
                </a:cubicBezTo>
                <a:cubicBezTo>
                  <a:pt x="59" y="337"/>
                  <a:pt x="59" y="337"/>
                  <a:pt x="59" y="337"/>
                </a:cubicBezTo>
                <a:cubicBezTo>
                  <a:pt x="58" y="337"/>
                  <a:pt x="58" y="337"/>
                  <a:pt x="58" y="337"/>
                </a:cubicBezTo>
                <a:close/>
                <a:moveTo>
                  <a:pt x="226" y="330"/>
                </a:moveTo>
                <a:cubicBezTo>
                  <a:pt x="225" y="330"/>
                  <a:pt x="225" y="329"/>
                  <a:pt x="224" y="329"/>
                </a:cubicBezTo>
                <a:cubicBezTo>
                  <a:pt x="225" y="328"/>
                  <a:pt x="226" y="328"/>
                  <a:pt x="228" y="328"/>
                </a:cubicBezTo>
                <a:cubicBezTo>
                  <a:pt x="228" y="329"/>
                  <a:pt x="228" y="329"/>
                  <a:pt x="228" y="329"/>
                </a:cubicBezTo>
                <a:cubicBezTo>
                  <a:pt x="227" y="330"/>
                  <a:pt x="227" y="330"/>
                  <a:pt x="226" y="330"/>
                </a:cubicBezTo>
                <a:close/>
                <a:moveTo>
                  <a:pt x="220" y="328"/>
                </a:moveTo>
                <a:cubicBezTo>
                  <a:pt x="219" y="328"/>
                  <a:pt x="219" y="328"/>
                  <a:pt x="220" y="327"/>
                </a:cubicBezTo>
                <a:cubicBezTo>
                  <a:pt x="222" y="328"/>
                  <a:pt x="222" y="328"/>
                  <a:pt x="220" y="328"/>
                </a:cubicBezTo>
                <a:close/>
                <a:moveTo>
                  <a:pt x="83" y="308"/>
                </a:moveTo>
                <a:cubicBezTo>
                  <a:pt x="83" y="307"/>
                  <a:pt x="83" y="306"/>
                  <a:pt x="83" y="306"/>
                </a:cubicBezTo>
                <a:cubicBezTo>
                  <a:pt x="84" y="307"/>
                  <a:pt x="84" y="307"/>
                  <a:pt x="83" y="308"/>
                </a:cubicBezTo>
                <a:close/>
                <a:moveTo>
                  <a:pt x="3" y="294"/>
                </a:moveTo>
                <a:cubicBezTo>
                  <a:pt x="2" y="292"/>
                  <a:pt x="3" y="290"/>
                  <a:pt x="3" y="290"/>
                </a:cubicBezTo>
                <a:cubicBezTo>
                  <a:pt x="3" y="287"/>
                  <a:pt x="2" y="285"/>
                  <a:pt x="4" y="284"/>
                </a:cubicBezTo>
                <a:cubicBezTo>
                  <a:pt x="5" y="282"/>
                  <a:pt x="5" y="283"/>
                  <a:pt x="5" y="285"/>
                </a:cubicBezTo>
                <a:cubicBezTo>
                  <a:pt x="2" y="286"/>
                  <a:pt x="5" y="293"/>
                  <a:pt x="3" y="294"/>
                </a:cubicBezTo>
                <a:close/>
                <a:moveTo>
                  <a:pt x="116" y="293"/>
                </a:moveTo>
                <a:cubicBezTo>
                  <a:pt x="116" y="292"/>
                  <a:pt x="116" y="292"/>
                  <a:pt x="116" y="292"/>
                </a:cubicBezTo>
                <a:cubicBezTo>
                  <a:pt x="117" y="292"/>
                  <a:pt x="117" y="292"/>
                  <a:pt x="116" y="293"/>
                </a:cubicBezTo>
                <a:close/>
                <a:moveTo>
                  <a:pt x="125" y="293"/>
                </a:moveTo>
                <a:cubicBezTo>
                  <a:pt x="125" y="290"/>
                  <a:pt x="125" y="290"/>
                  <a:pt x="125" y="292"/>
                </a:cubicBezTo>
                <a:cubicBezTo>
                  <a:pt x="125" y="292"/>
                  <a:pt x="125" y="292"/>
                  <a:pt x="125" y="293"/>
                </a:cubicBezTo>
                <a:close/>
                <a:moveTo>
                  <a:pt x="83" y="290"/>
                </a:moveTo>
                <a:cubicBezTo>
                  <a:pt x="82" y="288"/>
                  <a:pt x="84" y="285"/>
                  <a:pt x="84" y="289"/>
                </a:cubicBezTo>
                <a:cubicBezTo>
                  <a:pt x="84" y="289"/>
                  <a:pt x="83" y="290"/>
                  <a:pt x="83" y="290"/>
                </a:cubicBezTo>
                <a:close/>
                <a:moveTo>
                  <a:pt x="15" y="273"/>
                </a:moveTo>
                <a:cubicBezTo>
                  <a:pt x="15" y="271"/>
                  <a:pt x="16" y="271"/>
                  <a:pt x="16" y="273"/>
                </a:cubicBezTo>
                <a:cubicBezTo>
                  <a:pt x="15" y="273"/>
                  <a:pt x="15" y="273"/>
                  <a:pt x="15" y="273"/>
                </a:cubicBezTo>
                <a:close/>
                <a:moveTo>
                  <a:pt x="109" y="270"/>
                </a:moveTo>
                <a:cubicBezTo>
                  <a:pt x="107" y="268"/>
                  <a:pt x="111" y="268"/>
                  <a:pt x="111" y="270"/>
                </a:cubicBezTo>
                <a:cubicBezTo>
                  <a:pt x="110" y="270"/>
                  <a:pt x="109" y="270"/>
                  <a:pt x="109" y="270"/>
                </a:cubicBezTo>
                <a:close/>
                <a:moveTo>
                  <a:pt x="112" y="230"/>
                </a:moveTo>
                <a:cubicBezTo>
                  <a:pt x="112" y="228"/>
                  <a:pt x="112" y="229"/>
                  <a:pt x="113" y="230"/>
                </a:cubicBezTo>
                <a:cubicBezTo>
                  <a:pt x="113" y="230"/>
                  <a:pt x="112" y="230"/>
                  <a:pt x="112" y="230"/>
                </a:cubicBezTo>
                <a:close/>
                <a:moveTo>
                  <a:pt x="117" y="210"/>
                </a:moveTo>
                <a:cubicBezTo>
                  <a:pt x="116" y="207"/>
                  <a:pt x="116" y="205"/>
                  <a:pt x="117" y="202"/>
                </a:cubicBezTo>
                <a:cubicBezTo>
                  <a:pt x="119" y="202"/>
                  <a:pt x="119" y="202"/>
                  <a:pt x="120" y="204"/>
                </a:cubicBezTo>
                <a:cubicBezTo>
                  <a:pt x="119" y="206"/>
                  <a:pt x="119" y="206"/>
                  <a:pt x="119" y="209"/>
                </a:cubicBezTo>
                <a:cubicBezTo>
                  <a:pt x="118" y="210"/>
                  <a:pt x="118" y="210"/>
                  <a:pt x="117" y="210"/>
                </a:cubicBezTo>
                <a:close/>
                <a:moveTo>
                  <a:pt x="3" y="203"/>
                </a:moveTo>
                <a:cubicBezTo>
                  <a:pt x="3" y="202"/>
                  <a:pt x="3" y="202"/>
                  <a:pt x="3" y="201"/>
                </a:cubicBezTo>
                <a:cubicBezTo>
                  <a:pt x="4" y="201"/>
                  <a:pt x="4" y="202"/>
                  <a:pt x="3" y="203"/>
                </a:cubicBezTo>
                <a:close/>
                <a:moveTo>
                  <a:pt x="36" y="201"/>
                </a:moveTo>
                <a:cubicBezTo>
                  <a:pt x="36" y="199"/>
                  <a:pt x="37" y="198"/>
                  <a:pt x="37" y="200"/>
                </a:cubicBezTo>
                <a:cubicBezTo>
                  <a:pt x="36" y="201"/>
                  <a:pt x="36" y="201"/>
                  <a:pt x="36" y="201"/>
                </a:cubicBezTo>
                <a:close/>
                <a:moveTo>
                  <a:pt x="79" y="201"/>
                </a:moveTo>
                <a:cubicBezTo>
                  <a:pt x="78" y="199"/>
                  <a:pt x="80" y="196"/>
                  <a:pt x="80" y="200"/>
                </a:cubicBezTo>
                <a:cubicBezTo>
                  <a:pt x="79" y="200"/>
                  <a:pt x="79" y="200"/>
                  <a:pt x="79" y="201"/>
                </a:cubicBezTo>
                <a:close/>
                <a:moveTo>
                  <a:pt x="74" y="187"/>
                </a:moveTo>
                <a:cubicBezTo>
                  <a:pt x="74" y="186"/>
                  <a:pt x="74" y="186"/>
                  <a:pt x="75" y="186"/>
                </a:cubicBezTo>
                <a:cubicBezTo>
                  <a:pt x="75" y="187"/>
                  <a:pt x="75" y="187"/>
                  <a:pt x="74" y="187"/>
                </a:cubicBezTo>
                <a:close/>
                <a:moveTo>
                  <a:pt x="130" y="183"/>
                </a:moveTo>
                <a:cubicBezTo>
                  <a:pt x="130" y="181"/>
                  <a:pt x="130" y="181"/>
                  <a:pt x="131" y="180"/>
                </a:cubicBezTo>
                <a:cubicBezTo>
                  <a:pt x="133" y="178"/>
                  <a:pt x="131" y="178"/>
                  <a:pt x="135" y="177"/>
                </a:cubicBezTo>
                <a:cubicBezTo>
                  <a:pt x="135" y="179"/>
                  <a:pt x="132" y="182"/>
                  <a:pt x="130" y="183"/>
                </a:cubicBezTo>
                <a:close/>
                <a:moveTo>
                  <a:pt x="41" y="183"/>
                </a:moveTo>
                <a:cubicBezTo>
                  <a:pt x="41" y="180"/>
                  <a:pt x="41" y="179"/>
                  <a:pt x="42" y="177"/>
                </a:cubicBezTo>
                <a:cubicBezTo>
                  <a:pt x="43" y="177"/>
                  <a:pt x="44" y="175"/>
                  <a:pt x="44" y="175"/>
                </a:cubicBezTo>
                <a:cubicBezTo>
                  <a:pt x="45" y="172"/>
                  <a:pt x="47" y="172"/>
                  <a:pt x="48" y="169"/>
                </a:cubicBezTo>
                <a:cubicBezTo>
                  <a:pt x="49" y="169"/>
                  <a:pt x="51" y="167"/>
                  <a:pt x="52" y="166"/>
                </a:cubicBezTo>
                <a:cubicBezTo>
                  <a:pt x="54" y="165"/>
                  <a:pt x="54" y="164"/>
                  <a:pt x="54" y="166"/>
                </a:cubicBezTo>
                <a:cubicBezTo>
                  <a:pt x="52" y="167"/>
                  <a:pt x="51" y="169"/>
                  <a:pt x="50" y="171"/>
                </a:cubicBezTo>
                <a:cubicBezTo>
                  <a:pt x="48" y="172"/>
                  <a:pt x="47" y="173"/>
                  <a:pt x="46" y="176"/>
                </a:cubicBezTo>
                <a:cubicBezTo>
                  <a:pt x="46" y="178"/>
                  <a:pt x="43" y="182"/>
                  <a:pt x="41" y="183"/>
                </a:cubicBezTo>
                <a:close/>
                <a:moveTo>
                  <a:pt x="163" y="175"/>
                </a:moveTo>
                <a:cubicBezTo>
                  <a:pt x="163" y="174"/>
                  <a:pt x="164" y="174"/>
                  <a:pt x="164" y="175"/>
                </a:cubicBezTo>
                <a:cubicBezTo>
                  <a:pt x="164" y="175"/>
                  <a:pt x="164" y="175"/>
                  <a:pt x="163" y="175"/>
                </a:cubicBezTo>
                <a:close/>
                <a:moveTo>
                  <a:pt x="166" y="174"/>
                </a:moveTo>
                <a:cubicBezTo>
                  <a:pt x="166" y="174"/>
                  <a:pt x="166" y="173"/>
                  <a:pt x="166" y="173"/>
                </a:cubicBezTo>
                <a:cubicBezTo>
                  <a:pt x="167" y="173"/>
                  <a:pt x="168" y="173"/>
                  <a:pt x="166" y="174"/>
                </a:cubicBezTo>
                <a:close/>
                <a:moveTo>
                  <a:pt x="159" y="143"/>
                </a:moveTo>
                <a:cubicBezTo>
                  <a:pt x="156" y="141"/>
                  <a:pt x="160" y="141"/>
                  <a:pt x="161" y="141"/>
                </a:cubicBezTo>
                <a:cubicBezTo>
                  <a:pt x="161" y="143"/>
                  <a:pt x="161" y="143"/>
                  <a:pt x="159" y="143"/>
                </a:cubicBezTo>
                <a:close/>
                <a:moveTo>
                  <a:pt x="155" y="143"/>
                </a:moveTo>
                <a:cubicBezTo>
                  <a:pt x="154" y="141"/>
                  <a:pt x="156" y="142"/>
                  <a:pt x="157" y="142"/>
                </a:cubicBezTo>
                <a:cubicBezTo>
                  <a:pt x="156" y="142"/>
                  <a:pt x="155" y="142"/>
                  <a:pt x="155" y="143"/>
                </a:cubicBezTo>
                <a:close/>
                <a:moveTo>
                  <a:pt x="183" y="134"/>
                </a:moveTo>
                <a:cubicBezTo>
                  <a:pt x="182" y="133"/>
                  <a:pt x="182" y="133"/>
                  <a:pt x="182" y="133"/>
                </a:cubicBezTo>
                <a:cubicBezTo>
                  <a:pt x="183" y="130"/>
                  <a:pt x="184" y="133"/>
                  <a:pt x="183" y="1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9"/>
          <p:cNvSpPr>
            <a:spLocks noEditPoints="1"/>
          </p:cNvSpPr>
          <p:nvPr/>
        </p:nvSpPr>
        <p:spPr bwMode="auto">
          <a:xfrm>
            <a:off x="9167368" y="2842885"/>
            <a:ext cx="872799" cy="1244850"/>
          </a:xfrm>
          <a:custGeom>
            <a:avLst/>
            <a:gdLst>
              <a:gd name="T0" fmla="*/ 83 w 816"/>
              <a:gd name="T1" fmla="*/ 960 h 1162"/>
              <a:gd name="T2" fmla="*/ 269 w 816"/>
              <a:gd name="T3" fmla="*/ 740 h 1162"/>
              <a:gd name="T4" fmla="*/ 279 w 816"/>
              <a:gd name="T5" fmla="*/ 419 h 1162"/>
              <a:gd name="T6" fmla="*/ 151 w 816"/>
              <a:gd name="T7" fmla="*/ 386 h 1162"/>
              <a:gd name="T8" fmla="*/ 87 w 816"/>
              <a:gd name="T9" fmla="*/ 306 h 1162"/>
              <a:gd name="T10" fmla="*/ 167 w 816"/>
              <a:gd name="T11" fmla="*/ 188 h 1162"/>
              <a:gd name="T12" fmla="*/ 274 w 816"/>
              <a:gd name="T13" fmla="*/ 208 h 1162"/>
              <a:gd name="T14" fmla="*/ 311 w 816"/>
              <a:gd name="T15" fmla="*/ 365 h 1162"/>
              <a:gd name="T16" fmla="*/ 737 w 816"/>
              <a:gd name="T17" fmla="*/ 250 h 1162"/>
              <a:gd name="T18" fmla="*/ 807 w 816"/>
              <a:gd name="T19" fmla="*/ 200 h 1162"/>
              <a:gd name="T20" fmla="*/ 686 w 816"/>
              <a:gd name="T21" fmla="*/ 409 h 1162"/>
              <a:gd name="T22" fmla="*/ 718 w 816"/>
              <a:gd name="T23" fmla="*/ 783 h 1162"/>
              <a:gd name="T24" fmla="*/ 363 w 816"/>
              <a:gd name="T25" fmla="*/ 751 h 1162"/>
              <a:gd name="T26" fmla="*/ 87 w 816"/>
              <a:gd name="T27" fmla="*/ 1153 h 1162"/>
              <a:gd name="T28" fmla="*/ 11 w 816"/>
              <a:gd name="T29" fmla="*/ 939 h 1162"/>
              <a:gd name="T30" fmla="*/ 226 w 816"/>
              <a:gd name="T31" fmla="*/ 861 h 1162"/>
              <a:gd name="T32" fmla="*/ 292 w 816"/>
              <a:gd name="T33" fmla="*/ 760 h 1162"/>
              <a:gd name="T34" fmla="*/ 366 w 816"/>
              <a:gd name="T35" fmla="*/ 699 h 1162"/>
              <a:gd name="T36" fmla="*/ 284 w 816"/>
              <a:gd name="T37" fmla="*/ 775 h 1162"/>
              <a:gd name="T38" fmla="*/ 286 w 816"/>
              <a:gd name="T39" fmla="*/ 773 h 1162"/>
              <a:gd name="T40" fmla="*/ 691 w 816"/>
              <a:gd name="T41" fmla="*/ 700 h 1162"/>
              <a:gd name="T42" fmla="*/ 437 w 816"/>
              <a:gd name="T43" fmla="*/ 684 h 1162"/>
              <a:gd name="T44" fmla="*/ 412 w 816"/>
              <a:gd name="T45" fmla="*/ 633 h 1162"/>
              <a:gd name="T46" fmla="*/ 442 w 816"/>
              <a:gd name="T47" fmla="*/ 538 h 1162"/>
              <a:gd name="T48" fmla="*/ 454 w 816"/>
              <a:gd name="T49" fmla="*/ 472 h 1162"/>
              <a:gd name="T50" fmla="*/ 532 w 816"/>
              <a:gd name="T51" fmla="*/ 385 h 1162"/>
              <a:gd name="T52" fmla="*/ 644 w 816"/>
              <a:gd name="T53" fmla="*/ 476 h 1162"/>
              <a:gd name="T54" fmla="*/ 574 w 816"/>
              <a:gd name="T55" fmla="*/ 540 h 1162"/>
              <a:gd name="T56" fmla="*/ 516 w 816"/>
              <a:gd name="T57" fmla="*/ 644 h 1162"/>
              <a:gd name="T58" fmla="*/ 231 w 816"/>
              <a:gd name="T59" fmla="*/ 643 h 1162"/>
              <a:gd name="T60" fmla="*/ 626 w 816"/>
              <a:gd name="T61" fmla="*/ 639 h 1162"/>
              <a:gd name="T62" fmla="*/ 240 w 816"/>
              <a:gd name="T63" fmla="*/ 509 h 1162"/>
              <a:gd name="T64" fmla="*/ 433 w 816"/>
              <a:gd name="T65" fmla="*/ 603 h 1162"/>
              <a:gd name="T66" fmla="*/ 312 w 816"/>
              <a:gd name="T67" fmla="*/ 518 h 1162"/>
              <a:gd name="T68" fmla="*/ 235 w 816"/>
              <a:gd name="T69" fmla="*/ 403 h 1162"/>
              <a:gd name="T70" fmla="*/ 490 w 816"/>
              <a:gd name="T71" fmla="*/ 418 h 1162"/>
              <a:gd name="T72" fmla="*/ 212 w 816"/>
              <a:gd name="T73" fmla="*/ 397 h 1162"/>
              <a:gd name="T74" fmla="*/ 227 w 816"/>
              <a:gd name="T75" fmla="*/ 388 h 1162"/>
              <a:gd name="T76" fmla="*/ 222 w 816"/>
              <a:gd name="T77" fmla="*/ 377 h 1162"/>
              <a:gd name="T78" fmla="*/ 65 w 816"/>
              <a:gd name="T79" fmla="*/ 341 h 1162"/>
              <a:gd name="T80" fmla="*/ 273 w 816"/>
              <a:gd name="T81" fmla="*/ 315 h 1162"/>
              <a:gd name="T82" fmla="*/ 214 w 816"/>
              <a:gd name="T83" fmla="*/ 232 h 1162"/>
              <a:gd name="T84" fmla="*/ 318 w 816"/>
              <a:gd name="T85" fmla="*/ 253 h 1162"/>
              <a:gd name="T86" fmla="*/ 366 w 816"/>
              <a:gd name="T87" fmla="*/ 262 h 1162"/>
              <a:gd name="T88" fmla="*/ 349 w 816"/>
              <a:gd name="T89" fmla="*/ 175 h 1162"/>
              <a:gd name="T90" fmla="*/ 347 w 816"/>
              <a:gd name="T91" fmla="*/ 157 h 1162"/>
              <a:gd name="T92" fmla="*/ 207 w 816"/>
              <a:gd name="T93" fmla="*/ 109 h 1162"/>
              <a:gd name="T94" fmla="*/ 242 w 816"/>
              <a:gd name="T95" fmla="*/ 25 h 1162"/>
              <a:gd name="T96" fmla="*/ 219 w 816"/>
              <a:gd name="T97" fmla="*/ 57 h 1162"/>
              <a:gd name="T98" fmla="*/ 666 w 816"/>
              <a:gd name="T99" fmla="*/ 604 h 1162"/>
              <a:gd name="T100" fmla="*/ 627 w 816"/>
              <a:gd name="T101" fmla="*/ 584 h 1162"/>
              <a:gd name="T102" fmla="*/ 546 w 816"/>
              <a:gd name="T103" fmla="*/ 468 h 1162"/>
              <a:gd name="T104" fmla="*/ 506 w 816"/>
              <a:gd name="T105" fmla="*/ 459 h 1162"/>
              <a:gd name="T106" fmla="*/ 524 w 816"/>
              <a:gd name="T107" fmla="*/ 446 h 1162"/>
              <a:gd name="T108" fmla="*/ 714 w 816"/>
              <a:gd name="T109" fmla="*/ 434 h 1162"/>
              <a:gd name="T110" fmla="*/ 657 w 816"/>
              <a:gd name="T111" fmla="*/ 411 h 1162"/>
              <a:gd name="T112" fmla="*/ 751 w 816"/>
              <a:gd name="T113" fmla="*/ 376 h 1162"/>
              <a:gd name="T114" fmla="*/ 763 w 816"/>
              <a:gd name="T115" fmla="*/ 328 h 1162"/>
              <a:gd name="T116" fmla="*/ 745 w 816"/>
              <a:gd name="T117" fmla="*/ 207 h 1162"/>
              <a:gd name="T118" fmla="*/ 768 w 816"/>
              <a:gd name="T119" fmla="*/ 179 h 1162"/>
              <a:gd name="T120" fmla="*/ 725 w 816"/>
              <a:gd name="T121" fmla="*/ 151 h 1162"/>
              <a:gd name="T122" fmla="*/ 757 w 816"/>
              <a:gd name="T123" fmla="*/ 96 h 1162"/>
              <a:gd name="T124" fmla="*/ 701 w 816"/>
              <a:gd name="T125" fmla="*/ 78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6" h="1162">
                <a:moveTo>
                  <a:pt x="116" y="1162"/>
                </a:moveTo>
                <a:cubicBezTo>
                  <a:pt x="113" y="1161"/>
                  <a:pt x="111" y="1160"/>
                  <a:pt x="110" y="1160"/>
                </a:cubicBezTo>
                <a:cubicBezTo>
                  <a:pt x="110" y="1151"/>
                  <a:pt x="119" y="1152"/>
                  <a:pt x="126" y="1149"/>
                </a:cubicBezTo>
                <a:cubicBezTo>
                  <a:pt x="127" y="1146"/>
                  <a:pt x="130" y="1146"/>
                  <a:pt x="133" y="1147"/>
                </a:cubicBezTo>
                <a:cubicBezTo>
                  <a:pt x="137" y="1144"/>
                  <a:pt x="149" y="1131"/>
                  <a:pt x="150" y="1126"/>
                </a:cubicBezTo>
                <a:cubicBezTo>
                  <a:pt x="147" y="1124"/>
                  <a:pt x="145" y="1122"/>
                  <a:pt x="143" y="1122"/>
                </a:cubicBezTo>
                <a:cubicBezTo>
                  <a:pt x="140" y="1115"/>
                  <a:pt x="136" y="1114"/>
                  <a:pt x="131" y="1112"/>
                </a:cubicBezTo>
                <a:cubicBezTo>
                  <a:pt x="129" y="1108"/>
                  <a:pt x="123" y="1105"/>
                  <a:pt x="121" y="1104"/>
                </a:cubicBezTo>
                <a:cubicBezTo>
                  <a:pt x="118" y="1099"/>
                  <a:pt x="106" y="1094"/>
                  <a:pt x="101" y="1099"/>
                </a:cubicBezTo>
                <a:cubicBezTo>
                  <a:pt x="101" y="1105"/>
                  <a:pt x="76" y="1117"/>
                  <a:pt x="72" y="1124"/>
                </a:cubicBezTo>
                <a:cubicBezTo>
                  <a:pt x="73" y="1130"/>
                  <a:pt x="67" y="1129"/>
                  <a:pt x="71" y="1135"/>
                </a:cubicBezTo>
                <a:cubicBezTo>
                  <a:pt x="71" y="1139"/>
                  <a:pt x="67" y="1134"/>
                  <a:pt x="67" y="1136"/>
                </a:cubicBezTo>
                <a:cubicBezTo>
                  <a:pt x="72" y="1141"/>
                  <a:pt x="63" y="1136"/>
                  <a:pt x="62" y="1136"/>
                </a:cubicBezTo>
                <a:cubicBezTo>
                  <a:pt x="56" y="1120"/>
                  <a:pt x="89" y="1109"/>
                  <a:pt x="95" y="1097"/>
                </a:cubicBezTo>
                <a:cubicBezTo>
                  <a:pt x="97" y="1096"/>
                  <a:pt x="97" y="1096"/>
                  <a:pt x="98" y="1096"/>
                </a:cubicBezTo>
                <a:cubicBezTo>
                  <a:pt x="99" y="1082"/>
                  <a:pt x="121" y="1085"/>
                  <a:pt x="127" y="1076"/>
                </a:cubicBezTo>
                <a:cubicBezTo>
                  <a:pt x="133" y="1071"/>
                  <a:pt x="137" y="1070"/>
                  <a:pt x="140" y="1062"/>
                </a:cubicBezTo>
                <a:cubicBezTo>
                  <a:pt x="140" y="1057"/>
                  <a:pt x="140" y="1054"/>
                  <a:pt x="142" y="1050"/>
                </a:cubicBezTo>
                <a:cubicBezTo>
                  <a:pt x="149" y="1046"/>
                  <a:pt x="142" y="1042"/>
                  <a:pt x="150" y="1041"/>
                </a:cubicBezTo>
                <a:cubicBezTo>
                  <a:pt x="154" y="1036"/>
                  <a:pt x="150" y="1034"/>
                  <a:pt x="158" y="1030"/>
                </a:cubicBezTo>
                <a:cubicBezTo>
                  <a:pt x="163" y="1026"/>
                  <a:pt x="165" y="1018"/>
                  <a:pt x="167" y="1012"/>
                </a:cubicBezTo>
                <a:cubicBezTo>
                  <a:pt x="171" y="1000"/>
                  <a:pt x="178" y="989"/>
                  <a:pt x="181" y="976"/>
                </a:cubicBezTo>
                <a:cubicBezTo>
                  <a:pt x="185" y="968"/>
                  <a:pt x="188" y="960"/>
                  <a:pt x="190" y="951"/>
                </a:cubicBezTo>
                <a:cubicBezTo>
                  <a:pt x="188" y="947"/>
                  <a:pt x="186" y="941"/>
                  <a:pt x="187" y="937"/>
                </a:cubicBezTo>
                <a:cubicBezTo>
                  <a:pt x="190" y="934"/>
                  <a:pt x="195" y="923"/>
                  <a:pt x="195" y="919"/>
                </a:cubicBezTo>
                <a:cubicBezTo>
                  <a:pt x="191" y="905"/>
                  <a:pt x="198" y="893"/>
                  <a:pt x="203" y="881"/>
                </a:cubicBezTo>
                <a:cubicBezTo>
                  <a:pt x="204" y="877"/>
                  <a:pt x="206" y="850"/>
                  <a:pt x="211" y="850"/>
                </a:cubicBezTo>
                <a:cubicBezTo>
                  <a:pt x="214" y="856"/>
                  <a:pt x="215" y="849"/>
                  <a:pt x="215" y="848"/>
                </a:cubicBezTo>
                <a:cubicBezTo>
                  <a:pt x="208" y="847"/>
                  <a:pt x="213" y="845"/>
                  <a:pt x="215" y="840"/>
                </a:cubicBezTo>
                <a:cubicBezTo>
                  <a:pt x="214" y="840"/>
                  <a:pt x="205" y="846"/>
                  <a:pt x="202" y="847"/>
                </a:cubicBezTo>
                <a:cubicBezTo>
                  <a:pt x="193" y="843"/>
                  <a:pt x="185" y="857"/>
                  <a:pt x="178" y="862"/>
                </a:cubicBezTo>
                <a:cubicBezTo>
                  <a:pt x="177" y="864"/>
                  <a:pt x="175" y="865"/>
                  <a:pt x="175" y="867"/>
                </a:cubicBezTo>
                <a:cubicBezTo>
                  <a:pt x="164" y="873"/>
                  <a:pt x="168" y="883"/>
                  <a:pt x="164" y="893"/>
                </a:cubicBezTo>
                <a:cubicBezTo>
                  <a:pt x="160" y="896"/>
                  <a:pt x="160" y="895"/>
                  <a:pt x="160" y="901"/>
                </a:cubicBezTo>
                <a:cubicBezTo>
                  <a:pt x="158" y="904"/>
                  <a:pt x="161" y="913"/>
                  <a:pt x="159" y="918"/>
                </a:cubicBezTo>
                <a:cubicBezTo>
                  <a:pt x="156" y="918"/>
                  <a:pt x="155" y="920"/>
                  <a:pt x="152" y="921"/>
                </a:cubicBezTo>
                <a:cubicBezTo>
                  <a:pt x="149" y="928"/>
                  <a:pt x="144" y="923"/>
                  <a:pt x="139" y="928"/>
                </a:cubicBezTo>
                <a:cubicBezTo>
                  <a:pt x="140" y="932"/>
                  <a:pt x="143" y="931"/>
                  <a:pt x="140" y="935"/>
                </a:cubicBezTo>
                <a:cubicBezTo>
                  <a:pt x="137" y="936"/>
                  <a:pt x="136" y="936"/>
                  <a:pt x="136" y="938"/>
                </a:cubicBezTo>
                <a:cubicBezTo>
                  <a:pt x="132" y="940"/>
                  <a:pt x="124" y="939"/>
                  <a:pt x="121" y="941"/>
                </a:cubicBezTo>
                <a:cubicBezTo>
                  <a:pt x="121" y="944"/>
                  <a:pt x="120" y="949"/>
                  <a:pt x="119" y="952"/>
                </a:cubicBezTo>
                <a:cubicBezTo>
                  <a:pt x="114" y="955"/>
                  <a:pt x="118" y="953"/>
                  <a:pt x="119" y="957"/>
                </a:cubicBezTo>
                <a:cubicBezTo>
                  <a:pt x="115" y="957"/>
                  <a:pt x="115" y="957"/>
                  <a:pt x="114" y="957"/>
                </a:cubicBezTo>
                <a:cubicBezTo>
                  <a:pt x="112" y="955"/>
                  <a:pt x="107" y="947"/>
                  <a:pt x="106" y="949"/>
                </a:cubicBezTo>
                <a:cubicBezTo>
                  <a:pt x="106" y="958"/>
                  <a:pt x="109" y="959"/>
                  <a:pt x="103" y="952"/>
                </a:cubicBezTo>
                <a:cubicBezTo>
                  <a:pt x="99" y="946"/>
                  <a:pt x="100" y="942"/>
                  <a:pt x="100" y="935"/>
                </a:cubicBezTo>
                <a:cubicBezTo>
                  <a:pt x="93" y="933"/>
                  <a:pt x="83" y="945"/>
                  <a:pt x="80" y="951"/>
                </a:cubicBezTo>
                <a:cubicBezTo>
                  <a:pt x="81" y="953"/>
                  <a:pt x="84" y="957"/>
                  <a:pt x="83" y="960"/>
                </a:cubicBezTo>
                <a:cubicBezTo>
                  <a:pt x="81" y="964"/>
                  <a:pt x="83" y="971"/>
                  <a:pt x="77" y="976"/>
                </a:cubicBezTo>
                <a:cubicBezTo>
                  <a:pt x="54" y="979"/>
                  <a:pt x="71" y="979"/>
                  <a:pt x="72" y="970"/>
                </a:cubicBezTo>
                <a:cubicBezTo>
                  <a:pt x="72" y="970"/>
                  <a:pt x="69" y="970"/>
                  <a:pt x="68" y="969"/>
                </a:cubicBezTo>
                <a:cubicBezTo>
                  <a:pt x="67" y="966"/>
                  <a:pt x="54" y="953"/>
                  <a:pt x="56" y="950"/>
                </a:cubicBezTo>
                <a:cubicBezTo>
                  <a:pt x="56" y="943"/>
                  <a:pt x="43" y="942"/>
                  <a:pt x="43" y="934"/>
                </a:cubicBezTo>
                <a:cubicBezTo>
                  <a:pt x="41" y="930"/>
                  <a:pt x="35" y="928"/>
                  <a:pt x="31" y="927"/>
                </a:cubicBezTo>
                <a:cubicBezTo>
                  <a:pt x="31" y="925"/>
                  <a:pt x="30" y="923"/>
                  <a:pt x="29" y="923"/>
                </a:cubicBezTo>
                <a:cubicBezTo>
                  <a:pt x="30" y="916"/>
                  <a:pt x="38" y="917"/>
                  <a:pt x="44" y="917"/>
                </a:cubicBezTo>
                <a:cubicBezTo>
                  <a:pt x="54" y="912"/>
                  <a:pt x="62" y="909"/>
                  <a:pt x="71" y="902"/>
                </a:cubicBezTo>
                <a:cubicBezTo>
                  <a:pt x="79" y="898"/>
                  <a:pt x="69" y="885"/>
                  <a:pt x="84" y="884"/>
                </a:cubicBezTo>
                <a:cubicBezTo>
                  <a:pt x="89" y="882"/>
                  <a:pt x="95" y="880"/>
                  <a:pt x="99" y="876"/>
                </a:cubicBezTo>
                <a:cubicBezTo>
                  <a:pt x="109" y="873"/>
                  <a:pt x="117" y="867"/>
                  <a:pt x="126" y="863"/>
                </a:cubicBezTo>
                <a:cubicBezTo>
                  <a:pt x="128" y="858"/>
                  <a:pt x="130" y="859"/>
                  <a:pt x="133" y="856"/>
                </a:cubicBezTo>
                <a:cubicBezTo>
                  <a:pt x="143" y="845"/>
                  <a:pt x="155" y="837"/>
                  <a:pt x="166" y="828"/>
                </a:cubicBezTo>
                <a:cubicBezTo>
                  <a:pt x="169" y="822"/>
                  <a:pt x="173" y="820"/>
                  <a:pt x="173" y="813"/>
                </a:cubicBezTo>
                <a:cubicBezTo>
                  <a:pt x="175" y="804"/>
                  <a:pt x="185" y="804"/>
                  <a:pt x="189" y="799"/>
                </a:cubicBezTo>
                <a:cubicBezTo>
                  <a:pt x="201" y="801"/>
                  <a:pt x="186" y="792"/>
                  <a:pt x="197" y="790"/>
                </a:cubicBezTo>
                <a:cubicBezTo>
                  <a:pt x="202" y="786"/>
                  <a:pt x="209" y="776"/>
                  <a:pt x="216" y="779"/>
                </a:cubicBezTo>
                <a:cubicBezTo>
                  <a:pt x="218" y="777"/>
                  <a:pt x="225" y="771"/>
                  <a:pt x="228" y="770"/>
                </a:cubicBezTo>
                <a:cubicBezTo>
                  <a:pt x="228" y="767"/>
                  <a:pt x="216" y="772"/>
                  <a:pt x="221" y="765"/>
                </a:cubicBezTo>
                <a:cubicBezTo>
                  <a:pt x="220" y="762"/>
                  <a:pt x="218" y="759"/>
                  <a:pt x="217" y="758"/>
                </a:cubicBezTo>
                <a:cubicBezTo>
                  <a:pt x="216" y="750"/>
                  <a:pt x="214" y="742"/>
                  <a:pt x="214" y="735"/>
                </a:cubicBezTo>
                <a:cubicBezTo>
                  <a:pt x="217" y="722"/>
                  <a:pt x="221" y="709"/>
                  <a:pt x="225" y="696"/>
                </a:cubicBezTo>
                <a:cubicBezTo>
                  <a:pt x="225" y="693"/>
                  <a:pt x="227" y="678"/>
                  <a:pt x="231" y="678"/>
                </a:cubicBezTo>
                <a:cubicBezTo>
                  <a:pt x="231" y="687"/>
                  <a:pt x="232" y="697"/>
                  <a:pt x="229" y="707"/>
                </a:cubicBezTo>
                <a:cubicBezTo>
                  <a:pt x="228" y="717"/>
                  <a:pt x="225" y="726"/>
                  <a:pt x="225" y="736"/>
                </a:cubicBezTo>
                <a:cubicBezTo>
                  <a:pt x="226" y="742"/>
                  <a:pt x="227" y="751"/>
                  <a:pt x="229" y="756"/>
                </a:cubicBezTo>
                <a:cubicBezTo>
                  <a:pt x="223" y="761"/>
                  <a:pt x="231" y="756"/>
                  <a:pt x="232" y="762"/>
                </a:cubicBezTo>
                <a:cubicBezTo>
                  <a:pt x="227" y="763"/>
                  <a:pt x="230" y="764"/>
                  <a:pt x="230" y="766"/>
                </a:cubicBezTo>
                <a:cubicBezTo>
                  <a:pt x="224" y="770"/>
                  <a:pt x="236" y="770"/>
                  <a:pt x="237" y="769"/>
                </a:cubicBezTo>
                <a:cubicBezTo>
                  <a:pt x="236" y="765"/>
                  <a:pt x="245" y="760"/>
                  <a:pt x="245" y="757"/>
                </a:cubicBezTo>
                <a:cubicBezTo>
                  <a:pt x="238" y="757"/>
                  <a:pt x="241" y="763"/>
                  <a:pt x="238" y="754"/>
                </a:cubicBezTo>
                <a:cubicBezTo>
                  <a:pt x="232" y="755"/>
                  <a:pt x="240" y="757"/>
                  <a:pt x="235" y="758"/>
                </a:cubicBezTo>
                <a:cubicBezTo>
                  <a:pt x="235" y="749"/>
                  <a:pt x="237" y="756"/>
                  <a:pt x="240" y="751"/>
                </a:cubicBezTo>
                <a:cubicBezTo>
                  <a:pt x="239" y="749"/>
                  <a:pt x="239" y="747"/>
                  <a:pt x="239" y="745"/>
                </a:cubicBezTo>
                <a:cubicBezTo>
                  <a:pt x="230" y="745"/>
                  <a:pt x="242" y="742"/>
                  <a:pt x="243" y="740"/>
                </a:cubicBezTo>
                <a:cubicBezTo>
                  <a:pt x="242" y="735"/>
                  <a:pt x="242" y="722"/>
                  <a:pt x="246" y="720"/>
                </a:cubicBezTo>
                <a:cubicBezTo>
                  <a:pt x="246" y="714"/>
                  <a:pt x="251" y="709"/>
                  <a:pt x="251" y="704"/>
                </a:cubicBezTo>
                <a:cubicBezTo>
                  <a:pt x="248" y="697"/>
                  <a:pt x="254" y="699"/>
                  <a:pt x="255" y="694"/>
                </a:cubicBezTo>
                <a:cubicBezTo>
                  <a:pt x="251" y="689"/>
                  <a:pt x="244" y="682"/>
                  <a:pt x="245" y="675"/>
                </a:cubicBezTo>
                <a:cubicBezTo>
                  <a:pt x="246" y="675"/>
                  <a:pt x="252" y="680"/>
                  <a:pt x="253" y="683"/>
                </a:cubicBezTo>
                <a:cubicBezTo>
                  <a:pt x="257" y="686"/>
                  <a:pt x="265" y="690"/>
                  <a:pt x="262" y="696"/>
                </a:cubicBezTo>
                <a:cubicBezTo>
                  <a:pt x="255" y="701"/>
                  <a:pt x="268" y="710"/>
                  <a:pt x="261" y="717"/>
                </a:cubicBezTo>
                <a:cubicBezTo>
                  <a:pt x="258" y="725"/>
                  <a:pt x="254" y="729"/>
                  <a:pt x="256" y="738"/>
                </a:cubicBezTo>
                <a:cubicBezTo>
                  <a:pt x="255" y="745"/>
                  <a:pt x="250" y="745"/>
                  <a:pt x="250" y="752"/>
                </a:cubicBezTo>
                <a:cubicBezTo>
                  <a:pt x="250" y="753"/>
                  <a:pt x="249" y="754"/>
                  <a:pt x="249" y="755"/>
                </a:cubicBezTo>
                <a:cubicBezTo>
                  <a:pt x="251" y="757"/>
                  <a:pt x="275" y="742"/>
                  <a:pt x="274" y="737"/>
                </a:cubicBezTo>
                <a:cubicBezTo>
                  <a:pt x="272" y="737"/>
                  <a:pt x="271" y="739"/>
                  <a:pt x="269" y="740"/>
                </a:cubicBezTo>
                <a:cubicBezTo>
                  <a:pt x="264" y="739"/>
                  <a:pt x="265" y="742"/>
                  <a:pt x="262" y="742"/>
                </a:cubicBezTo>
                <a:cubicBezTo>
                  <a:pt x="261" y="730"/>
                  <a:pt x="265" y="719"/>
                  <a:pt x="270" y="709"/>
                </a:cubicBezTo>
                <a:cubicBezTo>
                  <a:pt x="270" y="706"/>
                  <a:pt x="270" y="703"/>
                  <a:pt x="271" y="700"/>
                </a:cubicBezTo>
                <a:cubicBezTo>
                  <a:pt x="278" y="697"/>
                  <a:pt x="271" y="692"/>
                  <a:pt x="274" y="692"/>
                </a:cubicBezTo>
                <a:cubicBezTo>
                  <a:pt x="277" y="699"/>
                  <a:pt x="276" y="688"/>
                  <a:pt x="282" y="696"/>
                </a:cubicBezTo>
                <a:cubicBezTo>
                  <a:pt x="286" y="696"/>
                  <a:pt x="286" y="688"/>
                  <a:pt x="291" y="696"/>
                </a:cubicBezTo>
                <a:cubicBezTo>
                  <a:pt x="297" y="689"/>
                  <a:pt x="295" y="683"/>
                  <a:pt x="307" y="683"/>
                </a:cubicBezTo>
                <a:cubicBezTo>
                  <a:pt x="309" y="688"/>
                  <a:pt x="316" y="688"/>
                  <a:pt x="317" y="692"/>
                </a:cubicBezTo>
                <a:cubicBezTo>
                  <a:pt x="322" y="692"/>
                  <a:pt x="332" y="684"/>
                  <a:pt x="332" y="679"/>
                </a:cubicBezTo>
                <a:cubicBezTo>
                  <a:pt x="330" y="677"/>
                  <a:pt x="332" y="678"/>
                  <a:pt x="332" y="676"/>
                </a:cubicBezTo>
                <a:cubicBezTo>
                  <a:pt x="317" y="672"/>
                  <a:pt x="338" y="661"/>
                  <a:pt x="331" y="661"/>
                </a:cubicBezTo>
                <a:cubicBezTo>
                  <a:pt x="330" y="659"/>
                  <a:pt x="331" y="649"/>
                  <a:pt x="332" y="647"/>
                </a:cubicBezTo>
                <a:cubicBezTo>
                  <a:pt x="325" y="635"/>
                  <a:pt x="337" y="639"/>
                  <a:pt x="336" y="635"/>
                </a:cubicBezTo>
                <a:cubicBezTo>
                  <a:pt x="331" y="625"/>
                  <a:pt x="341" y="618"/>
                  <a:pt x="341" y="609"/>
                </a:cubicBezTo>
                <a:cubicBezTo>
                  <a:pt x="345" y="601"/>
                  <a:pt x="347" y="595"/>
                  <a:pt x="354" y="603"/>
                </a:cubicBezTo>
                <a:cubicBezTo>
                  <a:pt x="358" y="604"/>
                  <a:pt x="357" y="608"/>
                  <a:pt x="360" y="608"/>
                </a:cubicBezTo>
                <a:cubicBezTo>
                  <a:pt x="364" y="603"/>
                  <a:pt x="367" y="606"/>
                  <a:pt x="368" y="600"/>
                </a:cubicBezTo>
                <a:cubicBezTo>
                  <a:pt x="369" y="599"/>
                  <a:pt x="371" y="597"/>
                  <a:pt x="371" y="595"/>
                </a:cubicBezTo>
                <a:cubicBezTo>
                  <a:pt x="364" y="587"/>
                  <a:pt x="373" y="573"/>
                  <a:pt x="380" y="568"/>
                </a:cubicBezTo>
                <a:cubicBezTo>
                  <a:pt x="385" y="570"/>
                  <a:pt x="388" y="573"/>
                  <a:pt x="390" y="567"/>
                </a:cubicBezTo>
                <a:cubicBezTo>
                  <a:pt x="394" y="565"/>
                  <a:pt x="393" y="561"/>
                  <a:pt x="393" y="558"/>
                </a:cubicBezTo>
                <a:cubicBezTo>
                  <a:pt x="395" y="554"/>
                  <a:pt x="395" y="549"/>
                  <a:pt x="397" y="546"/>
                </a:cubicBezTo>
                <a:cubicBezTo>
                  <a:pt x="396" y="542"/>
                  <a:pt x="402" y="530"/>
                  <a:pt x="397" y="527"/>
                </a:cubicBezTo>
                <a:cubicBezTo>
                  <a:pt x="397" y="524"/>
                  <a:pt x="402" y="523"/>
                  <a:pt x="399" y="518"/>
                </a:cubicBezTo>
                <a:cubicBezTo>
                  <a:pt x="395" y="518"/>
                  <a:pt x="393" y="537"/>
                  <a:pt x="392" y="540"/>
                </a:cubicBezTo>
                <a:cubicBezTo>
                  <a:pt x="388" y="547"/>
                  <a:pt x="389" y="556"/>
                  <a:pt x="384" y="564"/>
                </a:cubicBezTo>
                <a:cubicBezTo>
                  <a:pt x="382" y="573"/>
                  <a:pt x="383" y="560"/>
                  <a:pt x="375" y="557"/>
                </a:cubicBezTo>
                <a:cubicBezTo>
                  <a:pt x="372" y="551"/>
                  <a:pt x="376" y="542"/>
                  <a:pt x="379" y="537"/>
                </a:cubicBezTo>
                <a:cubicBezTo>
                  <a:pt x="380" y="536"/>
                  <a:pt x="383" y="536"/>
                  <a:pt x="384" y="535"/>
                </a:cubicBezTo>
                <a:cubicBezTo>
                  <a:pt x="385" y="528"/>
                  <a:pt x="393" y="524"/>
                  <a:pt x="393" y="518"/>
                </a:cubicBezTo>
                <a:cubicBezTo>
                  <a:pt x="390" y="516"/>
                  <a:pt x="394" y="510"/>
                  <a:pt x="394" y="507"/>
                </a:cubicBezTo>
                <a:cubicBezTo>
                  <a:pt x="389" y="503"/>
                  <a:pt x="397" y="498"/>
                  <a:pt x="389" y="494"/>
                </a:cubicBezTo>
                <a:cubicBezTo>
                  <a:pt x="388" y="488"/>
                  <a:pt x="393" y="488"/>
                  <a:pt x="387" y="483"/>
                </a:cubicBezTo>
                <a:cubicBezTo>
                  <a:pt x="387" y="480"/>
                  <a:pt x="391" y="478"/>
                  <a:pt x="389" y="475"/>
                </a:cubicBezTo>
                <a:cubicBezTo>
                  <a:pt x="389" y="471"/>
                  <a:pt x="391" y="468"/>
                  <a:pt x="390" y="465"/>
                </a:cubicBezTo>
                <a:cubicBezTo>
                  <a:pt x="385" y="459"/>
                  <a:pt x="389" y="456"/>
                  <a:pt x="381" y="456"/>
                </a:cubicBezTo>
                <a:cubicBezTo>
                  <a:pt x="378" y="455"/>
                  <a:pt x="375" y="453"/>
                  <a:pt x="374" y="451"/>
                </a:cubicBezTo>
                <a:cubicBezTo>
                  <a:pt x="371" y="450"/>
                  <a:pt x="356" y="441"/>
                  <a:pt x="354" y="441"/>
                </a:cubicBezTo>
                <a:cubicBezTo>
                  <a:pt x="351" y="446"/>
                  <a:pt x="340" y="446"/>
                  <a:pt x="334" y="444"/>
                </a:cubicBezTo>
                <a:cubicBezTo>
                  <a:pt x="334" y="438"/>
                  <a:pt x="329" y="443"/>
                  <a:pt x="326" y="440"/>
                </a:cubicBezTo>
                <a:cubicBezTo>
                  <a:pt x="323" y="439"/>
                  <a:pt x="320" y="438"/>
                  <a:pt x="316" y="437"/>
                </a:cubicBezTo>
                <a:cubicBezTo>
                  <a:pt x="313" y="434"/>
                  <a:pt x="301" y="422"/>
                  <a:pt x="305" y="418"/>
                </a:cubicBezTo>
                <a:cubicBezTo>
                  <a:pt x="310" y="415"/>
                  <a:pt x="305" y="411"/>
                  <a:pt x="302" y="409"/>
                </a:cubicBezTo>
                <a:cubicBezTo>
                  <a:pt x="299" y="399"/>
                  <a:pt x="297" y="405"/>
                  <a:pt x="291" y="402"/>
                </a:cubicBezTo>
                <a:cubicBezTo>
                  <a:pt x="283" y="407"/>
                  <a:pt x="288" y="400"/>
                  <a:pt x="286" y="397"/>
                </a:cubicBezTo>
                <a:cubicBezTo>
                  <a:pt x="284" y="397"/>
                  <a:pt x="281" y="401"/>
                  <a:pt x="281" y="395"/>
                </a:cubicBezTo>
                <a:cubicBezTo>
                  <a:pt x="279" y="393"/>
                  <a:pt x="280" y="387"/>
                  <a:pt x="279" y="384"/>
                </a:cubicBezTo>
                <a:cubicBezTo>
                  <a:pt x="268" y="373"/>
                  <a:pt x="279" y="413"/>
                  <a:pt x="279" y="419"/>
                </a:cubicBezTo>
                <a:cubicBezTo>
                  <a:pt x="280" y="420"/>
                  <a:pt x="282" y="419"/>
                  <a:pt x="284" y="421"/>
                </a:cubicBezTo>
                <a:cubicBezTo>
                  <a:pt x="284" y="429"/>
                  <a:pt x="288" y="427"/>
                  <a:pt x="287" y="433"/>
                </a:cubicBezTo>
                <a:cubicBezTo>
                  <a:pt x="292" y="434"/>
                  <a:pt x="290" y="447"/>
                  <a:pt x="290" y="450"/>
                </a:cubicBezTo>
                <a:cubicBezTo>
                  <a:pt x="291" y="452"/>
                  <a:pt x="292" y="452"/>
                  <a:pt x="291" y="454"/>
                </a:cubicBezTo>
                <a:cubicBezTo>
                  <a:pt x="282" y="458"/>
                  <a:pt x="293" y="479"/>
                  <a:pt x="299" y="483"/>
                </a:cubicBezTo>
                <a:cubicBezTo>
                  <a:pt x="299" y="489"/>
                  <a:pt x="297" y="487"/>
                  <a:pt x="304" y="494"/>
                </a:cubicBezTo>
                <a:cubicBezTo>
                  <a:pt x="307" y="494"/>
                  <a:pt x="310" y="493"/>
                  <a:pt x="313" y="497"/>
                </a:cubicBezTo>
                <a:cubicBezTo>
                  <a:pt x="320" y="499"/>
                  <a:pt x="310" y="502"/>
                  <a:pt x="310" y="505"/>
                </a:cubicBezTo>
                <a:cubicBezTo>
                  <a:pt x="313" y="509"/>
                  <a:pt x="322" y="503"/>
                  <a:pt x="313" y="510"/>
                </a:cubicBezTo>
                <a:cubicBezTo>
                  <a:pt x="306" y="510"/>
                  <a:pt x="311" y="513"/>
                  <a:pt x="311" y="516"/>
                </a:cubicBezTo>
                <a:cubicBezTo>
                  <a:pt x="308" y="519"/>
                  <a:pt x="306" y="521"/>
                  <a:pt x="307" y="524"/>
                </a:cubicBezTo>
                <a:cubicBezTo>
                  <a:pt x="301" y="524"/>
                  <a:pt x="304" y="532"/>
                  <a:pt x="302" y="535"/>
                </a:cubicBezTo>
                <a:cubicBezTo>
                  <a:pt x="305" y="540"/>
                  <a:pt x="304" y="542"/>
                  <a:pt x="298" y="543"/>
                </a:cubicBezTo>
                <a:cubicBezTo>
                  <a:pt x="297" y="546"/>
                  <a:pt x="296" y="549"/>
                  <a:pt x="293" y="548"/>
                </a:cubicBezTo>
                <a:cubicBezTo>
                  <a:pt x="290" y="543"/>
                  <a:pt x="286" y="542"/>
                  <a:pt x="281" y="540"/>
                </a:cubicBezTo>
                <a:cubicBezTo>
                  <a:pt x="277" y="536"/>
                  <a:pt x="276" y="518"/>
                  <a:pt x="268" y="518"/>
                </a:cubicBezTo>
                <a:cubicBezTo>
                  <a:pt x="267" y="516"/>
                  <a:pt x="261" y="515"/>
                  <a:pt x="263" y="512"/>
                </a:cubicBezTo>
                <a:cubicBezTo>
                  <a:pt x="263" y="509"/>
                  <a:pt x="253" y="497"/>
                  <a:pt x="252" y="493"/>
                </a:cubicBezTo>
                <a:cubicBezTo>
                  <a:pt x="246" y="487"/>
                  <a:pt x="241" y="478"/>
                  <a:pt x="236" y="472"/>
                </a:cubicBezTo>
                <a:cubicBezTo>
                  <a:pt x="235" y="463"/>
                  <a:pt x="227" y="451"/>
                  <a:pt x="227" y="442"/>
                </a:cubicBezTo>
                <a:cubicBezTo>
                  <a:pt x="226" y="439"/>
                  <a:pt x="226" y="439"/>
                  <a:pt x="225" y="438"/>
                </a:cubicBezTo>
                <a:cubicBezTo>
                  <a:pt x="224" y="432"/>
                  <a:pt x="219" y="425"/>
                  <a:pt x="220" y="419"/>
                </a:cubicBezTo>
                <a:cubicBezTo>
                  <a:pt x="216" y="416"/>
                  <a:pt x="219" y="410"/>
                  <a:pt x="215" y="410"/>
                </a:cubicBezTo>
                <a:cubicBezTo>
                  <a:pt x="208" y="417"/>
                  <a:pt x="208" y="422"/>
                  <a:pt x="196" y="421"/>
                </a:cubicBezTo>
                <a:cubicBezTo>
                  <a:pt x="194" y="416"/>
                  <a:pt x="191" y="422"/>
                  <a:pt x="187" y="419"/>
                </a:cubicBezTo>
                <a:cubicBezTo>
                  <a:pt x="184" y="421"/>
                  <a:pt x="190" y="426"/>
                  <a:pt x="186" y="426"/>
                </a:cubicBezTo>
                <a:cubicBezTo>
                  <a:pt x="183" y="424"/>
                  <a:pt x="178" y="431"/>
                  <a:pt x="180" y="424"/>
                </a:cubicBezTo>
                <a:cubicBezTo>
                  <a:pt x="182" y="423"/>
                  <a:pt x="178" y="423"/>
                  <a:pt x="177" y="423"/>
                </a:cubicBezTo>
                <a:cubicBezTo>
                  <a:pt x="175" y="430"/>
                  <a:pt x="170" y="423"/>
                  <a:pt x="168" y="435"/>
                </a:cubicBezTo>
                <a:cubicBezTo>
                  <a:pt x="165" y="435"/>
                  <a:pt x="165" y="439"/>
                  <a:pt x="162" y="436"/>
                </a:cubicBezTo>
                <a:cubicBezTo>
                  <a:pt x="167" y="433"/>
                  <a:pt x="164" y="430"/>
                  <a:pt x="169" y="429"/>
                </a:cubicBezTo>
                <a:cubicBezTo>
                  <a:pt x="169" y="422"/>
                  <a:pt x="159" y="427"/>
                  <a:pt x="156" y="428"/>
                </a:cubicBezTo>
                <a:cubicBezTo>
                  <a:pt x="156" y="430"/>
                  <a:pt x="157" y="430"/>
                  <a:pt x="155" y="431"/>
                </a:cubicBezTo>
                <a:cubicBezTo>
                  <a:pt x="152" y="424"/>
                  <a:pt x="138" y="429"/>
                  <a:pt x="138" y="424"/>
                </a:cubicBezTo>
                <a:cubicBezTo>
                  <a:pt x="149" y="423"/>
                  <a:pt x="136" y="417"/>
                  <a:pt x="136" y="423"/>
                </a:cubicBezTo>
                <a:cubicBezTo>
                  <a:pt x="127" y="425"/>
                  <a:pt x="137" y="422"/>
                  <a:pt x="133" y="417"/>
                </a:cubicBezTo>
                <a:cubicBezTo>
                  <a:pt x="135" y="417"/>
                  <a:pt x="135" y="415"/>
                  <a:pt x="135" y="414"/>
                </a:cubicBezTo>
                <a:cubicBezTo>
                  <a:pt x="128" y="415"/>
                  <a:pt x="115" y="420"/>
                  <a:pt x="111" y="413"/>
                </a:cubicBezTo>
                <a:cubicBezTo>
                  <a:pt x="115" y="411"/>
                  <a:pt x="110" y="410"/>
                  <a:pt x="110" y="413"/>
                </a:cubicBezTo>
                <a:cubicBezTo>
                  <a:pt x="106" y="415"/>
                  <a:pt x="81" y="400"/>
                  <a:pt x="91" y="400"/>
                </a:cubicBezTo>
                <a:cubicBezTo>
                  <a:pt x="93" y="402"/>
                  <a:pt x="97" y="408"/>
                  <a:pt x="97" y="401"/>
                </a:cubicBezTo>
                <a:cubicBezTo>
                  <a:pt x="100" y="398"/>
                  <a:pt x="105" y="400"/>
                  <a:pt x="109" y="400"/>
                </a:cubicBezTo>
                <a:cubicBezTo>
                  <a:pt x="110" y="407"/>
                  <a:pt x="117" y="400"/>
                  <a:pt x="120" y="400"/>
                </a:cubicBezTo>
                <a:cubicBezTo>
                  <a:pt x="121" y="399"/>
                  <a:pt x="121" y="398"/>
                  <a:pt x="122" y="397"/>
                </a:cubicBezTo>
                <a:cubicBezTo>
                  <a:pt x="122" y="391"/>
                  <a:pt x="132" y="392"/>
                  <a:pt x="128" y="388"/>
                </a:cubicBezTo>
                <a:cubicBezTo>
                  <a:pt x="135" y="383"/>
                  <a:pt x="136" y="392"/>
                  <a:pt x="139" y="392"/>
                </a:cubicBezTo>
                <a:cubicBezTo>
                  <a:pt x="140" y="391"/>
                  <a:pt x="141" y="392"/>
                  <a:pt x="143" y="392"/>
                </a:cubicBezTo>
                <a:cubicBezTo>
                  <a:pt x="145" y="388"/>
                  <a:pt x="148" y="388"/>
                  <a:pt x="151" y="386"/>
                </a:cubicBezTo>
                <a:cubicBezTo>
                  <a:pt x="149" y="382"/>
                  <a:pt x="144" y="388"/>
                  <a:pt x="140" y="388"/>
                </a:cubicBezTo>
                <a:cubicBezTo>
                  <a:pt x="140" y="386"/>
                  <a:pt x="140" y="385"/>
                  <a:pt x="140" y="384"/>
                </a:cubicBezTo>
                <a:cubicBezTo>
                  <a:pt x="132" y="377"/>
                  <a:pt x="149" y="382"/>
                  <a:pt x="147" y="374"/>
                </a:cubicBezTo>
                <a:cubicBezTo>
                  <a:pt x="150" y="371"/>
                  <a:pt x="147" y="371"/>
                  <a:pt x="144" y="375"/>
                </a:cubicBezTo>
                <a:cubicBezTo>
                  <a:pt x="141" y="377"/>
                  <a:pt x="129" y="379"/>
                  <a:pt x="133" y="375"/>
                </a:cubicBezTo>
                <a:cubicBezTo>
                  <a:pt x="128" y="372"/>
                  <a:pt x="137" y="370"/>
                  <a:pt x="140" y="369"/>
                </a:cubicBezTo>
                <a:cubicBezTo>
                  <a:pt x="140" y="366"/>
                  <a:pt x="147" y="369"/>
                  <a:pt x="148" y="365"/>
                </a:cubicBezTo>
                <a:cubicBezTo>
                  <a:pt x="145" y="366"/>
                  <a:pt x="145" y="368"/>
                  <a:pt x="143" y="363"/>
                </a:cubicBezTo>
                <a:cubicBezTo>
                  <a:pt x="138" y="364"/>
                  <a:pt x="136" y="361"/>
                  <a:pt x="130" y="364"/>
                </a:cubicBezTo>
                <a:cubicBezTo>
                  <a:pt x="130" y="366"/>
                  <a:pt x="129" y="367"/>
                  <a:pt x="127" y="368"/>
                </a:cubicBezTo>
                <a:cubicBezTo>
                  <a:pt x="122" y="365"/>
                  <a:pt x="91" y="367"/>
                  <a:pt x="103" y="376"/>
                </a:cubicBezTo>
                <a:cubicBezTo>
                  <a:pt x="107" y="381"/>
                  <a:pt x="99" y="377"/>
                  <a:pt x="99" y="376"/>
                </a:cubicBezTo>
                <a:cubicBezTo>
                  <a:pt x="89" y="380"/>
                  <a:pt x="107" y="384"/>
                  <a:pt x="110" y="387"/>
                </a:cubicBezTo>
                <a:cubicBezTo>
                  <a:pt x="108" y="390"/>
                  <a:pt x="111" y="391"/>
                  <a:pt x="108" y="392"/>
                </a:cubicBezTo>
                <a:cubicBezTo>
                  <a:pt x="111" y="397"/>
                  <a:pt x="114" y="387"/>
                  <a:pt x="120" y="392"/>
                </a:cubicBezTo>
                <a:cubicBezTo>
                  <a:pt x="120" y="397"/>
                  <a:pt x="115" y="389"/>
                  <a:pt x="115" y="397"/>
                </a:cubicBezTo>
                <a:cubicBezTo>
                  <a:pt x="113" y="398"/>
                  <a:pt x="111" y="399"/>
                  <a:pt x="109" y="398"/>
                </a:cubicBezTo>
                <a:cubicBezTo>
                  <a:pt x="107" y="393"/>
                  <a:pt x="89" y="390"/>
                  <a:pt x="90" y="382"/>
                </a:cubicBezTo>
                <a:cubicBezTo>
                  <a:pt x="95" y="378"/>
                  <a:pt x="84" y="378"/>
                  <a:pt x="90" y="375"/>
                </a:cubicBezTo>
                <a:cubicBezTo>
                  <a:pt x="91" y="372"/>
                  <a:pt x="89" y="370"/>
                  <a:pt x="91" y="369"/>
                </a:cubicBezTo>
                <a:cubicBezTo>
                  <a:pt x="91" y="365"/>
                  <a:pt x="70" y="353"/>
                  <a:pt x="69" y="357"/>
                </a:cubicBezTo>
                <a:cubicBezTo>
                  <a:pt x="71" y="360"/>
                  <a:pt x="74" y="357"/>
                  <a:pt x="67" y="362"/>
                </a:cubicBezTo>
                <a:cubicBezTo>
                  <a:pt x="67" y="359"/>
                  <a:pt x="63" y="356"/>
                  <a:pt x="65" y="353"/>
                </a:cubicBezTo>
                <a:cubicBezTo>
                  <a:pt x="70" y="351"/>
                  <a:pt x="78" y="354"/>
                  <a:pt x="76" y="348"/>
                </a:cubicBezTo>
                <a:cubicBezTo>
                  <a:pt x="83" y="348"/>
                  <a:pt x="78" y="345"/>
                  <a:pt x="73" y="345"/>
                </a:cubicBezTo>
                <a:cubicBezTo>
                  <a:pt x="71" y="347"/>
                  <a:pt x="69" y="345"/>
                  <a:pt x="66" y="346"/>
                </a:cubicBezTo>
                <a:cubicBezTo>
                  <a:pt x="60" y="350"/>
                  <a:pt x="62" y="345"/>
                  <a:pt x="57" y="345"/>
                </a:cubicBezTo>
                <a:cubicBezTo>
                  <a:pt x="52" y="345"/>
                  <a:pt x="50" y="344"/>
                  <a:pt x="54" y="349"/>
                </a:cubicBezTo>
                <a:cubicBezTo>
                  <a:pt x="62" y="354"/>
                  <a:pt x="68" y="352"/>
                  <a:pt x="56" y="358"/>
                </a:cubicBezTo>
                <a:cubicBezTo>
                  <a:pt x="55" y="356"/>
                  <a:pt x="53" y="357"/>
                  <a:pt x="52" y="357"/>
                </a:cubicBezTo>
                <a:cubicBezTo>
                  <a:pt x="50" y="353"/>
                  <a:pt x="47" y="351"/>
                  <a:pt x="44" y="349"/>
                </a:cubicBezTo>
                <a:cubicBezTo>
                  <a:pt x="38" y="339"/>
                  <a:pt x="49" y="353"/>
                  <a:pt x="49" y="346"/>
                </a:cubicBezTo>
                <a:cubicBezTo>
                  <a:pt x="44" y="341"/>
                  <a:pt x="38" y="346"/>
                  <a:pt x="40" y="334"/>
                </a:cubicBezTo>
                <a:cubicBezTo>
                  <a:pt x="41" y="333"/>
                  <a:pt x="45" y="336"/>
                  <a:pt x="43" y="332"/>
                </a:cubicBezTo>
                <a:cubicBezTo>
                  <a:pt x="44" y="332"/>
                  <a:pt x="48" y="336"/>
                  <a:pt x="49" y="336"/>
                </a:cubicBezTo>
                <a:cubicBezTo>
                  <a:pt x="43" y="344"/>
                  <a:pt x="56" y="331"/>
                  <a:pt x="55" y="338"/>
                </a:cubicBezTo>
                <a:cubicBezTo>
                  <a:pt x="50" y="339"/>
                  <a:pt x="57" y="343"/>
                  <a:pt x="59" y="343"/>
                </a:cubicBezTo>
                <a:cubicBezTo>
                  <a:pt x="61" y="341"/>
                  <a:pt x="56" y="337"/>
                  <a:pt x="57" y="332"/>
                </a:cubicBezTo>
                <a:cubicBezTo>
                  <a:pt x="66" y="331"/>
                  <a:pt x="59" y="314"/>
                  <a:pt x="65" y="319"/>
                </a:cubicBezTo>
                <a:cubicBezTo>
                  <a:pt x="65" y="322"/>
                  <a:pt x="61" y="333"/>
                  <a:pt x="68" y="330"/>
                </a:cubicBezTo>
                <a:cubicBezTo>
                  <a:pt x="75" y="336"/>
                  <a:pt x="75" y="327"/>
                  <a:pt x="76" y="330"/>
                </a:cubicBezTo>
                <a:cubicBezTo>
                  <a:pt x="78" y="331"/>
                  <a:pt x="77" y="333"/>
                  <a:pt x="78" y="335"/>
                </a:cubicBezTo>
                <a:cubicBezTo>
                  <a:pt x="84" y="335"/>
                  <a:pt x="91" y="340"/>
                  <a:pt x="96" y="332"/>
                </a:cubicBezTo>
                <a:cubicBezTo>
                  <a:pt x="101" y="329"/>
                  <a:pt x="83" y="325"/>
                  <a:pt x="96" y="322"/>
                </a:cubicBezTo>
                <a:cubicBezTo>
                  <a:pt x="100" y="319"/>
                  <a:pt x="108" y="318"/>
                  <a:pt x="100" y="315"/>
                </a:cubicBezTo>
                <a:cubicBezTo>
                  <a:pt x="100" y="312"/>
                  <a:pt x="105" y="313"/>
                  <a:pt x="100" y="310"/>
                </a:cubicBezTo>
                <a:cubicBezTo>
                  <a:pt x="81" y="309"/>
                  <a:pt x="99" y="308"/>
                  <a:pt x="103" y="305"/>
                </a:cubicBezTo>
                <a:cubicBezTo>
                  <a:pt x="99" y="305"/>
                  <a:pt x="92" y="304"/>
                  <a:pt x="87" y="306"/>
                </a:cubicBezTo>
                <a:cubicBezTo>
                  <a:pt x="85" y="305"/>
                  <a:pt x="84" y="303"/>
                  <a:pt x="81" y="303"/>
                </a:cubicBezTo>
                <a:cubicBezTo>
                  <a:pt x="78" y="297"/>
                  <a:pt x="72" y="297"/>
                  <a:pt x="70" y="294"/>
                </a:cubicBezTo>
                <a:cubicBezTo>
                  <a:pt x="70" y="289"/>
                  <a:pt x="66" y="286"/>
                  <a:pt x="75" y="288"/>
                </a:cubicBezTo>
                <a:cubicBezTo>
                  <a:pt x="76" y="289"/>
                  <a:pt x="77" y="297"/>
                  <a:pt x="79" y="294"/>
                </a:cubicBezTo>
                <a:cubicBezTo>
                  <a:pt x="75" y="292"/>
                  <a:pt x="78" y="291"/>
                  <a:pt x="81" y="291"/>
                </a:cubicBezTo>
                <a:cubicBezTo>
                  <a:pt x="76" y="291"/>
                  <a:pt x="88" y="288"/>
                  <a:pt x="85" y="288"/>
                </a:cubicBezTo>
                <a:cubicBezTo>
                  <a:pt x="85" y="282"/>
                  <a:pt x="90" y="284"/>
                  <a:pt x="93" y="287"/>
                </a:cubicBezTo>
                <a:cubicBezTo>
                  <a:pt x="117" y="294"/>
                  <a:pt x="103" y="288"/>
                  <a:pt x="103" y="287"/>
                </a:cubicBezTo>
                <a:cubicBezTo>
                  <a:pt x="106" y="287"/>
                  <a:pt x="112" y="290"/>
                  <a:pt x="113" y="287"/>
                </a:cubicBezTo>
                <a:cubicBezTo>
                  <a:pt x="102" y="280"/>
                  <a:pt x="126" y="287"/>
                  <a:pt x="126" y="281"/>
                </a:cubicBezTo>
                <a:cubicBezTo>
                  <a:pt x="123" y="280"/>
                  <a:pt x="119" y="280"/>
                  <a:pt x="119" y="276"/>
                </a:cubicBezTo>
                <a:cubicBezTo>
                  <a:pt x="123" y="275"/>
                  <a:pt x="116" y="274"/>
                  <a:pt x="114" y="274"/>
                </a:cubicBezTo>
                <a:cubicBezTo>
                  <a:pt x="116" y="282"/>
                  <a:pt x="105" y="275"/>
                  <a:pt x="105" y="280"/>
                </a:cubicBezTo>
                <a:cubicBezTo>
                  <a:pt x="102" y="280"/>
                  <a:pt x="97" y="276"/>
                  <a:pt x="101" y="274"/>
                </a:cubicBezTo>
                <a:cubicBezTo>
                  <a:pt x="101" y="274"/>
                  <a:pt x="97" y="269"/>
                  <a:pt x="97" y="273"/>
                </a:cubicBezTo>
                <a:cubicBezTo>
                  <a:pt x="103" y="279"/>
                  <a:pt x="89" y="272"/>
                  <a:pt x="87" y="270"/>
                </a:cubicBezTo>
                <a:cubicBezTo>
                  <a:pt x="84" y="270"/>
                  <a:pt x="86" y="272"/>
                  <a:pt x="88" y="273"/>
                </a:cubicBezTo>
                <a:cubicBezTo>
                  <a:pt x="86" y="275"/>
                  <a:pt x="76" y="263"/>
                  <a:pt x="79" y="263"/>
                </a:cubicBezTo>
                <a:cubicBezTo>
                  <a:pt x="83" y="266"/>
                  <a:pt x="89" y="271"/>
                  <a:pt x="95" y="271"/>
                </a:cubicBezTo>
                <a:cubicBezTo>
                  <a:pt x="97" y="268"/>
                  <a:pt x="94" y="267"/>
                  <a:pt x="93" y="264"/>
                </a:cubicBezTo>
                <a:cubicBezTo>
                  <a:pt x="99" y="264"/>
                  <a:pt x="100" y="273"/>
                  <a:pt x="106" y="266"/>
                </a:cubicBezTo>
                <a:cubicBezTo>
                  <a:pt x="107" y="266"/>
                  <a:pt x="128" y="267"/>
                  <a:pt x="120" y="263"/>
                </a:cubicBezTo>
                <a:cubicBezTo>
                  <a:pt x="116" y="263"/>
                  <a:pt x="105" y="254"/>
                  <a:pt x="110" y="254"/>
                </a:cubicBezTo>
                <a:cubicBezTo>
                  <a:pt x="112" y="258"/>
                  <a:pt x="124" y="260"/>
                  <a:pt x="117" y="256"/>
                </a:cubicBezTo>
                <a:cubicBezTo>
                  <a:pt x="119" y="254"/>
                  <a:pt x="119" y="256"/>
                  <a:pt x="119" y="253"/>
                </a:cubicBezTo>
                <a:cubicBezTo>
                  <a:pt x="117" y="252"/>
                  <a:pt x="116" y="251"/>
                  <a:pt x="115" y="253"/>
                </a:cubicBezTo>
                <a:cubicBezTo>
                  <a:pt x="113" y="251"/>
                  <a:pt x="102" y="242"/>
                  <a:pt x="110" y="242"/>
                </a:cubicBezTo>
                <a:cubicBezTo>
                  <a:pt x="111" y="247"/>
                  <a:pt x="126" y="254"/>
                  <a:pt x="129" y="251"/>
                </a:cubicBezTo>
                <a:cubicBezTo>
                  <a:pt x="138" y="252"/>
                  <a:pt x="148" y="244"/>
                  <a:pt x="154" y="248"/>
                </a:cubicBezTo>
                <a:cubicBezTo>
                  <a:pt x="155" y="253"/>
                  <a:pt x="158" y="244"/>
                  <a:pt x="160" y="242"/>
                </a:cubicBezTo>
                <a:cubicBezTo>
                  <a:pt x="160" y="240"/>
                  <a:pt x="154" y="240"/>
                  <a:pt x="155" y="238"/>
                </a:cubicBezTo>
                <a:cubicBezTo>
                  <a:pt x="159" y="236"/>
                  <a:pt x="165" y="238"/>
                  <a:pt x="169" y="234"/>
                </a:cubicBezTo>
                <a:cubicBezTo>
                  <a:pt x="167" y="231"/>
                  <a:pt x="166" y="234"/>
                  <a:pt x="166" y="235"/>
                </a:cubicBezTo>
                <a:cubicBezTo>
                  <a:pt x="159" y="235"/>
                  <a:pt x="173" y="227"/>
                  <a:pt x="173" y="227"/>
                </a:cubicBezTo>
                <a:cubicBezTo>
                  <a:pt x="175" y="224"/>
                  <a:pt x="177" y="217"/>
                  <a:pt x="172" y="220"/>
                </a:cubicBezTo>
                <a:cubicBezTo>
                  <a:pt x="166" y="218"/>
                  <a:pt x="159" y="224"/>
                  <a:pt x="155" y="222"/>
                </a:cubicBezTo>
                <a:cubicBezTo>
                  <a:pt x="152" y="221"/>
                  <a:pt x="146" y="220"/>
                  <a:pt x="144" y="220"/>
                </a:cubicBezTo>
                <a:cubicBezTo>
                  <a:pt x="140" y="223"/>
                  <a:pt x="128" y="213"/>
                  <a:pt x="126" y="208"/>
                </a:cubicBezTo>
                <a:cubicBezTo>
                  <a:pt x="124" y="208"/>
                  <a:pt x="124" y="206"/>
                  <a:pt x="124" y="205"/>
                </a:cubicBezTo>
                <a:cubicBezTo>
                  <a:pt x="131" y="203"/>
                  <a:pt x="110" y="192"/>
                  <a:pt x="119" y="192"/>
                </a:cubicBezTo>
                <a:cubicBezTo>
                  <a:pt x="122" y="188"/>
                  <a:pt x="116" y="185"/>
                  <a:pt x="114" y="183"/>
                </a:cubicBezTo>
                <a:cubicBezTo>
                  <a:pt x="108" y="182"/>
                  <a:pt x="112" y="180"/>
                  <a:pt x="113" y="178"/>
                </a:cubicBezTo>
                <a:cubicBezTo>
                  <a:pt x="113" y="172"/>
                  <a:pt x="108" y="158"/>
                  <a:pt x="119" y="170"/>
                </a:cubicBezTo>
                <a:cubicBezTo>
                  <a:pt x="122" y="172"/>
                  <a:pt x="140" y="179"/>
                  <a:pt x="130" y="178"/>
                </a:cubicBezTo>
                <a:cubicBezTo>
                  <a:pt x="126" y="175"/>
                  <a:pt x="126" y="177"/>
                  <a:pt x="127" y="180"/>
                </a:cubicBezTo>
                <a:cubicBezTo>
                  <a:pt x="136" y="181"/>
                  <a:pt x="136" y="188"/>
                  <a:pt x="143" y="190"/>
                </a:cubicBezTo>
                <a:cubicBezTo>
                  <a:pt x="145" y="188"/>
                  <a:pt x="138" y="187"/>
                  <a:pt x="144" y="187"/>
                </a:cubicBezTo>
                <a:cubicBezTo>
                  <a:pt x="149" y="191"/>
                  <a:pt x="162" y="190"/>
                  <a:pt x="167" y="188"/>
                </a:cubicBezTo>
                <a:cubicBezTo>
                  <a:pt x="172" y="178"/>
                  <a:pt x="170" y="188"/>
                  <a:pt x="168" y="182"/>
                </a:cubicBezTo>
                <a:cubicBezTo>
                  <a:pt x="171" y="181"/>
                  <a:pt x="174" y="180"/>
                  <a:pt x="176" y="179"/>
                </a:cubicBezTo>
                <a:cubicBezTo>
                  <a:pt x="177" y="174"/>
                  <a:pt x="176" y="175"/>
                  <a:pt x="180" y="174"/>
                </a:cubicBezTo>
                <a:cubicBezTo>
                  <a:pt x="183" y="171"/>
                  <a:pt x="175" y="164"/>
                  <a:pt x="184" y="161"/>
                </a:cubicBezTo>
                <a:cubicBezTo>
                  <a:pt x="183" y="154"/>
                  <a:pt x="177" y="159"/>
                  <a:pt x="176" y="155"/>
                </a:cubicBezTo>
                <a:cubicBezTo>
                  <a:pt x="171" y="154"/>
                  <a:pt x="166" y="156"/>
                  <a:pt x="162" y="153"/>
                </a:cubicBezTo>
                <a:cubicBezTo>
                  <a:pt x="156" y="153"/>
                  <a:pt x="147" y="149"/>
                  <a:pt x="143" y="146"/>
                </a:cubicBezTo>
                <a:cubicBezTo>
                  <a:pt x="143" y="141"/>
                  <a:pt x="140" y="139"/>
                  <a:pt x="137" y="137"/>
                </a:cubicBezTo>
                <a:cubicBezTo>
                  <a:pt x="137" y="134"/>
                  <a:pt x="132" y="123"/>
                  <a:pt x="138" y="123"/>
                </a:cubicBezTo>
                <a:cubicBezTo>
                  <a:pt x="140" y="127"/>
                  <a:pt x="141" y="129"/>
                  <a:pt x="146" y="129"/>
                </a:cubicBezTo>
                <a:cubicBezTo>
                  <a:pt x="146" y="133"/>
                  <a:pt x="145" y="132"/>
                  <a:pt x="151" y="134"/>
                </a:cubicBezTo>
                <a:cubicBezTo>
                  <a:pt x="153" y="133"/>
                  <a:pt x="166" y="138"/>
                  <a:pt x="169" y="139"/>
                </a:cubicBezTo>
                <a:cubicBezTo>
                  <a:pt x="168" y="125"/>
                  <a:pt x="151" y="124"/>
                  <a:pt x="140" y="120"/>
                </a:cubicBezTo>
                <a:cubicBezTo>
                  <a:pt x="140" y="120"/>
                  <a:pt x="138" y="120"/>
                  <a:pt x="137" y="119"/>
                </a:cubicBezTo>
                <a:cubicBezTo>
                  <a:pt x="140" y="116"/>
                  <a:pt x="159" y="128"/>
                  <a:pt x="160" y="123"/>
                </a:cubicBezTo>
                <a:cubicBezTo>
                  <a:pt x="157" y="121"/>
                  <a:pt x="137" y="116"/>
                  <a:pt x="137" y="112"/>
                </a:cubicBezTo>
                <a:cubicBezTo>
                  <a:pt x="142" y="112"/>
                  <a:pt x="142" y="109"/>
                  <a:pt x="143" y="109"/>
                </a:cubicBezTo>
                <a:cubicBezTo>
                  <a:pt x="145" y="116"/>
                  <a:pt x="167" y="116"/>
                  <a:pt x="173" y="116"/>
                </a:cubicBezTo>
                <a:cubicBezTo>
                  <a:pt x="176" y="114"/>
                  <a:pt x="180" y="112"/>
                  <a:pt x="183" y="114"/>
                </a:cubicBezTo>
                <a:cubicBezTo>
                  <a:pt x="188" y="114"/>
                  <a:pt x="198" y="108"/>
                  <a:pt x="204" y="112"/>
                </a:cubicBezTo>
                <a:cubicBezTo>
                  <a:pt x="204" y="114"/>
                  <a:pt x="198" y="119"/>
                  <a:pt x="206" y="118"/>
                </a:cubicBezTo>
                <a:cubicBezTo>
                  <a:pt x="208" y="117"/>
                  <a:pt x="211" y="117"/>
                  <a:pt x="214" y="117"/>
                </a:cubicBezTo>
                <a:cubicBezTo>
                  <a:pt x="218" y="113"/>
                  <a:pt x="218" y="106"/>
                  <a:pt x="219" y="114"/>
                </a:cubicBezTo>
                <a:cubicBezTo>
                  <a:pt x="222" y="114"/>
                  <a:pt x="226" y="109"/>
                  <a:pt x="220" y="108"/>
                </a:cubicBezTo>
                <a:cubicBezTo>
                  <a:pt x="220" y="106"/>
                  <a:pt x="227" y="105"/>
                  <a:pt x="219" y="98"/>
                </a:cubicBezTo>
                <a:cubicBezTo>
                  <a:pt x="219" y="95"/>
                  <a:pt x="227" y="94"/>
                  <a:pt x="229" y="94"/>
                </a:cubicBezTo>
                <a:cubicBezTo>
                  <a:pt x="230" y="90"/>
                  <a:pt x="231" y="92"/>
                  <a:pt x="232" y="94"/>
                </a:cubicBezTo>
                <a:cubicBezTo>
                  <a:pt x="237" y="97"/>
                  <a:pt x="242" y="88"/>
                  <a:pt x="247" y="93"/>
                </a:cubicBezTo>
                <a:cubicBezTo>
                  <a:pt x="248" y="103"/>
                  <a:pt x="252" y="81"/>
                  <a:pt x="258" y="93"/>
                </a:cubicBezTo>
                <a:cubicBezTo>
                  <a:pt x="263" y="95"/>
                  <a:pt x="268" y="87"/>
                  <a:pt x="267" y="98"/>
                </a:cubicBezTo>
                <a:cubicBezTo>
                  <a:pt x="271" y="98"/>
                  <a:pt x="267" y="103"/>
                  <a:pt x="271" y="101"/>
                </a:cubicBezTo>
                <a:cubicBezTo>
                  <a:pt x="273" y="101"/>
                  <a:pt x="278" y="104"/>
                  <a:pt x="274" y="106"/>
                </a:cubicBezTo>
                <a:cubicBezTo>
                  <a:pt x="274" y="117"/>
                  <a:pt x="254" y="120"/>
                  <a:pt x="245" y="121"/>
                </a:cubicBezTo>
                <a:cubicBezTo>
                  <a:pt x="244" y="122"/>
                  <a:pt x="244" y="124"/>
                  <a:pt x="244" y="126"/>
                </a:cubicBezTo>
                <a:cubicBezTo>
                  <a:pt x="242" y="132"/>
                  <a:pt x="223" y="145"/>
                  <a:pt x="223" y="147"/>
                </a:cubicBezTo>
                <a:cubicBezTo>
                  <a:pt x="226" y="151"/>
                  <a:pt x="229" y="156"/>
                  <a:pt x="232" y="160"/>
                </a:cubicBezTo>
                <a:cubicBezTo>
                  <a:pt x="234" y="160"/>
                  <a:pt x="237" y="161"/>
                  <a:pt x="238" y="164"/>
                </a:cubicBezTo>
                <a:cubicBezTo>
                  <a:pt x="247" y="164"/>
                  <a:pt x="254" y="164"/>
                  <a:pt x="263" y="169"/>
                </a:cubicBezTo>
                <a:cubicBezTo>
                  <a:pt x="263" y="173"/>
                  <a:pt x="259" y="179"/>
                  <a:pt x="264" y="181"/>
                </a:cubicBezTo>
                <a:cubicBezTo>
                  <a:pt x="256" y="185"/>
                  <a:pt x="257" y="184"/>
                  <a:pt x="257" y="192"/>
                </a:cubicBezTo>
                <a:cubicBezTo>
                  <a:pt x="256" y="193"/>
                  <a:pt x="249" y="195"/>
                  <a:pt x="256" y="195"/>
                </a:cubicBezTo>
                <a:cubicBezTo>
                  <a:pt x="255" y="200"/>
                  <a:pt x="255" y="200"/>
                  <a:pt x="252" y="198"/>
                </a:cubicBezTo>
                <a:cubicBezTo>
                  <a:pt x="249" y="201"/>
                  <a:pt x="259" y="204"/>
                  <a:pt x="261" y="206"/>
                </a:cubicBezTo>
                <a:cubicBezTo>
                  <a:pt x="258" y="213"/>
                  <a:pt x="263" y="222"/>
                  <a:pt x="266" y="228"/>
                </a:cubicBezTo>
                <a:cubicBezTo>
                  <a:pt x="268" y="230"/>
                  <a:pt x="275" y="236"/>
                  <a:pt x="272" y="239"/>
                </a:cubicBezTo>
                <a:cubicBezTo>
                  <a:pt x="272" y="245"/>
                  <a:pt x="282" y="237"/>
                  <a:pt x="277" y="232"/>
                </a:cubicBezTo>
                <a:cubicBezTo>
                  <a:pt x="273" y="230"/>
                  <a:pt x="264" y="214"/>
                  <a:pt x="268" y="211"/>
                </a:cubicBezTo>
                <a:cubicBezTo>
                  <a:pt x="269" y="207"/>
                  <a:pt x="269" y="207"/>
                  <a:pt x="274" y="208"/>
                </a:cubicBezTo>
                <a:cubicBezTo>
                  <a:pt x="288" y="217"/>
                  <a:pt x="295" y="222"/>
                  <a:pt x="298" y="238"/>
                </a:cubicBezTo>
                <a:cubicBezTo>
                  <a:pt x="306" y="244"/>
                  <a:pt x="288" y="246"/>
                  <a:pt x="285" y="246"/>
                </a:cubicBezTo>
                <a:cubicBezTo>
                  <a:pt x="284" y="252"/>
                  <a:pt x="282" y="252"/>
                  <a:pt x="288" y="256"/>
                </a:cubicBezTo>
                <a:cubicBezTo>
                  <a:pt x="286" y="258"/>
                  <a:pt x="287" y="261"/>
                  <a:pt x="287" y="265"/>
                </a:cubicBezTo>
                <a:cubicBezTo>
                  <a:pt x="284" y="264"/>
                  <a:pt x="275" y="257"/>
                  <a:pt x="281" y="269"/>
                </a:cubicBezTo>
                <a:cubicBezTo>
                  <a:pt x="282" y="277"/>
                  <a:pt x="286" y="280"/>
                  <a:pt x="291" y="285"/>
                </a:cubicBezTo>
                <a:cubicBezTo>
                  <a:pt x="291" y="290"/>
                  <a:pt x="291" y="289"/>
                  <a:pt x="296" y="291"/>
                </a:cubicBezTo>
                <a:cubicBezTo>
                  <a:pt x="299" y="294"/>
                  <a:pt x="304" y="303"/>
                  <a:pt x="304" y="294"/>
                </a:cubicBezTo>
                <a:cubicBezTo>
                  <a:pt x="306" y="292"/>
                  <a:pt x="306" y="291"/>
                  <a:pt x="306" y="290"/>
                </a:cubicBezTo>
                <a:cubicBezTo>
                  <a:pt x="310" y="289"/>
                  <a:pt x="314" y="292"/>
                  <a:pt x="319" y="291"/>
                </a:cubicBezTo>
                <a:cubicBezTo>
                  <a:pt x="320" y="290"/>
                  <a:pt x="322" y="287"/>
                  <a:pt x="324" y="287"/>
                </a:cubicBezTo>
                <a:cubicBezTo>
                  <a:pt x="324" y="288"/>
                  <a:pt x="321" y="302"/>
                  <a:pt x="321" y="302"/>
                </a:cubicBezTo>
                <a:cubicBezTo>
                  <a:pt x="311" y="314"/>
                  <a:pt x="322" y="322"/>
                  <a:pt x="326" y="333"/>
                </a:cubicBezTo>
                <a:cubicBezTo>
                  <a:pt x="328" y="334"/>
                  <a:pt x="333" y="332"/>
                  <a:pt x="336" y="332"/>
                </a:cubicBezTo>
                <a:cubicBezTo>
                  <a:pt x="333" y="331"/>
                  <a:pt x="332" y="328"/>
                  <a:pt x="330" y="327"/>
                </a:cubicBezTo>
                <a:cubicBezTo>
                  <a:pt x="316" y="321"/>
                  <a:pt x="321" y="312"/>
                  <a:pt x="325" y="303"/>
                </a:cubicBezTo>
                <a:cubicBezTo>
                  <a:pt x="325" y="299"/>
                  <a:pt x="328" y="296"/>
                  <a:pt x="328" y="294"/>
                </a:cubicBezTo>
                <a:cubicBezTo>
                  <a:pt x="345" y="275"/>
                  <a:pt x="354" y="321"/>
                  <a:pt x="349" y="323"/>
                </a:cubicBezTo>
                <a:cubicBezTo>
                  <a:pt x="349" y="333"/>
                  <a:pt x="355" y="322"/>
                  <a:pt x="356" y="320"/>
                </a:cubicBezTo>
                <a:cubicBezTo>
                  <a:pt x="357" y="304"/>
                  <a:pt x="369" y="319"/>
                  <a:pt x="375" y="313"/>
                </a:cubicBezTo>
                <a:cubicBezTo>
                  <a:pt x="379" y="301"/>
                  <a:pt x="379" y="311"/>
                  <a:pt x="377" y="317"/>
                </a:cubicBezTo>
                <a:cubicBezTo>
                  <a:pt x="372" y="321"/>
                  <a:pt x="369" y="322"/>
                  <a:pt x="368" y="328"/>
                </a:cubicBezTo>
                <a:cubicBezTo>
                  <a:pt x="364" y="332"/>
                  <a:pt x="356" y="331"/>
                  <a:pt x="353" y="336"/>
                </a:cubicBezTo>
                <a:cubicBezTo>
                  <a:pt x="356" y="343"/>
                  <a:pt x="364" y="331"/>
                  <a:pt x="367" y="331"/>
                </a:cubicBezTo>
                <a:cubicBezTo>
                  <a:pt x="370" y="339"/>
                  <a:pt x="353" y="348"/>
                  <a:pt x="348" y="352"/>
                </a:cubicBezTo>
                <a:cubicBezTo>
                  <a:pt x="344" y="353"/>
                  <a:pt x="342" y="353"/>
                  <a:pt x="339" y="355"/>
                </a:cubicBezTo>
                <a:cubicBezTo>
                  <a:pt x="332" y="355"/>
                  <a:pt x="325" y="354"/>
                  <a:pt x="319" y="352"/>
                </a:cubicBezTo>
                <a:cubicBezTo>
                  <a:pt x="314" y="347"/>
                  <a:pt x="311" y="354"/>
                  <a:pt x="311" y="346"/>
                </a:cubicBezTo>
                <a:cubicBezTo>
                  <a:pt x="302" y="346"/>
                  <a:pt x="302" y="328"/>
                  <a:pt x="296" y="331"/>
                </a:cubicBezTo>
                <a:cubicBezTo>
                  <a:pt x="288" y="325"/>
                  <a:pt x="288" y="316"/>
                  <a:pt x="292" y="308"/>
                </a:cubicBezTo>
                <a:cubicBezTo>
                  <a:pt x="292" y="307"/>
                  <a:pt x="294" y="287"/>
                  <a:pt x="289" y="292"/>
                </a:cubicBezTo>
                <a:cubicBezTo>
                  <a:pt x="282" y="291"/>
                  <a:pt x="276" y="277"/>
                  <a:pt x="272" y="272"/>
                </a:cubicBezTo>
                <a:cubicBezTo>
                  <a:pt x="272" y="266"/>
                  <a:pt x="269" y="250"/>
                  <a:pt x="260" y="256"/>
                </a:cubicBezTo>
                <a:cubicBezTo>
                  <a:pt x="260" y="258"/>
                  <a:pt x="265" y="257"/>
                  <a:pt x="266" y="262"/>
                </a:cubicBezTo>
                <a:cubicBezTo>
                  <a:pt x="270" y="266"/>
                  <a:pt x="266" y="270"/>
                  <a:pt x="271" y="273"/>
                </a:cubicBezTo>
                <a:cubicBezTo>
                  <a:pt x="272" y="276"/>
                  <a:pt x="272" y="276"/>
                  <a:pt x="271" y="279"/>
                </a:cubicBezTo>
                <a:cubicBezTo>
                  <a:pt x="269" y="280"/>
                  <a:pt x="274" y="293"/>
                  <a:pt x="272" y="297"/>
                </a:cubicBezTo>
                <a:cubicBezTo>
                  <a:pt x="272" y="300"/>
                  <a:pt x="271" y="301"/>
                  <a:pt x="274" y="302"/>
                </a:cubicBezTo>
                <a:cubicBezTo>
                  <a:pt x="283" y="301"/>
                  <a:pt x="267" y="307"/>
                  <a:pt x="269" y="311"/>
                </a:cubicBezTo>
                <a:cubicBezTo>
                  <a:pt x="274" y="311"/>
                  <a:pt x="279" y="307"/>
                  <a:pt x="281" y="302"/>
                </a:cubicBezTo>
                <a:cubicBezTo>
                  <a:pt x="288" y="303"/>
                  <a:pt x="289" y="305"/>
                  <a:pt x="287" y="313"/>
                </a:cubicBezTo>
                <a:cubicBezTo>
                  <a:pt x="283" y="314"/>
                  <a:pt x="288" y="325"/>
                  <a:pt x="288" y="328"/>
                </a:cubicBezTo>
                <a:cubicBezTo>
                  <a:pt x="279" y="335"/>
                  <a:pt x="290" y="336"/>
                  <a:pt x="295" y="332"/>
                </a:cubicBezTo>
                <a:cubicBezTo>
                  <a:pt x="298" y="339"/>
                  <a:pt x="297" y="346"/>
                  <a:pt x="303" y="350"/>
                </a:cubicBezTo>
                <a:cubicBezTo>
                  <a:pt x="304" y="353"/>
                  <a:pt x="304" y="355"/>
                  <a:pt x="303" y="358"/>
                </a:cubicBezTo>
                <a:cubicBezTo>
                  <a:pt x="305" y="358"/>
                  <a:pt x="306" y="357"/>
                  <a:pt x="308" y="358"/>
                </a:cubicBezTo>
                <a:cubicBezTo>
                  <a:pt x="309" y="359"/>
                  <a:pt x="308" y="366"/>
                  <a:pt x="308" y="368"/>
                </a:cubicBezTo>
                <a:cubicBezTo>
                  <a:pt x="310" y="371"/>
                  <a:pt x="311" y="367"/>
                  <a:pt x="311" y="365"/>
                </a:cubicBezTo>
                <a:cubicBezTo>
                  <a:pt x="308" y="362"/>
                  <a:pt x="316" y="358"/>
                  <a:pt x="319" y="358"/>
                </a:cubicBezTo>
                <a:cubicBezTo>
                  <a:pt x="320" y="360"/>
                  <a:pt x="321" y="361"/>
                  <a:pt x="324" y="362"/>
                </a:cubicBezTo>
                <a:cubicBezTo>
                  <a:pt x="326" y="367"/>
                  <a:pt x="322" y="383"/>
                  <a:pt x="329" y="375"/>
                </a:cubicBezTo>
                <a:cubicBezTo>
                  <a:pt x="329" y="370"/>
                  <a:pt x="331" y="367"/>
                  <a:pt x="333" y="373"/>
                </a:cubicBezTo>
                <a:cubicBezTo>
                  <a:pt x="336" y="373"/>
                  <a:pt x="336" y="366"/>
                  <a:pt x="336" y="377"/>
                </a:cubicBezTo>
                <a:cubicBezTo>
                  <a:pt x="339" y="383"/>
                  <a:pt x="350" y="381"/>
                  <a:pt x="356" y="386"/>
                </a:cubicBezTo>
                <a:cubicBezTo>
                  <a:pt x="358" y="386"/>
                  <a:pt x="361" y="389"/>
                  <a:pt x="362" y="386"/>
                </a:cubicBezTo>
                <a:cubicBezTo>
                  <a:pt x="363" y="386"/>
                  <a:pt x="360" y="393"/>
                  <a:pt x="365" y="388"/>
                </a:cubicBezTo>
                <a:cubicBezTo>
                  <a:pt x="365" y="388"/>
                  <a:pt x="365" y="388"/>
                  <a:pt x="365" y="388"/>
                </a:cubicBezTo>
                <a:cubicBezTo>
                  <a:pt x="367" y="397"/>
                  <a:pt x="378" y="392"/>
                  <a:pt x="383" y="395"/>
                </a:cubicBezTo>
                <a:cubicBezTo>
                  <a:pt x="384" y="397"/>
                  <a:pt x="384" y="400"/>
                  <a:pt x="385" y="403"/>
                </a:cubicBezTo>
                <a:cubicBezTo>
                  <a:pt x="388" y="404"/>
                  <a:pt x="390" y="404"/>
                  <a:pt x="392" y="408"/>
                </a:cubicBezTo>
                <a:cubicBezTo>
                  <a:pt x="392" y="408"/>
                  <a:pt x="418" y="406"/>
                  <a:pt x="422" y="406"/>
                </a:cubicBezTo>
                <a:cubicBezTo>
                  <a:pt x="425" y="405"/>
                  <a:pt x="434" y="398"/>
                  <a:pt x="436" y="401"/>
                </a:cubicBezTo>
                <a:cubicBezTo>
                  <a:pt x="438" y="401"/>
                  <a:pt x="439" y="401"/>
                  <a:pt x="440" y="399"/>
                </a:cubicBezTo>
                <a:cubicBezTo>
                  <a:pt x="431" y="396"/>
                  <a:pt x="452" y="374"/>
                  <a:pt x="460" y="373"/>
                </a:cubicBezTo>
                <a:cubicBezTo>
                  <a:pt x="470" y="364"/>
                  <a:pt x="472" y="362"/>
                  <a:pt x="486" y="359"/>
                </a:cubicBezTo>
                <a:cubicBezTo>
                  <a:pt x="488" y="357"/>
                  <a:pt x="493" y="356"/>
                  <a:pt x="496" y="355"/>
                </a:cubicBezTo>
                <a:cubicBezTo>
                  <a:pt x="509" y="354"/>
                  <a:pt x="518" y="350"/>
                  <a:pt x="532" y="351"/>
                </a:cubicBezTo>
                <a:cubicBezTo>
                  <a:pt x="534" y="353"/>
                  <a:pt x="550" y="351"/>
                  <a:pt x="547" y="357"/>
                </a:cubicBezTo>
                <a:cubicBezTo>
                  <a:pt x="550" y="361"/>
                  <a:pt x="563" y="356"/>
                  <a:pt x="565" y="363"/>
                </a:cubicBezTo>
                <a:cubicBezTo>
                  <a:pt x="566" y="363"/>
                  <a:pt x="566" y="362"/>
                  <a:pt x="566" y="361"/>
                </a:cubicBezTo>
                <a:cubicBezTo>
                  <a:pt x="567" y="361"/>
                  <a:pt x="576" y="363"/>
                  <a:pt x="578" y="363"/>
                </a:cubicBezTo>
                <a:cubicBezTo>
                  <a:pt x="579" y="366"/>
                  <a:pt x="590" y="367"/>
                  <a:pt x="591" y="364"/>
                </a:cubicBezTo>
                <a:cubicBezTo>
                  <a:pt x="588" y="361"/>
                  <a:pt x="566" y="352"/>
                  <a:pt x="566" y="351"/>
                </a:cubicBezTo>
                <a:cubicBezTo>
                  <a:pt x="567" y="351"/>
                  <a:pt x="578" y="347"/>
                  <a:pt x="571" y="347"/>
                </a:cubicBezTo>
                <a:cubicBezTo>
                  <a:pt x="564" y="350"/>
                  <a:pt x="565" y="348"/>
                  <a:pt x="558" y="345"/>
                </a:cubicBezTo>
                <a:cubicBezTo>
                  <a:pt x="557" y="343"/>
                  <a:pt x="560" y="342"/>
                  <a:pt x="560" y="340"/>
                </a:cubicBezTo>
                <a:cubicBezTo>
                  <a:pt x="559" y="338"/>
                  <a:pt x="557" y="340"/>
                  <a:pt x="556" y="339"/>
                </a:cubicBezTo>
                <a:cubicBezTo>
                  <a:pt x="556" y="325"/>
                  <a:pt x="583" y="316"/>
                  <a:pt x="594" y="313"/>
                </a:cubicBezTo>
                <a:cubicBezTo>
                  <a:pt x="602" y="308"/>
                  <a:pt x="623" y="295"/>
                  <a:pt x="632" y="298"/>
                </a:cubicBezTo>
                <a:cubicBezTo>
                  <a:pt x="633" y="299"/>
                  <a:pt x="630" y="301"/>
                  <a:pt x="636" y="301"/>
                </a:cubicBezTo>
                <a:cubicBezTo>
                  <a:pt x="643" y="300"/>
                  <a:pt x="646" y="301"/>
                  <a:pt x="652" y="298"/>
                </a:cubicBezTo>
                <a:cubicBezTo>
                  <a:pt x="667" y="296"/>
                  <a:pt x="679" y="295"/>
                  <a:pt x="691" y="284"/>
                </a:cubicBezTo>
                <a:cubicBezTo>
                  <a:pt x="691" y="281"/>
                  <a:pt x="696" y="276"/>
                  <a:pt x="699" y="275"/>
                </a:cubicBezTo>
                <a:cubicBezTo>
                  <a:pt x="702" y="270"/>
                  <a:pt x="708" y="246"/>
                  <a:pt x="702" y="240"/>
                </a:cubicBezTo>
                <a:cubicBezTo>
                  <a:pt x="696" y="236"/>
                  <a:pt x="701" y="239"/>
                  <a:pt x="702" y="235"/>
                </a:cubicBezTo>
                <a:cubicBezTo>
                  <a:pt x="701" y="233"/>
                  <a:pt x="700" y="230"/>
                  <a:pt x="699" y="228"/>
                </a:cubicBezTo>
                <a:cubicBezTo>
                  <a:pt x="699" y="224"/>
                  <a:pt x="693" y="220"/>
                  <a:pt x="690" y="217"/>
                </a:cubicBezTo>
                <a:cubicBezTo>
                  <a:pt x="685" y="197"/>
                  <a:pt x="699" y="206"/>
                  <a:pt x="710" y="216"/>
                </a:cubicBezTo>
                <a:cubicBezTo>
                  <a:pt x="714" y="222"/>
                  <a:pt x="725" y="228"/>
                  <a:pt x="726" y="234"/>
                </a:cubicBezTo>
                <a:cubicBezTo>
                  <a:pt x="724" y="235"/>
                  <a:pt x="716" y="236"/>
                  <a:pt x="722" y="240"/>
                </a:cubicBezTo>
                <a:cubicBezTo>
                  <a:pt x="722" y="242"/>
                  <a:pt x="721" y="244"/>
                  <a:pt x="722" y="244"/>
                </a:cubicBezTo>
                <a:cubicBezTo>
                  <a:pt x="733" y="241"/>
                  <a:pt x="728" y="249"/>
                  <a:pt x="722" y="246"/>
                </a:cubicBezTo>
                <a:cubicBezTo>
                  <a:pt x="721" y="248"/>
                  <a:pt x="723" y="256"/>
                  <a:pt x="724" y="259"/>
                </a:cubicBezTo>
                <a:cubicBezTo>
                  <a:pt x="730" y="261"/>
                  <a:pt x="726" y="264"/>
                  <a:pt x="728" y="268"/>
                </a:cubicBezTo>
                <a:cubicBezTo>
                  <a:pt x="734" y="267"/>
                  <a:pt x="726" y="253"/>
                  <a:pt x="730" y="253"/>
                </a:cubicBezTo>
                <a:cubicBezTo>
                  <a:pt x="735" y="259"/>
                  <a:pt x="732" y="259"/>
                  <a:pt x="737" y="250"/>
                </a:cubicBezTo>
                <a:cubicBezTo>
                  <a:pt x="737" y="251"/>
                  <a:pt x="737" y="251"/>
                  <a:pt x="738" y="251"/>
                </a:cubicBezTo>
                <a:cubicBezTo>
                  <a:pt x="740" y="248"/>
                  <a:pt x="740" y="232"/>
                  <a:pt x="744" y="232"/>
                </a:cubicBezTo>
                <a:cubicBezTo>
                  <a:pt x="744" y="232"/>
                  <a:pt x="743" y="232"/>
                  <a:pt x="742" y="232"/>
                </a:cubicBezTo>
                <a:cubicBezTo>
                  <a:pt x="736" y="224"/>
                  <a:pt x="749" y="231"/>
                  <a:pt x="740" y="226"/>
                </a:cubicBezTo>
                <a:cubicBezTo>
                  <a:pt x="740" y="223"/>
                  <a:pt x="739" y="214"/>
                  <a:pt x="742" y="214"/>
                </a:cubicBezTo>
                <a:cubicBezTo>
                  <a:pt x="746" y="205"/>
                  <a:pt x="753" y="221"/>
                  <a:pt x="753" y="226"/>
                </a:cubicBezTo>
                <a:cubicBezTo>
                  <a:pt x="758" y="226"/>
                  <a:pt x="755" y="220"/>
                  <a:pt x="755" y="216"/>
                </a:cubicBezTo>
                <a:cubicBezTo>
                  <a:pt x="761" y="215"/>
                  <a:pt x="751" y="217"/>
                  <a:pt x="754" y="207"/>
                </a:cubicBezTo>
                <a:cubicBezTo>
                  <a:pt x="765" y="201"/>
                  <a:pt x="743" y="196"/>
                  <a:pt x="754" y="196"/>
                </a:cubicBezTo>
                <a:cubicBezTo>
                  <a:pt x="755" y="196"/>
                  <a:pt x="756" y="194"/>
                  <a:pt x="756" y="193"/>
                </a:cubicBezTo>
                <a:cubicBezTo>
                  <a:pt x="755" y="191"/>
                  <a:pt x="744" y="179"/>
                  <a:pt x="740" y="181"/>
                </a:cubicBezTo>
                <a:cubicBezTo>
                  <a:pt x="740" y="189"/>
                  <a:pt x="743" y="184"/>
                  <a:pt x="739" y="184"/>
                </a:cubicBezTo>
                <a:cubicBezTo>
                  <a:pt x="739" y="180"/>
                  <a:pt x="732" y="183"/>
                  <a:pt x="736" y="176"/>
                </a:cubicBezTo>
                <a:cubicBezTo>
                  <a:pt x="741" y="176"/>
                  <a:pt x="737" y="173"/>
                  <a:pt x="735" y="174"/>
                </a:cubicBezTo>
                <a:cubicBezTo>
                  <a:pt x="727" y="171"/>
                  <a:pt x="727" y="174"/>
                  <a:pt x="727" y="180"/>
                </a:cubicBezTo>
                <a:cubicBezTo>
                  <a:pt x="724" y="180"/>
                  <a:pt x="721" y="173"/>
                  <a:pt x="719" y="170"/>
                </a:cubicBezTo>
                <a:cubicBezTo>
                  <a:pt x="713" y="164"/>
                  <a:pt x="708" y="171"/>
                  <a:pt x="708" y="162"/>
                </a:cubicBezTo>
                <a:cubicBezTo>
                  <a:pt x="704" y="151"/>
                  <a:pt x="721" y="163"/>
                  <a:pt x="723" y="164"/>
                </a:cubicBezTo>
                <a:cubicBezTo>
                  <a:pt x="724" y="166"/>
                  <a:pt x="734" y="171"/>
                  <a:pt x="737" y="171"/>
                </a:cubicBezTo>
                <a:cubicBezTo>
                  <a:pt x="747" y="180"/>
                  <a:pt x="740" y="171"/>
                  <a:pt x="740" y="169"/>
                </a:cubicBezTo>
                <a:cubicBezTo>
                  <a:pt x="744" y="169"/>
                  <a:pt x="756" y="183"/>
                  <a:pt x="750" y="168"/>
                </a:cubicBezTo>
                <a:cubicBezTo>
                  <a:pt x="750" y="165"/>
                  <a:pt x="747" y="162"/>
                  <a:pt x="746" y="161"/>
                </a:cubicBezTo>
                <a:cubicBezTo>
                  <a:pt x="747" y="158"/>
                  <a:pt x="746" y="151"/>
                  <a:pt x="743" y="150"/>
                </a:cubicBezTo>
                <a:cubicBezTo>
                  <a:pt x="742" y="137"/>
                  <a:pt x="727" y="138"/>
                  <a:pt x="717" y="137"/>
                </a:cubicBezTo>
                <a:cubicBezTo>
                  <a:pt x="710" y="139"/>
                  <a:pt x="712" y="136"/>
                  <a:pt x="709" y="134"/>
                </a:cubicBezTo>
                <a:cubicBezTo>
                  <a:pt x="711" y="128"/>
                  <a:pt x="726" y="132"/>
                  <a:pt x="731" y="131"/>
                </a:cubicBezTo>
                <a:cubicBezTo>
                  <a:pt x="732" y="122"/>
                  <a:pt x="705" y="115"/>
                  <a:pt x="727" y="119"/>
                </a:cubicBezTo>
                <a:cubicBezTo>
                  <a:pt x="734" y="116"/>
                  <a:pt x="744" y="125"/>
                  <a:pt x="749" y="130"/>
                </a:cubicBezTo>
                <a:cubicBezTo>
                  <a:pt x="749" y="137"/>
                  <a:pt x="752" y="136"/>
                  <a:pt x="758" y="142"/>
                </a:cubicBezTo>
                <a:cubicBezTo>
                  <a:pt x="762" y="143"/>
                  <a:pt x="764" y="146"/>
                  <a:pt x="769" y="148"/>
                </a:cubicBezTo>
                <a:cubicBezTo>
                  <a:pt x="769" y="151"/>
                  <a:pt x="763" y="148"/>
                  <a:pt x="763" y="146"/>
                </a:cubicBezTo>
                <a:cubicBezTo>
                  <a:pt x="758" y="145"/>
                  <a:pt x="765" y="152"/>
                  <a:pt x="769" y="152"/>
                </a:cubicBezTo>
                <a:cubicBezTo>
                  <a:pt x="769" y="160"/>
                  <a:pt x="777" y="156"/>
                  <a:pt x="777" y="161"/>
                </a:cubicBezTo>
                <a:cubicBezTo>
                  <a:pt x="787" y="164"/>
                  <a:pt x="777" y="161"/>
                  <a:pt x="779" y="154"/>
                </a:cubicBezTo>
                <a:cubicBezTo>
                  <a:pt x="778" y="152"/>
                  <a:pt x="778" y="151"/>
                  <a:pt x="778" y="150"/>
                </a:cubicBezTo>
                <a:cubicBezTo>
                  <a:pt x="779" y="149"/>
                  <a:pt x="771" y="135"/>
                  <a:pt x="780" y="143"/>
                </a:cubicBezTo>
                <a:cubicBezTo>
                  <a:pt x="783" y="153"/>
                  <a:pt x="787" y="135"/>
                  <a:pt x="791" y="144"/>
                </a:cubicBezTo>
                <a:cubicBezTo>
                  <a:pt x="798" y="142"/>
                  <a:pt x="788" y="133"/>
                  <a:pt x="798" y="140"/>
                </a:cubicBezTo>
                <a:cubicBezTo>
                  <a:pt x="798" y="146"/>
                  <a:pt x="796" y="139"/>
                  <a:pt x="795" y="139"/>
                </a:cubicBezTo>
                <a:cubicBezTo>
                  <a:pt x="794" y="141"/>
                  <a:pt x="799" y="151"/>
                  <a:pt x="795" y="151"/>
                </a:cubicBezTo>
                <a:cubicBezTo>
                  <a:pt x="795" y="149"/>
                  <a:pt x="792" y="147"/>
                  <a:pt x="791" y="145"/>
                </a:cubicBezTo>
                <a:cubicBezTo>
                  <a:pt x="790" y="146"/>
                  <a:pt x="790" y="148"/>
                  <a:pt x="789" y="150"/>
                </a:cubicBezTo>
                <a:cubicBezTo>
                  <a:pt x="789" y="151"/>
                  <a:pt x="794" y="160"/>
                  <a:pt x="791" y="161"/>
                </a:cubicBezTo>
                <a:cubicBezTo>
                  <a:pt x="790" y="165"/>
                  <a:pt x="793" y="166"/>
                  <a:pt x="794" y="169"/>
                </a:cubicBezTo>
                <a:cubicBezTo>
                  <a:pt x="795" y="178"/>
                  <a:pt x="797" y="169"/>
                  <a:pt x="799" y="168"/>
                </a:cubicBezTo>
                <a:cubicBezTo>
                  <a:pt x="804" y="172"/>
                  <a:pt x="801" y="175"/>
                  <a:pt x="805" y="178"/>
                </a:cubicBezTo>
                <a:cubicBezTo>
                  <a:pt x="803" y="183"/>
                  <a:pt x="807" y="183"/>
                  <a:pt x="806" y="189"/>
                </a:cubicBezTo>
                <a:cubicBezTo>
                  <a:pt x="808" y="194"/>
                  <a:pt x="804" y="197"/>
                  <a:pt x="807" y="200"/>
                </a:cubicBezTo>
                <a:cubicBezTo>
                  <a:pt x="807" y="206"/>
                  <a:pt x="807" y="205"/>
                  <a:pt x="813" y="205"/>
                </a:cubicBezTo>
                <a:cubicBezTo>
                  <a:pt x="813" y="216"/>
                  <a:pt x="812" y="227"/>
                  <a:pt x="813" y="238"/>
                </a:cubicBezTo>
                <a:cubicBezTo>
                  <a:pt x="812" y="242"/>
                  <a:pt x="815" y="255"/>
                  <a:pt x="812" y="256"/>
                </a:cubicBezTo>
                <a:cubicBezTo>
                  <a:pt x="812" y="255"/>
                  <a:pt x="811" y="249"/>
                  <a:pt x="809" y="250"/>
                </a:cubicBezTo>
                <a:cubicBezTo>
                  <a:pt x="809" y="253"/>
                  <a:pt x="811" y="258"/>
                  <a:pt x="811" y="262"/>
                </a:cubicBezTo>
                <a:cubicBezTo>
                  <a:pt x="808" y="268"/>
                  <a:pt x="805" y="274"/>
                  <a:pt x="806" y="280"/>
                </a:cubicBezTo>
                <a:cubicBezTo>
                  <a:pt x="809" y="286"/>
                  <a:pt x="804" y="287"/>
                  <a:pt x="811" y="288"/>
                </a:cubicBezTo>
                <a:cubicBezTo>
                  <a:pt x="811" y="293"/>
                  <a:pt x="813" y="297"/>
                  <a:pt x="812" y="302"/>
                </a:cubicBezTo>
                <a:cubicBezTo>
                  <a:pt x="811" y="302"/>
                  <a:pt x="811" y="299"/>
                  <a:pt x="811" y="298"/>
                </a:cubicBezTo>
                <a:cubicBezTo>
                  <a:pt x="804" y="278"/>
                  <a:pt x="810" y="305"/>
                  <a:pt x="803" y="309"/>
                </a:cubicBezTo>
                <a:cubicBezTo>
                  <a:pt x="802" y="321"/>
                  <a:pt x="810" y="307"/>
                  <a:pt x="812" y="303"/>
                </a:cubicBezTo>
                <a:cubicBezTo>
                  <a:pt x="813" y="303"/>
                  <a:pt x="815" y="317"/>
                  <a:pt x="811" y="319"/>
                </a:cubicBezTo>
                <a:cubicBezTo>
                  <a:pt x="809" y="328"/>
                  <a:pt x="808" y="328"/>
                  <a:pt x="800" y="332"/>
                </a:cubicBezTo>
                <a:cubicBezTo>
                  <a:pt x="800" y="337"/>
                  <a:pt x="796" y="331"/>
                  <a:pt x="794" y="336"/>
                </a:cubicBezTo>
                <a:cubicBezTo>
                  <a:pt x="794" y="339"/>
                  <a:pt x="794" y="342"/>
                  <a:pt x="794" y="345"/>
                </a:cubicBezTo>
                <a:cubicBezTo>
                  <a:pt x="789" y="345"/>
                  <a:pt x="790" y="340"/>
                  <a:pt x="788" y="348"/>
                </a:cubicBezTo>
                <a:cubicBezTo>
                  <a:pt x="785" y="351"/>
                  <a:pt x="782" y="353"/>
                  <a:pt x="777" y="353"/>
                </a:cubicBezTo>
                <a:cubicBezTo>
                  <a:pt x="772" y="355"/>
                  <a:pt x="776" y="356"/>
                  <a:pt x="780" y="355"/>
                </a:cubicBezTo>
                <a:cubicBezTo>
                  <a:pt x="787" y="357"/>
                  <a:pt x="796" y="354"/>
                  <a:pt x="803" y="351"/>
                </a:cubicBezTo>
                <a:cubicBezTo>
                  <a:pt x="805" y="348"/>
                  <a:pt x="810" y="341"/>
                  <a:pt x="814" y="344"/>
                </a:cubicBezTo>
                <a:cubicBezTo>
                  <a:pt x="814" y="355"/>
                  <a:pt x="816" y="363"/>
                  <a:pt x="808" y="371"/>
                </a:cubicBezTo>
                <a:cubicBezTo>
                  <a:pt x="811" y="375"/>
                  <a:pt x="805" y="370"/>
                  <a:pt x="802" y="374"/>
                </a:cubicBezTo>
                <a:cubicBezTo>
                  <a:pt x="800" y="374"/>
                  <a:pt x="799" y="374"/>
                  <a:pt x="799" y="377"/>
                </a:cubicBezTo>
                <a:cubicBezTo>
                  <a:pt x="794" y="378"/>
                  <a:pt x="791" y="380"/>
                  <a:pt x="787" y="382"/>
                </a:cubicBezTo>
                <a:cubicBezTo>
                  <a:pt x="782" y="381"/>
                  <a:pt x="782" y="382"/>
                  <a:pt x="778" y="385"/>
                </a:cubicBezTo>
                <a:cubicBezTo>
                  <a:pt x="775" y="385"/>
                  <a:pt x="778" y="381"/>
                  <a:pt x="773" y="383"/>
                </a:cubicBezTo>
                <a:cubicBezTo>
                  <a:pt x="769" y="376"/>
                  <a:pt x="761" y="383"/>
                  <a:pt x="756" y="384"/>
                </a:cubicBezTo>
                <a:cubicBezTo>
                  <a:pt x="753" y="388"/>
                  <a:pt x="743" y="390"/>
                  <a:pt x="738" y="390"/>
                </a:cubicBezTo>
                <a:cubicBezTo>
                  <a:pt x="736" y="388"/>
                  <a:pt x="724" y="392"/>
                  <a:pt x="728" y="388"/>
                </a:cubicBezTo>
                <a:cubicBezTo>
                  <a:pt x="723" y="383"/>
                  <a:pt x="720" y="398"/>
                  <a:pt x="719" y="388"/>
                </a:cubicBezTo>
                <a:cubicBezTo>
                  <a:pt x="718" y="387"/>
                  <a:pt x="712" y="387"/>
                  <a:pt x="716" y="385"/>
                </a:cubicBezTo>
                <a:cubicBezTo>
                  <a:pt x="723" y="385"/>
                  <a:pt x="736" y="386"/>
                  <a:pt x="739" y="379"/>
                </a:cubicBezTo>
                <a:cubicBezTo>
                  <a:pt x="737" y="378"/>
                  <a:pt x="734" y="378"/>
                  <a:pt x="734" y="381"/>
                </a:cubicBezTo>
                <a:cubicBezTo>
                  <a:pt x="731" y="381"/>
                  <a:pt x="717" y="381"/>
                  <a:pt x="717" y="379"/>
                </a:cubicBezTo>
                <a:cubicBezTo>
                  <a:pt x="721" y="376"/>
                  <a:pt x="738" y="380"/>
                  <a:pt x="738" y="375"/>
                </a:cubicBezTo>
                <a:cubicBezTo>
                  <a:pt x="730" y="374"/>
                  <a:pt x="721" y="374"/>
                  <a:pt x="712" y="375"/>
                </a:cubicBezTo>
                <a:cubicBezTo>
                  <a:pt x="717" y="377"/>
                  <a:pt x="709" y="379"/>
                  <a:pt x="709" y="380"/>
                </a:cubicBezTo>
                <a:cubicBezTo>
                  <a:pt x="706" y="380"/>
                  <a:pt x="700" y="378"/>
                  <a:pt x="700" y="380"/>
                </a:cubicBezTo>
                <a:cubicBezTo>
                  <a:pt x="702" y="383"/>
                  <a:pt x="716" y="382"/>
                  <a:pt x="712" y="387"/>
                </a:cubicBezTo>
                <a:cubicBezTo>
                  <a:pt x="708" y="387"/>
                  <a:pt x="704" y="388"/>
                  <a:pt x="701" y="388"/>
                </a:cubicBezTo>
                <a:cubicBezTo>
                  <a:pt x="698" y="387"/>
                  <a:pt x="694" y="387"/>
                  <a:pt x="690" y="387"/>
                </a:cubicBezTo>
                <a:cubicBezTo>
                  <a:pt x="688" y="383"/>
                  <a:pt x="679" y="385"/>
                  <a:pt x="683" y="386"/>
                </a:cubicBezTo>
                <a:cubicBezTo>
                  <a:pt x="686" y="392"/>
                  <a:pt x="702" y="389"/>
                  <a:pt x="704" y="393"/>
                </a:cubicBezTo>
                <a:cubicBezTo>
                  <a:pt x="704" y="394"/>
                  <a:pt x="684" y="393"/>
                  <a:pt x="682" y="393"/>
                </a:cubicBezTo>
                <a:cubicBezTo>
                  <a:pt x="682" y="395"/>
                  <a:pt x="682" y="395"/>
                  <a:pt x="680" y="395"/>
                </a:cubicBezTo>
                <a:cubicBezTo>
                  <a:pt x="679" y="391"/>
                  <a:pt x="680" y="392"/>
                  <a:pt x="678" y="393"/>
                </a:cubicBezTo>
                <a:cubicBezTo>
                  <a:pt x="672" y="393"/>
                  <a:pt x="667" y="389"/>
                  <a:pt x="661" y="386"/>
                </a:cubicBezTo>
                <a:cubicBezTo>
                  <a:pt x="653" y="390"/>
                  <a:pt x="684" y="408"/>
                  <a:pt x="686" y="409"/>
                </a:cubicBezTo>
                <a:cubicBezTo>
                  <a:pt x="690" y="417"/>
                  <a:pt x="687" y="410"/>
                  <a:pt x="681" y="411"/>
                </a:cubicBezTo>
                <a:cubicBezTo>
                  <a:pt x="680" y="412"/>
                  <a:pt x="682" y="414"/>
                  <a:pt x="683" y="415"/>
                </a:cubicBezTo>
                <a:cubicBezTo>
                  <a:pt x="686" y="416"/>
                  <a:pt x="713" y="428"/>
                  <a:pt x="713" y="429"/>
                </a:cubicBezTo>
                <a:cubicBezTo>
                  <a:pt x="709" y="429"/>
                  <a:pt x="697" y="423"/>
                  <a:pt x="698" y="429"/>
                </a:cubicBezTo>
                <a:cubicBezTo>
                  <a:pt x="700" y="430"/>
                  <a:pt x="701" y="428"/>
                  <a:pt x="703" y="431"/>
                </a:cubicBezTo>
                <a:cubicBezTo>
                  <a:pt x="699" y="432"/>
                  <a:pt x="690" y="427"/>
                  <a:pt x="687" y="425"/>
                </a:cubicBezTo>
                <a:cubicBezTo>
                  <a:pt x="683" y="424"/>
                  <a:pt x="681" y="425"/>
                  <a:pt x="680" y="423"/>
                </a:cubicBezTo>
                <a:cubicBezTo>
                  <a:pt x="676" y="423"/>
                  <a:pt x="688" y="434"/>
                  <a:pt x="675" y="424"/>
                </a:cubicBezTo>
                <a:cubicBezTo>
                  <a:pt x="675" y="423"/>
                  <a:pt x="673" y="416"/>
                  <a:pt x="670" y="419"/>
                </a:cubicBezTo>
                <a:cubicBezTo>
                  <a:pt x="663" y="419"/>
                  <a:pt x="672" y="413"/>
                  <a:pt x="663" y="415"/>
                </a:cubicBezTo>
                <a:cubicBezTo>
                  <a:pt x="657" y="412"/>
                  <a:pt x="660" y="413"/>
                  <a:pt x="662" y="420"/>
                </a:cubicBezTo>
                <a:cubicBezTo>
                  <a:pt x="658" y="420"/>
                  <a:pt x="654" y="417"/>
                  <a:pt x="653" y="412"/>
                </a:cubicBezTo>
                <a:cubicBezTo>
                  <a:pt x="646" y="409"/>
                  <a:pt x="649" y="404"/>
                  <a:pt x="643" y="400"/>
                </a:cubicBezTo>
                <a:cubicBezTo>
                  <a:pt x="643" y="406"/>
                  <a:pt x="647" y="413"/>
                  <a:pt x="648" y="419"/>
                </a:cubicBezTo>
                <a:cubicBezTo>
                  <a:pt x="654" y="428"/>
                  <a:pt x="652" y="439"/>
                  <a:pt x="655" y="449"/>
                </a:cubicBezTo>
                <a:cubicBezTo>
                  <a:pt x="655" y="463"/>
                  <a:pt x="657" y="478"/>
                  <a:pt x="657" y="493"/>
                </a:cubicBezTo>
                <a:cubicBezTo>
                  <a:pt x="656" y="500"/>
                  <a:pt x="658" y="521"/>
                  <a:pt x="654" y="525"/>
                </a:cubicBezTo>
                <a:cubicBezTo>
                  <a:pt x="655" y="529"/>
                  <a:pt x="656" y="528"/>
                  <a:pt x="652" y="530"/>
                </a:cubicBezTo>
                <a:cubicBezTo>
                  <a:pt x="650" y="533"/>
                  <a:pt x="645" y="553"/>
                  <a:pt x="648" y="555"/>
                </a:cubicBezTo>
                <a:cubicBezTo>
                  <a:pt x="650" y="554"/>
                  <a:pt x="650" y="553"/>
                  <a:pt x="651" y="552"/>
                </a:cubicBezTo>
                <a:cubicBezTo>
                  <a:pt x="654" y="552"/>
                  <a:pt x="651" y="581"/>
                  <a:pt x="651" y="582"/>
                </a:cubicBezTo>
                <a:cubicBezTo>
                  <a:pt x="651" y="591"/>
                  <a:pt x="649" y="599"/>
                  <a:pt x="650" y="608"/>
                </a:cubicBezTo>
                <a:cubicBezTo>
                  <a:pt x="647" y="610"/>
                  <a:pt x="648" y="620"/>
                  <a:pt x="645" y="624"/>
                </a:cubicBezTo>
                <a:cubicBezTo>
                  <a:pt x="645" y="627"/>
                  <a:pt x="639" y="634"/>
                  <a:pt x="644" y="634"/>
                </a:cubicBezTo>
                <a:cubicBezTo>
                  <a:pt x="647" y="631"/>
                  <a:pt x="648" y="633"/>
                  <a:pt x="653" y="633"/>
                </a:cubicBezTo>
                <a:cubicBezTo>
                  <a:pt x="655" y="626"/>
                  <a:pt x="678" y="615"/>
                  <a:pt x="678" y="626"/>
                </a:cubicBezTo>
                <a:cubicBezTo>
                  <a:pt x="675" y="629"/>
                  <a:pt x="672" y="629"/>
                  <a:pt x="669" y="630"/>
                </a:cubicBezTo>
                <a:cubicBezTo>
                  <a:pt x="642" y="640"/>
                  <a:pt x="679" y="650"/>
                  <a:pt x="675" y="660"/>
                </a:cubicBezTo>
                <a:cubicBezTo>
                  <a:pt x="667" y="664"/>
                  <a:pt x="679" y="666"/>
                  <a:pt x="667" y="672"/>
                </a:cubicBezTo>
                <a:cubicBezTo>
                  <a:pt x="669" y="676"/>
                  <a:pt x="668" y="685"/>
                  <a:pt x="667" y="689"/>
                </a:cubicBezTo>
                <a:cubicBezTo>
                  <a:pt x="667" y="695"/>
                  <a:pt x="669" y="701"/>
                  <a:pt x="669" y="707"/>
                </a:cubicBezTo>
                <a:cubicBezTo>
                  <a:pt x="673" y="724"/>
                  <a:pt x="670" y="742"/>
                  <a:pt x="674" y="759"/>
                </a:cubicBezTo>
                <a:cubicBezTo>
                  <a:pt x="675" y="764"/>
                  <a:pt x="676" y="770"/>
                  <a:pt x="675" y="776"/>
                </a:cubicBezTo>
                <a:cubicBezTo>
                  <a:pt x="677" y="780"/>
                  <a:pt x="678" y="794"/>
                  <a:pt x="675" y="795"/>
                </a:cubicBezTo>
                <a:cubicBezTo>
                  <a:pt x="674" y="803"/>
                  <a:pt x="691" y="802"/>
                  <a:pt x="695" y="795"/>
                </a:cubicBezTo>
                <a:cubicBezTo>
                  <a:pt x="698" y="788"/>
                  <a:pt x="697" y="789"/>
                  <a:pt x="704" y="786"/>
                </a:cubicBezTo>
                <a:cubicBezTo>
                  <a:pt x="704" y="778"/>
                  <a:pt x="692" y="778"/>
                  <a:pt x="698" y="769"/>
                </a:cubicBezTo>
                <a:cubicBezTo>
                  <a:pt x="701" y="761"/>
                  <a:pt x="696" y="751"/>
                  <a:pt x="698" y="742"/>
                </a:cubicBezTo>
                <a:cubicBezTo>
                  <a:pt x="697" y="739"/>
                  <a:pt x="696" y="736"/>
                  <a:pt x="696" y="733"/>
                </a:cubicBezTo>
                <a:cubicBezTo>
                  <a:pt x="699" y="729"/>
                  <a:pt x="688" y="679"/>
                  <a:pt x="697" y="681"/>
                </a:cubicBezTo>
                <a:cubicBezTo>
                  <a:pt x="699" y="689"/>
                  <a:pt x="699" y="700"/>
                  <a:pt x="698" y="713"/>
                </a:cubicBezTo>
                <a:cubicBezTo>
                  <a:pt x="692" y="726"/>
                  <a:pt x="719" y="737"/>
                  <a:pt x="709" y="745"/>
                </a:cubicBezTo>
                <a:cubicBezTo>
                  <a:pt x="710" y="751"/>
                  <a:pt x="729" y="758"/>
                  <a:pt x="711" y="760"/>
                </a:cubicBezTo>
                <a:cubicBezTo>
                  <a:pt x="709" y="759"/>
                  <a:pt x="706" y="754"/>
                  <a:pt x="706" y="758"/>
                </a:cubicBezTo>
                <a:cubicBezTo>
                  <a:pt x="707" y="760"/>
                  <a:pt x="709" y="762"/>
                  <a:pt x="709" y="766"/>
                </a:cubicBezTo>
                <a:cubicBezTo>
                  <a:pt x="715" y="774"/>
                  <a:pt x="719" y="766"/>
                  <a:pt x="723" y="766"/>
                </a:cubicBezTo>
                <a:cubicBezTo>
                  <a:pt x="723" y="768"/>
                  <a:pt x="718" y="768"/>
                  <a:pt x="724" y="771"/>
                </a:cubicBezTo>
                <a:cubicBezTo>
                  <a:pt x="724" y="777"/>
                  <a:pt x="720" y="779"/>
                  <a:pt x="718" y="783"/>
                </a:cubicBezTo>
                <a:cubicBezTo>
                  <a:pt x="718" y="792"/>
                  <a:pt x="725" y="786"/>
                  <a:pt x="728" y="793"/>
                </a:cubicBezTo>
                <a:cubicBezTo>
                  <a:pt x="729" y="793"/>
                  <a:pt x="726" y="777"/>
                  <a:pt x="733" y="783"/>
                </a:cubicBezTo>
                <a:cubicBezTo>
                  <a:pt x="736" y="790"/>
                  <a:pt x="737" y="806"/>
                  <a:pt x="742" y="809"/>
                </a:cubicBezTo>
                <a:cubicBezTo>
                  <a:pt x="749" y="806"/>
                  <a:pt x="755" y="815"/>
                  <a:pt x="755" y="821"/>
                </a:cubicBezTo>
                <a:cubicBezTo>
                  <a:pt x="759" y="821"/>
                  <a:pt x="761" y="815"/>
                  <a:pt x="763" y="819"/>
                </a:cubicBezTo>
                <a:cubicBezTo>
                  <a:pt x="758" y="833"/>
                  <a:pt x="756" y="829"/>
                  <a:pt x="746" y="830"/>
                </a:cubicBezTo>
                <a:cubicBezTo>
                  <a:pt x="738" y="834"/>
                  <a:pt x="750" y="824"/>
                  <a:pt x="749" y="822"/>
                </a:cubicBezTo>
                <a:cubicBezTo>
                  <a:pt x="743" y="824"/>
                  <a:pt x="741" y="821"/>
                  <a:pt x="738" y="830"/>
                </a:cubicBezTo>
                <a:cubicBezTo>
                  <a:pt x="734" y="834"/>
                  <a:pt x="726" y="840"/>
                  <a:pt x="720" y="841"/>
                </a:cubicBezTo>
                <a:cubicBezTo>
                  <a:pt x="714" y="838"/>
                  <a:pt x="708" y="843"/>
                  <a:pt x="706" y="836"/>
                </a:cubicBezTo>
                <a:cubicBezTo>
                  <a:pt x="703" y="835"/>
                  <a:pt x="699" y="833"/>
                  <a:pt x="701" y="831"/>
                </a:cubicBezTo>
                <a:cubicBezTo>
                  <a:pt x="701" y="826"/>
                  <a:pt x="719" y="840"/>
                  <a:pt x="721" y="828"/>
                </a:cubicBezTo>
                <a:cubicBezTo>
                  <a:pt x="717" y="825"/>
                  <a:pt x="717" y="822"/>
                  <a:pt x="710" y="825"/>
                </a:cubicBezTo>
                <a:cubicBezTo>
                  <a:pt x="707" y="825"/>
                  <a:pt x="702" y="819"/>
                  <a:pt x="701" y="816"/>
                </a:cubicBezTo>
                <a:cubicBezTo>
                  <a:pt x="698" y="814"/>
                  <a:pt x="696" y="812"/>
                  <a:pt x="693" y="811"/>
                </a:cubicBezTo>
                <a:cubicBezTo>
                  <a:pt x="685" y="809"/>
                  <a:pt x="667" y="799"/>
                  <a:pt x="666" y="790"/>
                </a:cubicBezTo>
                <a:cubicBezTo>
                  <a:pt x="667" y="784"/>
                  <a:pt x="666" y="780"/>
                  <a:pt x="668" y="773"/>
                </a:cubicBezTo>
                <a:cubicBezTo>
                  <a:pt x="670" y="762"/>
                  <a:pt x="668" y="750"/>
                  <a:pt x="668" y="740"/>
                </a:cubicBezTo>
                <a:cubicBezTo>
                  <a:pt x="668" y="734"/>
                  <a:pt x="668" y="692"/>
                  <a:pt x="665" y="692"/>
                </a:cubicBezTo>
                <a:cubicBezTo>
                  <a:pt x="663" y="687"/>
                  <a:pt x="667" y="682"/>
                  <a:pt x="661" y="682"/>
                </a:cubicBezTo>
                <a:cubicBezTo>
                  <a:pt x="657" y="676"/>
                  <a:pt x="656" y="685"/>
                  <a:pt x="651" y="682"/>
                </a:cubicBezTo>
                <a:cubicBezTo>
                  <a:pt x="649" y="682"/>
                  <a:pt x="646" y="682"/>
                  <a:pt x="644" y="682"/>
                </a:cubicBezTo>
                <a:cubicBezTo>
                  <a:pt x="640" y="679"/>
                  <a:pt x="628" y="695"/>
                  <a:pt x="628" y="691"/>
                </a:cubicBezTo>
                <a:cubicBezTo>
                  <a:pt x="631" y="690"/>
                  <a:pt x="628" y="689"/>
                  <a:pt x="627" y="691"/>
                </a:cubicBezTo>
                <a:cubicBezTo>
                  <a:pt x="625" y="692"/>
                  <a:pt x="612" y="693"/>
                  <a:pt x="611" y="691"/>
                </a:cubicBezTo>
                <a:cubicBezTo>
                  <a:pt x="606" y="691"/>
                  <a:pt x="603" y="688"/>
                  <a:pt x="602" y="683"/>
                </a:cubicBezTo>
                <a:cubicBezTo>
                  <a:pt x="600" y="683"/>
                  <a:pt x="595" y="681"/>
                  <a:pt x="594" y="679"/>
                </a:cubicBezTo>
                <a:cubicBezTo>
                  <a:pt x="592" y="675"/>
                  <a:pt x="578" y="677"/>
                  <a:pt x="581" y="672"/>
                </a:cubicBezTo>
                <a:cubicBezTo>
                  <a:pt x="575" y="670"/>
                  <a:pt x="574" y="663"/>
                  <a:pt x="568" y="663"/>
                </a:cubicBezTo>
                <a:cubicBezTo>
                  <a:pt x="563" y="654"/>
                  <a:pt x="561" y="634"/>
                  <a:pt x="564" y="625"/>
                </a:cubicBezTo>
                <a:cubicBezTo>
                  <a:pt x="564" y="619"/>
                  <a:pt x="566" y="597"/>
                  <a:pt x="560" y="614"/>
                </a:cubicBezTo>
                <a:cubicBezTo>
                  <a:pt x="557" y="616"/>
                  <a:pt x="556" y="624"/>
                  <a:pt x="556" y="628"/>
                </a:cubicBezTo>
                <a:cubicBezTo>
                  <a:pt x="560" y="628"/>
                  <a:pt x="562" y="626"/>
                  <a:pt x="562" y="632"/>
                </a:cubicBezTo>
                <a:cubicBezTo>
                  <a:pt x="561" y="639"/>
                  <a:pt x="549" y="624"/>
                  <a:pt x="548" y="641"/>
                </a:cubicBezTo>
                <a:cubicBezTo>
                  <a:pt x="545" y="644"/>
                  <a:pt x="540" y="659"/>
                  <a:pt x="539" y="651"/>
                </a:cubicBezTo>
                <a:cubicBezTo>
                  <a:pt x="538" y="650"/>
                  <a:pt x="537" y="654"/>
                  <a:pt x="537" y="655"/>
                </a:cubicBezTo>
                <a:cubicBezTo>
                  <a:pt x="537" y="659"/>
                  <a:pt x="523" y="670"/>
                  <a:pt x="519" y="672"/>
                </a:cubicBezTo>
                <a:cubicBezTo>
                  <a:pt x="517" y="676"/>
                  <a:pt x="512" y="680"/>
                  <a:pt x="508" y="681"/>
                </a:cubicBezTo>
                <a:cubicBezTo>
                  <a:pt x="504" y="690"/>
                  <a:pt x="494" y="683"/>
                  <a:pt x="493" y="690"/>
                </a:cubicBezTo>
                <a:cubicBezTo>
                  <a:pt x="489" y="691"/>
                  <a:pt x="488" y="693"/>
                  <a:pt x="485" y="695"/>
                </a:cubicBezTo>
                <a:cubicBezTo>
                  <a:pt x="478" y="695"/>
                  <a:pt x="473" y="700"/>
                  <a:pt x="466" y="702"/>
                </a:cubicBezTo>
                <a:cubicBezTo>
                  <a:pt x="460" y="701"/>
                  <a:pt x="444" y="708"/>
                  <a:pt x="438" y="711"/>
                </a:cubicBezTo>
                <a:cubicBezTo>
                  <a:pt x="432" y="711"/>
                  <a:pt x="426" y="710"/>
                  <a:pt x="419" y="710"/>
                </a:cubicBezTo>
                <a:cubicBezTo>
                  <a:pt x="417" y="712"/>
                  <a:pt x="416" y="713"/>
                  <a:pt x="416" y="708"/>
                </a:cubicBezTo>
                <a:cubicBezTo>
                  <a:pt x="403" y="695"/>
                  <a:pt x="406" y="716"/>
                  <a:pt x="406" y="724"/>
                </a:cubicBezTo>
                <a:cubicBezTo>
                  <a:pt x="404" y="729"/>
                  <a:pt x="395" y="734"/>
                  <a:pt x="396" y="739"/>
                </a:cubicBezTo>
                <a:cubicBezTo>
                  <a:pt x="395" y="742"/>
                  <a:pt x="381" y="743"/>
                  <a:pt x="379" y="746"/>
                </a:cubicBezTo>
                <a:cubicBezTo>
                  <a:pt x="374" y="748"/>
                  <a:pt x="365" y="746"/>
                  <a:pt x="363" y="751"/>
                </a:cubicBezTo>
                <a:cubicBezTo>
                  <a:pt x="359" y="752"/>
                  <a:pt x="356" y="753"/>
                  <a:pt x="352" y="753"/>
                </a:cubicBezTo>
                <a:cubicBezTo>
                  <a:pt x="350" y="757"/>
                  <a:pt x="347" y="756"/>
                  <a:pt x="344" y="757"/>
                </a:cubicBezTo>
                <a:cubicBezTo>
                  <a:pt x="340" y="760"/>
                  <a:pt x="337" y="762"/>
                  <a:pt x="332" y="763"/>
                </a:cubicBezTo>
                <a:cubicBezTo>
                  <a:pt x="317" y="772"/>
                  <a:pt x="301" y="778"/>
                  <a:pt x="289" y="789"/>
                </a:cubicBezTo>
                <a:cubicBezTo>
                  <a:pt x="285" y="790"/>
                  <a:pt x="280" y="791"/>
                  <a:pt x="279" y="795"/>
                </a:cubicBezTo>
                <a:cubicBezTo>
                  <a:pt x="268" y="804"/>
                  <a:pt x="259" y="814"/>
                  <a:pt x="246" y="819"/>
                </a:cubicBezTo>
                <a:cubicBezTo>
                  <a:pt x="242" y="820"/>
                  <a:pt x="243" y="820"/>
                  <a:pt x="242" y="825"/>
                </a:cubicBezTo>
                <a:cubicBezTo>
                  <a:pt x="239" y="836"/>
                  <a:pt x="227" y="831"/>
                  <a:pt x="228" y="840"/>
                </a:cubicBezTo>
                <a:cubicBezTo>
                  <a:pt x="220" y="849"/>
                  <a:pt x="238" y="842"/>
                  <a:pt x="238" y="838"/>
                </a:cubicBezTo>
                <a:cubicBezTo>
                  <a:pt x="240" y="836"/>
                  <a:pt x="238" y="833"/>
                  <a:pt x="242" y="834"/>
                </a:cubicBezTo>
                <a:cubicBezTo>
                  <a:pt x="243" y="842"/>
                  <a:pt x="239" y="848"/>
                  <a:pt x="239" y="856"/>
                </a:cubicBezTo>
                <a:cubicBezTo>
                  <a:pt x="240" y="859"/>
                  <a:pt x="241" y="864"/>
                  <a:pt x="238" y="868"/>
                </a:cubicBezTo>
                <a:cubicBezTo>
                  <a:pt x="231" y="873"/>
                  <a:pt x="235" y="861"/>
                  <a:pt x="234" y="858"/>
                </a:cubicBezTo>
                <a:cubicBezTo>
                  <a:pt x="229" y="861"/>
                  <a:pt x="230" y="862"/>
                  <a:pt x="231" y="867"/>
                </a:cubicBezTo>
                <a:cubicBezTo>
                  <a:pt x="225" y="878"/>
                  <a:pt x="227" y="887"/>
                  <a:pt x="225" y="898"/>
                </a:cubicBezTo>
                <a:cubicBezTo>
                  <a:pt x="220" y="902"/>
                  <a:pt x="226" y="900"/>
                  <a:pt x="228" y="904"/>
                </a:cubicBezTo>
                <a:cubicBezTo>
                  <a:pt x="232" y="905"/>
                  <a:pt x="227" y="909"/>
                  <a:pt x="230" y="913"/>
                </a:cubicBezTo>
                <a:cubicBezTo>
                  <a:pt x="235" y="913"/>
                  <a:pt x="235" y="906"/>
                  <a:pt x="235" y="903"/>
                </a:cubicBezTo>
                <a:cubicBezTo>
                  <a:pt x="236" y="898"/>
                  <a:pt x="238" y="896"/>
                  <a:pt x="240" y="892"/>
                </a:cubicBezTo>
                <a:cubicBezTo>
                  <a:pt x="240" y="891"/>
                  <a:pt x="243" y="877"/>
                  <a:pt x="244" y="880"/>
                </a:cubicBezTo>
                <a:cubicBezTo>
                  <a:pt x="243" y="886"/>
                  <a:pt x="243" y="890"/>
                  <a:pt x="246" y="895"/>
                </a:cubicBezTo>
                <a:cubicBezTo>
                  <a:pt x="251" y="908"/>
                  <a:pt x="241" y="913"/>
                  <a:pt x="236" y="923"/>
                </a:cubicBezTo>
                <a:cubicBezTo>
                  <a:pt x="235" y="938"/>
                  <a:pt x="227" y="939"/>
                  <a:pt x="219" y="950"/>
                </a:cubicBezTo>
                <a:cubicBezTo>
                  <a:pt x="219" y="952"/>
                  <a:pt x="217" y="960"/>
                  <a:pt x="218" y="962"/>
                </a:cubicBezTo>
                <a:cubicBezTo>
                  <a:pt x="220" y="961"/>
                  <a:pt x="221" y="950"/>
                  <a:pt x="222" y="957"/>
                </a:cubicBezTo>
                <a:cubicBezTo>
                  <a:pt x="221" y="958"/>
                  <a:pt x="221" y="961"/>
                  <a:pt x="221" y="964"/>
                </a:cubicBezTo>
                <a:cubicBezTo>
                  <a:pt x="215" y="969"/>
                  <a:pt x="214" y="973"/>
                  <a:pt x="213" y="979"/>
                </a:cubicBezTo>
                <a:cubicBezTo>
                  <a:pt x="212" y="979"/>
                  <a:pt x="211" y="980"/>
                  <a:pt x="210" y="980"/>
                </a:cubicBezTo>
                <a:cubicBezTo>
                  <a:pt x="210" y="985"/>
                  <a:pt x="204" y="982"/>
                  <a:pt x="207" y="989"/>
                </a:cubicBezTo>
                <a:cubicBezTo>
                  <a:pt x="206" y="991"/>
                  <a:pt x="204" y="994"/>
                  <a:pt x="204" y="997"/>
                </a:cubicBezTo>
                <a:cubicBezTo>
                  <a:pt x="214" y="997"/>
                  <a:pt x="206" y="989"/>
                  <a:pt x="211" y="989"/>
                </a:cubicBezTo>
                <a:cubicBezTo>
                  <a:pt x="214" y="999"/>
                  <a:pt x="203" y="1009"/>
                  <a:pt x="207" y="1020"/>
                </a:cubicBezTo>
                <a:cubicBezTo>
                  <a:pt x="212" y="1028"/>
                  <a:pt x="215" y="1042"/>
                  <a:pt x="211" y="1050"/>
                </a:cubicBezTo>
                <a:cubicBezTo>
                  <a:pt x="205" y="1058"/>
                  <a:pt x="208" y="1059"/>
                  <a:pt x="209" y="1066"/>
                </a:cubicBezTo>
                <a:cubicBezTo>
                  <a:pt x="208" y="1067"/>
                  <a:pt x="208" y="1068"/>
                  <a:pt x="207" y="1069"/>
                </a:cubicBezTo>
                <a:cubicBezTo>
                  <a:pt x="199" y="1069"/>
                  <a:pt x="204" y="1079"/>
                  <a:pt x="202" y="1084"/>
                </a:cubicBezTo>
                <a:cubicBezTo>
                  <a:pt x="206" y="1088"/>
                  <a:pt x="195" y="1086"/>
                  <a:pt x="196" y="1093"/>
                </a:cubicBezTo>
                <a:cubicBezTo>
                  <a:pt x="197" y="1093"/>
                  <a:pt x="198" y="1099"/>
                  <a:pt x="199" y="1101"/>
                </a:cubicBezTo>
                <a:cubicBezTo>
                  <a:pt x="197" y="1101"/>
                  <a:pt x="195" y="1103"/>
                  <a:pt x="197" y="1104"/>
                </a:cubicBezTo>
                <a:cubicBezTo>
                  <a:pt x="203" y="1105"/>
                  <a:pt x="193" y="1109"/>
                  <a:pt x="189" y="1102"/>
                </a:cubicBezTo>
                <a:cubicBezTo>
                  <a:pt x="185" y="1102"/>
                  <a:pt x="178" y="1116"/>
                  <a:pt x="175" y="1111"/>
                </a:cubicBezTo>
                <a:cubicBezTo>
                  <a:pt x="170" y="1109"/>
                  <a:pt x="174" y="1105"/>
                  <a:pt x="168" y="1104"/>
                </a:cubicBezTo>
                <a:cubicBezTo>
                  <a:pt x="165" y="1088"/>
                  <a:pt x="155" y="1096"/>
                  <a:pt x="151" y="1109"/>
                </a:cubicBezTo>
                <a:cubicBezTo>
                  <a:pt x="150" y="1110"/>
                  <a:pt x="150" y="1110"/>
                  <a:pt x="150" y="1112"/>
                </a:cubicBezTo>
                <a:cubicBezTo>
                  <a:pt x="154" y="1119"/>
                  <a:pt x="167" y="1132"/>
                  <a:pt x="155" y="1139"/>
                </a:cubicBezTo>
                <a:cubicBezTo>
                  <a:pt x="144" y="1140"/>
                  <a:pt x="143" y="1150"/>
                  <a:pt x="134" y="1149"/>
                </a:cubicBezTo>
                <a:cubicBezTo>
                  <a:pt x="128" y="1157"/>
                  <a:pt x="125" y="1160"/>
                  <a:pt x="116" y="1162"/>
                </a:cubicBezTo>
                <a:close/>
                <a:moveTo>
                  <a:pt x="87" y="1153"/>
                </a:moveTo>
                <a:cubicBezTo>
                  <a:pt x="84" y="1151"/>
                  <a:pt x="82" y="1150"/>
                  <a:pt x="80" y="1150"/>
                </a:cubicBezTo>
                <a:cubicBezTo>
                  <a:pt x="80" y="1149"/>
                  <a:pt x="80" y="1149"/>
                  <a:pt x="80" y="1149"/>
                </a:cubicBezTo>
                <a:cubicBezTo>
                  <a:pt x="81" y="1147"/>
                  <a:pt x="81" y="1147"/>
                  <a:pt x="84" y="1148"/>
                </a:cubicBezTo>
                <a:cubicBezTo>
                  <a:pt x="85" y="1148"/>
                  <a:pt x="86" y="1148"/>
                  <a:pt x="87" y="1148"/>
                </a:cubicBezTo>
                <a:cubicBezTo>
                  <a:pt x="88" y="1149"/>
                  <a:pt x="88" y="1150"/>
                  <a:pt x="89" y="1151"/>
                </a:cubicBezTo>
                <a:cubicBezTo>
                  <a:pt x="88" y="1152"/>
                  <a:pt x="87" y="1153"/>
                  <a:pt x="87" y="1153"/>
                </a:cubicBezTo>
                <a:close/>
                <a:moveTo>
                  <a:pt x="176" y="1110"/>
                </a:moveTo>
                <a:cubicBezTo>
                  <a:pt x="176" y="1109"/>
                  <a:pt x="176" y="1109"/>
                  <a:pt x="176" y="1109"/>
                </a:cubicBezTo>
                <a:cubicBezTo>
                  <a:pt x="176" y="1109"/>
                  <a:pt x="176" y="1109"/>
                  <a:pt x="176" y="1109"/>
                </a:cubicBezTo>
                <a:cubicBezTo>
                  <a:pt x="176" y="1109"/>
                  <a:pt x="177" y="1109"/>
                  <a:pt x="177" y="1109"/>
                </a:cubicBezTo>
                <a:cubicBezTo>
                  <a:pt x="177" y="1109"/>
                  <a:pt x="176" y="1109"/>
                  <a:pt x="176" y="1110"/>
                </a:cubicBezTo>
                <a:close/>
                <a:moveTo>
                  <a:pt x="198" y="1097"/>
                </a:moveTo>
                <a:cubicBezTo>
                  <a:pt x="198" y="1097"/>
                  <a:pt x="198" y="1097"/>
                  <a:pt x="198" y="1097"/>
                </a:cubicBezTo>
                <a:cubicBezTo>
                  <a:pt x="198" y="1097"/>
                  <a:pt x="198" y="1096"/>
                  <a:pt x="198" y="1096"/>
                </a:cubicBezTo>
                <a:cubicBezTo>
                  <a:pt x="198" y="1096"/>
                  <a:pt x="199" y="1096"/>
                  <a:pt x="199" y="1096"/>
                </a:cubicBezTo>
                <a:cubicBezTo>
                  <a:pt x="199" y="1097"/>
                  <a:pt x="199" y="1097"/>
                  <a:pt x="198" y="1097"/>
                </a:cubicBezTo>
                <a:close/>
                <a:moveTo>
                  <a:pt x="38" y="995"/>
                </a:moveTo>
                <a:cubicBezTo>
                  <a:pt x="34" y="994"/>
                  <a:pt x="31" y="995"/>
                  <a:pt x="28" y="995"/>
                </a:cubicBezTo>
                <a:cubicBezTo>
                  <a:pt x="26" y="994"/>
                  <a:pt x="26" y="994"/>
                  <a:pt x="20" y="993"/>
                </a:cubicBezTo>
                <a:cubicBezTo>
                  <a:pt x="18" y="992"/>
                  <a:pt x="17" y="992"/>
                  <a:pt x="14" y="990"/>
                </a:cubicBezTo>
                <a:cubicBezTo>
                  <a:pt x="13" y="989"/>
                  <a:pt x="13" y="989"/>
                  <a:pt x="12" y="989"/>
                </a:cubicBezTo>
                <a:cubicBezTo>
                  <a:pt x="12" y="988"/>
                  <a:pt x="12" y="987"/>
                  <a:pt x="12" y="987"/>
                </a:cubicBezTo>
                <a:cubicBezTo>
                  <a:pt x="10" y="986"/>
                  <a:pt x="10" y="986"/>
                  <a:pt x="10" y="985"/>
                </a:cubicBezTo>
                <a:cubicBezTo>
                  <a:pt x="11" y="985"/>
                  <a:pt x="11" y="985"/>
                  <a:pt x="12" y="985"/>
                </a:cubicBezTo>
                <a:cubicBezTo>
                  <a:pt x="12" y="986"/>
                  <a:pt x="12" y="986"/>
                  <a:pt x="12" y="987"/>
                </a:cubicBezTo>
                <a:cubicBezTo>
                  <a:pt x="13" y="987"/>
                  <a:pt x="14" y="988"/>
                  <a:pt x="14" y="988"/>
                </a:cubicBezTo>
                <a:cubicBezTo>
                  <a:pt x="13" y="985"/>
                  <a:pt x="13" y="985"/>
                  <a:pt x="11" y="983"/>
                </a:cubicBezTo>
                <a:cubicBezTo>
                  <a:pt x="11" y="983"/>
                  <a:pt x="11" y="983"/>
                  <a:pt x="13" y="983"/>
                </a:cubicBezTo>
                <a:cubicBezTo>
                  <a:pt x="14" y="985"/>
                  <a:pt x="23" y="990"/>
                  <a:pt x="26" y="991"/>
                </a:cubicBezTo>
                <a:cubicBezTo>
                  <a:pt x="29" y="991"/>
                  <a:pt x="31" y="992"/>
                  <a:pt x="34" y="992"/>
                </a:cubicBezTo>
                <a:cubicBezTo>
                  <a:pt x="35" y="991"/>
                  <a:pt x="36" y="991"/>
                  <a:pt x="37" y="990"/>
                </a:cubicBezTo>
                <a:cubicBezTo>
                  <a:pt x="40" y="990"/>
                  <a:pt x="43" y="990"/>
                  <a:pt x="45" y="990"/>
                </a:cubicBezTo>
                <a:cubicBezTo>
                  <a:pt x="48" y="988"/>
                  <a:pt x="51" y="986"/>
                  <a:pt x="54" y="985"/>
                </a:cubicBezTo>
                <a:cubicBezTo>
                  <a:pt x="54" y="985"/>
                  <a:pt x="54" y="985"/>
                  <a:pt x="54" y="984"/>
                </a:cubicBezTo>
                <a:cubicBezTo>
                  <a:pt x="54" y="988"/>
                  <a:pt x="52" y="991"/>
                  <a:pt x="49" y="993"/>
                </a:cubicBezTo>
                <a:cubicBezTo>
                  <a:pt x="45" y="994"/>
                  <a:pt x="41" y="995"/>
                  <a:pt x="38" y="995"/>
                </a:cubicBezTo>
                <a:close/>
                <a:moveTo>
                  <a:pt x="4" y="981"/>
                </a:moveTo>
                <a:cubicBezTo>
                  <a:pt x="4" y="981"/>
                  <a:pt x="3" y="981"/>
                  <a:pt x="3" y="980"/>
                </a:cubicBezTo>
                <a:cubicBezTo>
                  <a:pt x="3" y="980"/>
                  <a:pt x="4" y="980"/>
                  <a:pt x="4" y="980"/>
                </a:cubicBezTo>
                <a:cubicBezTo>
                  <a:pt x="4" y="980"/>
                  <a:pt x="4" y="980"/>
                  <a:pt x="4" y="981"/>
                </a:cubicBezTo>
                <a:cubicBezTo>
                  <a:pt x="4" y="981"/>
                  <a:pt x="4" y="981"/>
                  <a:pt x="4" y="981"/>
                </a:cubicBezTo>
                <a:close/>
                <a:moveTo>
                  <a:pt x="222" y="954"/>
                </a:moveTo>
                <a:cubicBezTo>
                  <a:pt x="221" y="952"/>
                  <a:pt x="221" y="950"/>
                  <a:pt x="223" y="950"/>
                </a:cubicBezTo>
                <a:cubicBezTo>
                  <a:pt x="223" y="950"/>
                  <a:pt x="223" y="950"/>
                  <a:pt x="223" y="951"/>
                </a:cubicBezTo>
                <a:cubicBezTo>
                  <a:pt x="223" y="952"/>
                  <a:pt x="223" y="953"/>
                  <a:pt x="222" y="954"/>
                </a:cubicBezTo>
                <a:close/>
                <a:moveTo>
                  <a:pt x="2" y="953"/>
                </a:moveTo>
                <a:cubicBezTo>
                  <a:pt x="0" y="952"/>
                  <a:pt x="1" y="949"/>
                  <a:pt x="1" y="947"/>
                </a:cubicBezTo>
                <a:cubicBezTo>
                  <a:pt x="4" y="945"/>
                  <a:pt x="8" y="942"/>
                  <a:pt x="11" y="939"/>
                </a:cubicBezTo>
                <a:cubicBezTo>
                  <a:pt x="14" y="938"/>
                  <a:pt x="18" y="935"/>
                  <a:pt x="21" y="933"/>
                </a:cubicBezTo>
                <a:cubicBezTo>
                  <a:pt x="23" y="929"/>
                  <a:pt x="23" y="929"/>
                  <a:pt x="27" y="928"/>
                </a:cubicBezTo>
                <a:cubicBezTo>
                  <a:pt x="28" y="930"/>
                  <a:pt x="29" y="931"/>
                  <a:pt x="32" y="931"/>
                </a:cubicBezTo>
                <a:cubicBezTo>
                  <a:pt x="32" y="934"/>
                  <a:pt x="31" y="934"/>
                  <a:pt x="29" y="934"/>
                </a:cubicBezTo>
                <a:cubicBezTo>
                  <a:pt x="27" y="932"/>
                  <a:pt x="28" y="932"/>
                  <a:pt x="28" y="931"/>
                </a:cubicBezTo>
                <a:cubicBezTo>
                  <a:pt x="26" y="933"/>
                  <a:pt x="25" y="933"/>
                  <a:pt x="24" y="936"/>
                </a:cubicBezTo>
                <a:cubicBezTo>
                  <a:pt x="20" y="939"/>
                  <a:pt x="17" y="943"/>
                  <a:pt x="13" y="946"/>
                </a:cubicBezTo>
                <a:cubicBezTo>
                  <a:pt x="9" y="947"/>
                  <a:pt x="6" y="951"/>
                  <a:pt x="2" y="953"/>
                </a:cubicBezTo>
                <a:close/>
                <a:moveTo>
                  <a:pt x="105" y="948"/>
                </a:moveTo>
                <a:cubicBezTo>
                  <a:pt x="104" y="947"/>
                  <a:pt x="105" y="946"/>
                  <a:pt x="105" y="946"/>
                </a:cubicBezTo>
                <a:cubicBezTo>
                  <a:pt x="106" y="946"/>
                  <a:pt x="105" y="947"/>
                  <a:pt x="105" y="948"/>
                </a:cubicBezTo>
                <a:close/>
                <a:moveTo>
                  <a:pt x="140" y="925"/>
                </a:moveTo>
                <a:cubicBezTo>
                  <a:pt x="138" y="924"/>
                  <a:pt x="138" y="923"/>
                  <a:pt x="137" y="922"/>
                </a:cubicBezTo>
                <a:cubicBezTo>
                  <a:pt x="134" y="920"/>
                  <a:pt x="135" y="918"/>
                  <a:pt x="135" y="916"/>
                </a:cubicBezTo>
                <a:cubicBezTo>
                  <a:pt x="137" y="916"/>
                  <a:pt x="140" y="915"/>
                  <a:pt x="142" y="917"/>
                </a:cubicBezTo>
                <a:cubicBezTo>
                  <a:pt x="142" y="919"/>
                  <a:pt x="142" y="920"/>
                  <a:pt x="142" y="922"/>
                </a:cubicBezTo>
                <a:cubicBezTo>
                  <a:pt x="143" y="922"/>
                  <a:pt x="143" y="923"/>
                  <a:pt x="142" y="925"/>
                </a:cubicBezTo>
                <a:cubicBezTo>
                  <a:pt x="142" y="925"/>
                  <a:pt x="141" y="925"/>
                  <a:pt x="140" y="925"/>
                </a:cubicBezTo>
                <a:close/>
                <a:moveTo>
                  <a:pt x="68" y="914"/>
                </a:moveTo>
                <a:cubicBezTo>
                  <a:pt x="67" y="914"/>
                  <a:pt x="67" y="913"/>
                  <a:pt x="66" y="913"/>
                </a:cubicBezTo>
                <a:cubicBezTo>
                  <a:pt x="67" y="913"/>
                  <a:pt x="68" y="913"/>
                  <a:pt x="70" y="913"/>
                </a:cubicBezTo>
                <a:cubicBezTo>
                  <a:pt x="70" y="913"/>
                  <a:pt x="70" y="913"/>
                  <a:pt x="70" y="913"/>
                </a:cubicBezTo>
                <a:cubicBezTo>
                  <a:pt x="70" y="914"/>
                  <a:pt x="68" y="914"/>
                  <a:pt x="68" y="914"/>
                </a:cubicBezTo>
                <a:close/>
                <a:moveTo>
                  <a:pt x="69" y="909"/>
                </a:moveTo>
                <a:cubicBezTo>
                  <a:pt x="69" y="909"/>
                  <a:pt x="69" y="909"/>
                  <a:pt x="69" y="909"/>
                </a:cubicBezTo>
                <a:cubicBezTo>
                  <a:pt x="70" y="909"/>
                  <a:pt x="70" y="909"/>
                  <a:pt x="71" y="909"/>
                </a:cubicBezTo>
                <a:cubicBezTo>
                  <a:pt x="70" y="909"/>
                  <a:pt x="70" y="909"/>
                  <a:pt x="69" y="909"/>
                </a:cubicBezTo>
                <a:close/>
                <a:moveTo>
                  <a:pt x="243" y="876"/>
                </a:moveTo>
                <a:cubicBezTo>
                  <a:pt x="242" y="874"/>
                  <a:pt x="244" y="867"/>
                  <a:pt x="245" y="865"/>
                </a:cubicBezTo>
                <a:cubicBezTo>
                  <a:pt x="243" y="859"/>
                  <a:pt x="243" y="851"/>
                  <a:pt x="247" y="845"/>
                </a:cubicBezTo>
                <a:cubicBezTo>
                  <a:pt x="247" y="841"/>
                  <a:pt x="248" y="838"/>
                  <a:pt x="250" y="834"/>
                </a:cubicBezTo>
                <a:cubicBezTo>
                  <a:pt x="250" y="833"/>
                  <a:pt x="250" y="831"/>
                  <a:pt x="250" y="830"/>
                </a:cubicBezTo>
                <a:cubicBezTo>
                  <a:pt x="251" y="829"/>
                  <a:pt x="252" y="826"/>
                  <a:pt x="253" y="825"/>
                </a:cubicBezTo>
                <a:cubicBezTo>
                  <a:pt x="254" y="824"/>
                  <a:pt x="254" y="824"/>
                  <a:pt x="255" y="823"/>
                </a:cubicBezTo>
                <a:cubicBezTo>
                  <a:pt x="255" y="820"/>
                  <a:pt x="257" y="818"/>
                  <a:pt x="259" y="816"/>
                </a:cubicBezTo>
                <a:cubicBezTo>
                  <a:pt x="259" y="816"/>
                  <a:pt x="260" y="816"/>
                  <a:pt x="260" y="816"/>
                </a:cubicBezTo>
                <a:cubicBezTo>
                  <a:pt x="260" y="817"/>
                  <a:pt x="260" y="818"/>
                  <a:pt x="260" y="818"/>
                </a:cubicBezTo>
                <a:cubicBezTo>
                  <a:pt x="258" y="824"/>
                  <a:pt x="262" y="833"/>
                  <a:pt x="256" y="837"/>
                </a:cubicBezTo>
                <a:cubicBezTo>
                  <a:pt x="254" y="840"/>
                  <a:pt x="255" y="844"/>
                  <a:pt x="254" y="847"/>
                </a:cubicBezTo>
                <a:cubicBezTo>
                  <a:pt x="254" y="851"/>
                  <a:pt x="255" y="853"/>
                  <a:pt x="255" y="855"/>
                </a:cubicBezTo>
                <a:cubicBezTo>
                  <a:pt x="253" y="858"/>
                  <a:pt x="253" y="859"/>
                  <a:pt x="252" y="860"/>
                </a:cubicBezTo>
                <a:cubicBezTo>
                  <a:pt x="251" y="862"/>
                  <a:pt x="248" y="871"/>
                  <a:pt x="247" y="875"/>
                </a:cubicBezTo>
                <a:cubicBezTo>
                  <a:pt x="246" y="876"/>
                  <a:pt x="244" y="876"/>
                  <a:pt x="243" y="876"/>
                </a:cubicBezTo>
                <a:close/>
                <a:moveTo>
                  <a:pt x="225" y="861"/>
                </a:moveTo>
                <a:cubicBezTo>
                  <a:pt x="225" y="861"/>
                  <a:pt x="225" y="860"/>
                  <a:pt x="225" y="860"/>
                </a:cubicBezTo>
                <a:cubicBezTo>
                  <a:pt x="226" y="860"/>
                  <a:pt x="226" y="860"/>
                  <a:pt x="227" y="860"/>
                </a:cubicBezTo>
                <a:cubicBezTo>
                  <a:pt x="227" y="860"/>
                  <a:pt x="227" y="860"/>
                  <a:pt x="227" y="861"/>
                </a:cubicBezTo>
                <a:cubicBezTo>
                  <a:pt x="226" y="861"/>
                  <a:pt x="226" y="861"/>
                  <a:pt x="226" y="861"/>
                </a:cubicBezTo>
                <a:cubicBezTo>
                  <a:pt x="226" y="861"/>
                  <a:pt x="226" y="861"/>
                  <a:pt x="226" y="861"/>
                </a:cubicBezTo>
                <a:cubicBezTo>
                  <a:pt x="226" y="861"/>
                  <a:pt x="225" y="861"/>
                  <a:pt x="225" y="861"/>
                </a:cubicBezTo>
                <a:close/>
                <a:moveTo>
                  <a:pt x="249" y="850"/>
                </a:moveTo>
                <a:cubicBezTo>
                  <a:pt x="248" y="847"/>
                  <a:pt x="248" y="846"/>
                  <a:pt x="251" y="846"/>
                </a:cubicBezTo>
                <a:cubicBezTo>
                  <a:pt x="251" y="847"/>
                  <a:pt x="251" y="848"/>
                  <a:pt x="251" y="849"/>
                </a:cubicBezTo>
                <a:cubicBezTo>
                  <a:pt x="250" y="849"/>
                  <a:pt x="250" y="849"/>
                  <a:pt x="249" y="850"/>
                </a:cubicBezTo>
                <a:close/>
                <a:moveTo>
                  <a:pt x="221" y="849"/>
                </a:moveTo>
                <a:cubicBezTo>
                  <a:pt x="221" y="849"/>
                  <a:pt x="221" y="849"/>
                  <a:pt x="221" y="848"/>
                </a:cubicBezTo>
                <a:cubicBezTo>
                  <a:pt x="221" y="848"/>
                  <a:pt x="221" y="848"/>
                  <a:pt x="221" y="849"/>
                </a:cubicBezTo>
                <a:cubicBezTo>
                  <a:pt x="221" y="849"/>
                  <a:pt x="221" y="849"/>
                  <a:pt x="221" y="849"/>
                </a:cubicBezTo>
                <a:close/>
                <a:moveTo>
                  <a:pt x="236" y="839"/>
                </a:moveTo>
                <a:cubicBezTo>
                  <a:pt x="236" y="838"/>
                  <a:pt x="236" y="838"/>
                  <a:pt x="235" y="838"/>
                </a:cubicBezTo>
                <a:cubicBezTo>
                  <a:pt x="235" y="838"/>
                  <a:pt x="235" y="837"/>
                  <a:pt x="235" y="837"/>
                </a:cubicBezTo>
                <a:cubicBezTo>
                  <a:pt x="236" y="837"/>
                  <a:pt x="236" y="837"/>
                  <a:pt x="237" y="837"/>
                </a:cubicBezTo>
                <a:cubicBezTo>
                  <a:pt x="237" y="838"/>
                  <a:pt x="236" y="838"/>
                  <a:pt x="236" y="839"/>
                </a:cubicBezTo>
                <a:close/>
                <a:moveTo>
                  <a:pt x="724" y="829"/>
                </a:moveTo>
                <a:cubicBezTo>
                  <a:pt x="720" y="826"/>
                  <a:pt x="723" y="823"/>
                  <a:pt x="725" y="821"/>
                </a:cubicBezTo>
                <a:cubicBezTo>
                  <a:pt x="725" y="818"/>
                  <a:pt x="726" y="817"/>
                  <a:pt x="727" y="815"/>
                </a:cubicBezTo>
                <a:cubicBezTo>
                  <a:pt x="727" y="810"/>
                  <a:pt x="729" y="803"/>
                  <a:pt x="727" y="800"/>
                </a:cubicBezTo>
                <a:cubicBezTo>
                  <a:pt x="727" y="797"/>
                  <a:pt x="727" y="796"/>
                  <a:pt x="730" y="796"/>
                </a:cubicBezTo>
                <a:cubicBezTo>
                  <a:pt x="731" y="798"/>
                  <a:pt x="731" y="798"/>
                  <a:pt x="734" y="798"/>
                </a:cubicBezTo>
                <a:cubicBezTo>
                  <a:pt x="735" y="798"/>
                  <a:pt x="739" y="804"/>
                  <a:pt x="737" y="806"/>
                </a:cubicBezTo>
                <a:cubicBezTo>
                  <a:pt x="737" y="808"/>
                  <a:pt x="737" y="809"/>
                  <a:pt x="737" y="811"/>
                </a:cubicBezTo>
                <a:cubicBezTo>
                  <a:pt x="735" y="814"/>
                  <a:pt x="735" y="816"/>
                  <a:pt x="734" y="819"/>
                </a:cubicBezTo>
                <a:cubicBezTo>
                  <a:pt x="733" y="820"/>
                  <a:pt x="733" y="820"/>
                  <a:pt x="732" y="821"/>
                </a:cubicBezTo>
                <a:cubicBezTo>
                  <a:pt x="731" y="824"/>
                  <a:pt x="728" y="826"/>
                  <a:pt x="726" y="828"/>
                </a:cubicBezTo>
                <a:cubicBezTo>
                  <a:pt x="725" y="828"/>
                  <a:pt x="724" y="828"/>
                  <a:pt x="724" y="829"/>
                </a:cubicBezTo>
                <a:close/>
                <a:moveTo>
                  <a:pt x="763" y="800"/>
                </a:moveTo>
                <a:cubicBezTo>
                  <a:pt x="762" y="799"/>
                  <a:pt x="762" y="799"/>
                  <a:pt x="761" y="799"/>
                </a:cubicBezTo>
                <a:cubicBezTo>
                  <a:pt x="760" y="795"/>
                  <a:pt x="759" y="792"/>
                  <a:pt x="758" y="789"/>
                </a:cubicBezTo>
                <a:cubicBezTo>
                  <a:pt x="756" y="786"/>
                  <a:pt x="754" y="783"/>
                  <a:pt x="753" y="780"/>
                </a:cubicBezTo>
                <a:cubicBezTo>
                  <a:pt x="752" y="777"/>
                  <a:pt x="747" y="775"/>
                  <a:pt x="746" y="775"/>
                </a:cubicBezTo>
                <a:cubicBezTo>
                  <a:pt x="746" y="774"/>
                  <a:pt x="746" y="774"/>
                  <a:pt x="746" y="774"/>
                </a:cubicBezTo>
                <a:cubicBezTo>
                  <a:pt x="748" y="774"/>
                  <a:pt x="749" y="774"/>
                  <a:pt x="751" y="777"/>
                </a:cubicBezTo>
                <a:cubicBezTo>
                  <a:pt x="754" y="777"/>
                  <a:pt x="759" y="786"/>
                  <a:pt x="761" y="789"/>
                </a:cubicBezTo>
                <a:cubicBezTo>
                  <a:pt x="761" y="789"/>
                  <a:pt x="764" y="799"/>
                  <a:pt x="763" y="800"/>
                </a:cubicBezTo>
                <a:close/>
                <a:moveTo>
                  <a:pt x="279" y="785"/>
                </a:moveTo>
                <a:cubicBezTo>
                  <a:pt x="279" y="785"/>
                  <a:pt x="279" y="784"/>
                  <a:pt x="278" y="784"/>
                </a:cubicBezTo>
                <a:cubicBezTo>
                  <a:pt x="278" y="783"/>
                  <a:pt x="279" y="783"/>
                  <a:pt x="280" y="782"/>
                </a:cubicBezTo>
                <a:cubicBezTo>
                  <a:pt x="280" y="780"/>
                  <a:pt x="280" y="779"/>
                  <a:pt x="280" y="777"/>
                </a:cubicBezTo>
                <a:cubicBezTo>
                  <a:pt x="278" y="777"/>
                  <a:pt x="277" y="778"/>
                  <a:pt x="276" y="777"/>
                </a:cubicBezTo>
                <a:cubicBezTo>
                  <a:pt x="276" y="776"/>
                  <a:pt x="276" y="775"/>
                  <a:pt x="277" y="774"/>
                </a:cubicBezTo>
                <a:cubicBezTo>
                  <a:pt x="275" y="773"/>
                  <a:pt x="274" y="771"/>
                  <a:pt x="274" y="771"/>
                </a:cubicBezTo>
                <a:cubicBezTo>
                  <a:pt x="274" y="769"/>
                  <a:pt x="277" y="768"/>
                  <a:pt x="279" y="767"/>
                </a:cubicBezTo>
                <a:cubicBezTo>
                  <a:pt x="278" y="767"/>
                  <a:pt x="278" y="767"/>
                  <a:pt x="277" y="766"/>
                </a:cubicBezTo>
                <a:cubicBezTo>
                  <a:pt x="277" y="764"/>
                  <a:pt x="280" y="762"/>
                  <a:pt x="280" y="766"/>
                </a:cubicBezTo>
                <a:cubicBezTo>
                  <a:pt x="282" y="766"/>
                  <a:pt x="284" y="766"/>
                  <a:pt x="285" y="766"/>
                </a:cubicBezTo>
                <a:cubicBezTo>
                  <a:pt x="287" y="764"/>
                  <a:pt x="291" y="762"/>
                  <a:pt x="292" y="760"/>
                </a:cubicBezTo>
                <a:cubicBezTo>
                  <a:pt x="292" y="759"/>
                  <a:pt x="293" y="759"/>
                  <a:pt x="293" y="759"/>
                </a:cubicBezTo>
                <a:cubicBezTo>
                  <a:pt x="293" y="758"/>
                  <a:pt x="294" y="758"/>
                  <a:pt x="296" y="757"/>
                </a:cubicBezTo>
                <a:cubicBezTo>
                  <a:pt x="296" y="757"/>
                  <a:pt x="296" y="757"/>
                  <a:pt x="296" y="756"/>
                </a:cubicBezTo>
                <a:cubicBezTo>
                  <a:pt x="295" y="755"/>
                  <a:pt x="295" y="754"/>
                  <a:pt x="295" y="753"/>
                </a:cubicBezTo>
                <a:cubicBezTo>
                  <a:pt x="296" y="753"/>
                  <a:pt x="296" y="753"/>
                  <a:pt x="297" y="752"/>
                </a:cubicBezTo>
                <a:cubicBezTo>
                  <a:pt x="298" y="749"/>
                  <a:pt x="298" y="747"/>
                  <a:pt x="295" y="747"/>
                </a:cubicBezTo>
                <a:cubicBezTo>
                  <a:pt x="296" y="745"/>
                  <a:pt x="296" y="743"/>
                  <a:pt x="295" y="742"/>
                </a:cubicBezTo>
                <a:cubicBezTo>
                  <a:pt x="295" y="742"/>
                  <a:pt x="294" y="742"/>
                  <a:pt x="293" y="742"/>
                </a:cubicBezTo>
                <a:cubicBezTo>
                  <a:pt x="293" y="740"/>
                  <a:pt x="294" y="740"/>
                  <a:pt x="296" y="740"/>
                </a:cubicBezTo>
                <a:cubicBezTo>
                  <a:pt x="296" y="740"/>
                  <a:pt x="296" y="741"/>
                  <a:pt x="297" y="741"/>
                </a:cubicBezTo>
                <a:cubicBezTo>
                  <a:pt x="298" y="740"/>
                  <a:pt x="299" y="736"/>
                  <a:pt x="299" y="735"/>
                </a:cubicBezTo>
                <a:cubicBezTo>
                  <a:pt x="300" y="734"/>
                  <a:pt x="301" y="733"/>
                  <a:pt x="301" y="732"/>
                </a:cubicBezTo>
                <a:cubicBezTo>
                  <a:pt x="300" y="730"/>
                  <a:pt x="300" y="729"/>
                  <a:pt x="300" y="728"/>
                </a:cubicBezTo>
                <a:cubicBezTo>
                  <a:pt x="301" y="727"/>
                  <a:pt x="303" y="726"/>
                  <a:pt x="303" y="725"/>
                </a:cubicBezTo>
                <a:cubicBezTo>
                  <a:pt x="302" y="721"/>
                  <a:pt x="299" y="723"/>
                  <a:pt x="297" y="723"/>
                </a:cubicBezTo>
                <a:cubicBezTo>
                  <a:pt x="296" y="724"/>
                  <a:pt x="296" y="724"/>
                  <a:pt x="295" y="725"/>
                </a:cubicBezTo>
                <a:cubicBezTo>
                  <a:pt x="294" y="725"/>
                  <a:pt x="292" y="725"/>
                  <a:pt x="291" y="725"/>
                </a:cubicBezTo>
                <a:cubicBezTo>
                  <a:pt x="291" y="725"/>
                  <a:pt x="291" y="726"/>
                  <a:pt x="291" y="726"/>
                </a:cubicBezTo>
                <a:cubicBezTo>
                  <a:pt x="290" y="726"/>
                  <a:pt x="287" y="729"/>
                  <a:pt x="287" y="729"/>
                </a:cubicBezTo>
                <a:cubicBezTo>
                  <a:pt x="286" y="730"/>
                  <a:pt x="284" y="730"/>
                  <a:pt x="283" y="730"/>
                </a:cubicBezTo>
                <a:cubicBezTo>
                  <a:pt x="283" y="731"/>
                  <a:pt x="283" y="731"/>
                  <a:pt x="283" y="731"/>
                </a:cubicBezTo>
                <a:cubicBezTo>
                  <a:pt x="283" y="731"/>
                  <a:pt x="283" y="731"/>
                  <a:pt x="283" y="731"/>
                </a:cubicBezTo>
                <a:cubicBezTo>
                  <a:pt x="285" y="726"/>
                  <a:pt x="286" y="724"/>
                  <a:pt x="291" y="720"/>
                </a:cubicBezTo>
                <a:cubicBezTo>
                  <a:pt x="292" y="718"/>
                  <a:pt x="292" y="718"/>
                  <a:pt x="295" y="717"/>
                </a:cubicBezTo>
                <a:cubicBezTo>
                  <a:pt x="298" y="712"/>
                  <a:pt x="301" y="712"/>
                  <a:pt x="305" y="710"/>
                </a:cubicBezTo>
                <a:cubicBezTo>
                  <a:pt x="307" y="706"/>
                  <a:pt x="312" y="704"/>
                  <a:pt x="315" y="701"/>
                </a:cubicBezTo>
                <a:cubicBezTo>
                  <a:pt x="319" y="697"/>
                  <a:pt x="322" y="695"/>
                  <a:pt x="325" y="692"/>
                </a:cubicBezTo>
                <a:cubicBezTo>
                  <a:pt x="326" y="690"/>
                  <a:pt x="327" y="690"/>
                  <a:pt x="328" y="689"/>
                </a:cubicBezTo>
                <a:cubicBezTo>
                  <a:pt x="331" y="688"/>
                  <a:pt x="333" y="687"/>
                  <a:pt x="335" y="687"/>
                </a:cubicBezTo>
                <a:cubicBezTo>
                  <a:pt x="337" y="684"/>
                  <a:pt x="343" y="684"/>
                  <a:pt x="347" y="684"/>
                </a:cubicBezTo>
                <a:cubicBezTo>
                  <a:pt x="348" y="684"/>
                  <a:pt x="348" y="684"/>
                  <a:pt x="349" y="683"/>
                </a:cubicBezTo>
                <a:cubicBezTo>
                  <a:pt x="349" y="685"/>
                  <a:pt x="350" y="686"/>
                  <a:pt x="350" y="688"/>
                </a:cubicBezTo>
                <a:cubicBezTo>
                  <a:pt x="350" y="689"/>
                  <a:pt x="347" y="690"/>
                  <a:pt x="346" y="690"/>
                </a:cubicBezTo>
                <a:cubicBezTo>
                  <a:pt x="346" y="691"/>
                  <a:pt x="346" y="691"/>
                  <a:pt x="346" y="692"/>
                </a:cubicBezTo>
                <a:cubicBezTo>
                  <a:pt x="347" y="692"/>
                  <a:pt x="347" y="693"/>
                  <a:pt x="348" y="693"/>
                </a:cubicBezTo>
                <a:cubicBezTo>
                  <a:pt x="348" y="694"/>
                  <a:pt x="348" y="694"/>
                  <a:pt x="348" y="695"/>
                </a:cubicBezTo>
                <a:cubicBezTo>
                  <a:pt x="347" y="695"/>
                  <a:pt x="346" y="696"/>
                  <a:pt x="345" y="697"/>
                </a:cubicBezTo>
                <a:cubicBezTo>
                  <a:pt x="341" y="698"/>
                  <a:pt x="337" y="701"/>
                  <a:pt x="334" y="702"/>
                </a:cubicBezTo>
                <a:cubicBezTo>
                  <a:pt x="332" y="704"/>
                  <a:pt x="330" y="705"/>
                  <a:pt x="327" y="706"/>
                </a:cubicBezTo>
                <a:cubicBezTo>
                  <a:pt x="326" y="706"/>
                  <a:pt x="325" y="707"/>
                  <a:pt x="324" y="708"/>
                </a:cubicBezTo>
                <a:cubicBezTo>
                  <a:pt x="323" y="712"/>
                  <a:pt x="321" y="712"/>
                  <a:pt x="317" y="714"/>
                </a:cubicBezTo>
                <a:cubicBezTo>
                  <a:pt x="315" y="716"/>
                  <a:pt x="313" y="718"/>
                  <a:pt x="311" y="718"/>
                </a:cubicBezTo>
                <a:cubicBezTo>
                  <a:pt x="312" y="719"/>
                  <a:pt x="313" y="720"/>
                  <a:pt x="314" y="721"/>
                </a:cubicBezTo>
                <a:cubicBezTo>
                  <a:pt x="317" y="722"/>
                  <a:pt x="317" y="722"/>
                  <a:pt x="321" y="722"/>
                </a:cubicBezTo>
                <a:cubicBezTo>
                  <a:pt x="326" y="722"/>
                  <a:pt x="331" y="718"/>
                  <a:pt x="335" y="716"/>
                </a:cubicBezTo>
                <a:cubicBezTo>
                  <a:pt x="337" y="716"/>
                  <a:pt x="339" y="715"/>
                  <a:pt x="341" y="715"/>
                </a:cubicBezTo>
                <a:cubicBezTo>
                  <a:pt x="347" y="710"/>
                  <a:pt x="354" y="707"/>
                  <a:pt x="360" y="703"/>
                </a:cubicBezTo>
                <a:cubicBezTo>
                  <a:pt x="363" y="700"/>
                  <a:pt x="362" y="700"/>
                  <a:pt x="366" y="699"/>
                </a:cubicBezTo>
                <a:cubicBezTo>
                  <a:pt x="366" y="698"/>
                  <a:pt x="367" y="698"/>
                  <a:pt x="367" y="697"/>
                </a:cubicBezTo>
                <a:cubicBezTo>
                  <a:pt x="368" y="694"/>
                  <a:pt x="370" y="692"/>
                  <a:pt x="371" y="689"/>
                </a:cubicBezTo>
                <a:cubicBezTo>
                  <a:pt x="373" y="689"/>
                  <a:pt x="375" y="688"/>
                  <a:pt x="376" y="686"/>
                </a:cubicBezTo>
                <a:cubicBezTo>
                  <a:pt x="380" y="686"/>
                  <a:pt x="380" y="684"/>
                  <a:pt x="380" y="681"/>
                </a:cubicBezTo>
                <a:cubicBezTo>
                  <a:pt x="382" y="679"/>
                  <a:pt x="384" y="678"/>
                  <a:pt x="386" y="676"/>
                </a:cubicBezTo>
                <a:cubicBezTo>
                  <a:pt x="386" y="673"/>
                  <a:pt x="387" y="672"/>
                  <a:pt x="388" y="670"/>
                </a:cubicBezTo>
                <a:cubicBezTo>
                  <a:pt x="388" y="668"/>
                  <a:pt x="387" y="667"/>
                  <a:pt x="387" y="666"/>
                </a:cubicBezTo>
                <a:cubicBezTo>
                  <a:pt x="388" y="664"/>
                  <a:pt x="389" y="662"/>
                  <a:pt x="390" y="661"/>
                </a:cubicBezTo>
                <a:cubicBezTo>
                  <a:pt x="390" y="661"/>
                  <a:pt x="390" y="660"/>
                  <a:pt x="390" y="660"/>
                </a:cubicBezTo>
                <a:cubicBezTo>
                  <a:pt x="390" y="660"/>
                  <a:pt x="389" y="659"/>
                  <a:pt x="389" y="659"/>
                </a:cubicBezTo>
                <a:cubicBezTo>
                  <a:pt x="387" y="657"/>
                  <a:pt x="389" y="656"/>
                  <a:pt x="389" y="654"/>
                </a:cubicBezTo>
                <a:cubicBezTo>
                  <a:pt x="390" y="654"/>
                  <a:pt x="390" y="654"/>
                  <a:pt x="392" y="655"/>
                </a:cubicBezTo>
                <a:cubicBezTo>
                  <a:pt x="392" y="655"/>
                  <a:pt x="392" y="655"/>
                  <a:pt x="393" y="655"/>
                </a:cubicBezTo>
                <a:cubicBezTo>
                  <a:pt x="393" y="654"/>
                  <a:pt x="393" y="654"/>
                  <a:pt x="393" y="653"/>
                </a:cubicBezTo>
                <a:cubicBezTo>
                  <a:pt x="393" y="653"/>
                  <a:pt x="393" y="653"/>
                  <a:pt x="391" y="653"/>
                </a:cubicBezTo>
                <a:cubicBezTo>
                  <a:pt x="390" y="651"/>
                  <a:pt x="390" y="651"/>
                  <a:pt x="390" y="650"/>
                </a:cubicBezTo>
                <a:cubicBezTo>
                  <a:pt x="391" y="650"/>
                  <a:pt x="392" y="650"/>
                  <a:pt x="393" y="650"/>
                </a:cubicBezTo>
                <a:cubicBezTo>
                  <a:pt x="393" y="651"/>
                  <a:pt x="393" y="651"/>
                  <a:pt x="393" y="651"/>
                </a:cubicBezTo>
                <a:cubicBezTo>
                  <a:pt x="393" y="651"/>
                  <a:pt x="394" y="650"/>
                  <a:pt x="394" y="650"/>
                </a:cubicBezTo>
                <a:cubicBezTo>
                  <a:pt x="395" y="650"/>
                  <a:pt x="396" y="649"/>
                  <a:pt x="396" y="648"/>
                </a:cubicBezTo>
                <a:cubicBezTo>
                  <a:pt x="398" y="646"/>
                  <a:pt x="401" y="643"/>
                  <a:pt x="403" y="642"/>
                </a:cubicBezTo>
                <a:cubicBezTo>
                  <a:pt x="404" y="642"/>
                  <a:pt x="404" y="642"/>
                  <a:pt x="405" y="642"/>
                </a:cubicBezTo>
                <a:cubicBezTo>
                  <a:pt x="406" y="640"/>
                  <a:pt x="406" y="641"/>
                  <a:pt x="409" y="640"/>
                </a:cubicBezTo>
                <a:cubicBezTo>
                  <a:pt x="409" y="640"/>
                  <a:pt x="409" y="639"/>
                  <a:pt x="409" y="639"/>
                </a:cubicBezTo>
                <a:cubicBezTo>
                  <a:pt x="411" y="639"/>
                  <a:pt x="412" y="639"/>
                  <a:pt x="413" y="639"/>
                </a:cubicBezTo>
                <a:cubicBezTo>
                  <a:pt x="414" y="638"/>
                  <a:pt x="414" y="638"/>
                  <a:pt x="415" y="638"/>
                </a:cubicBezTo>
                <a:cubicBezTo>
                  <a:pt x="415" y="640"/>
                  <a:pt x="414" y="640"/>
                  <a:pt x="416" y="642"/>
                </a:cubicBezTo>
                <a:cubicBezTo>
                  <a:pt x="415" y="645"/>
                  <a:pt x="415" y="645"/>
                  <a:pt x="414" y="649"/>
                </a:cubicBezTo>
                <a:cubicBezTo>
                  <a:pt x="414" y="649"/>
                  <a:pt x="414" y="650"/>
                  <a:pt x="413" y="650"/>
                </a:cubicBezTo>
                <a:cubicBezTo>
                  <a:pt x="413" y="652"/>
                  <a:pt x="416" y="664"/>
                  <a:pt x="414" y="665"/>
                </a:cubicBezTo>
                <a:cubicBezTo>
                  <a:pt x="413" y="668"/>
                  <a:pt x="413" y="669"/>
                  <a:pt x="411" y="671"/>
                </a:cubicBezTo>
                <a:cubicBezTo>
                  <a:pt x="411" y="672"/>
                  <a:pt x="410" y="674"/>
                  <a:pt x="409" y="675"/>
                </a:cubicBezTo>
                <a:cubicBezTo>
                  <a:pt x="406" y="685"/>
                  <a:pt x="405" y="687"/>
                  <a:pt x="404" y="689"/>
                </a:cubicBezTo>
                <a:cubicBezTo>
                  <a:pt x="403" y="693"/>
                  <a:pt x="402" y="697"/>
                  <a:pt x="400" y="701"/>
                </a:cubicBezTo>
                <a:cubicBezTo>
                  <a:pt x="395" y="705"/>
                  <a:pt x="394" y="714"/>
                  <a:pt x="392" y="720"/>
                </a:cubicBezTo>
                <a:cubicBezTo>
                  <a:pt x="392" y="723"/>
                  <a:pt x="390" y="726"/>
                  <a:pt x="389" y="730"/>
                </a:cubicBezTo>
                <a:cubicBezTo>
                  <a:pt x="384" y="733"/>
                  <a:pt x="378" y="733"/>
                  <a:pt x="373" y="735"/>
                </a:cubicBezTo>
                <a:cubicBezTo>
                  <a:pt x="372" y="735"/>
                  <a:pt x="369" y="736"/>
                  <a:pt x="365" y="738"/>
                </a:cubicBezTo>
                <a:cubicBezTo>
                  <a:pt x="362" y="740"/>
                  <a:pt x="359" y="741"/>
                  <a:pt x="357" y="744"/>
                </a:cubicBezTo>
                <a:cubicBezTo>
                  <a:pt x="350" y="748"/>
                  <a:pt x="341" y="753"/>
                  <a:pt x="334" y="754"/>
                </a:cubicBezTo>
                <a:cubicBezTo>
                  <a:pt x="334" y="755"/>
                  <a:pt x="333" y="755"/>
                  <a:pt x="332" y="755"/>
                </a:cubicBezTo>
                <a:cubicBezTo>
                  <a:pt x="328" y="756"/>
                  <a:pt x="323" y="760"/>
                  <a:pt x="318" y="762"/>
                </a:cubicBezTo>
                <a:cubicBezTo>
                  <a:pt x="315" y="764"/>
                  <a:pt x="311" y="765"/>
                  <a:pt x="308" y="768"/>
                </a:cubicBezTo>
                <a:cubicBezTo>
                  <a:pt x="307" y="769"/>
                  <a:pt x="307" y="769"/>
                  <a:pt x="303" y="770"/>
                </a:cubicBezTo>
                <a:cubicBezTo>
                  <a:pt x="300" y="772"/>
                  <a:pt x="295" y="776"/>
                  <a:pt x="291" y="777"/>
                </a:cubicBezTo>
                <a:cubicBezTo>
                  <a:pt x="290" y="777"/>
                  <a:pt x="290" y="777"/>
                  <a:pt x="289" y="777"/>
                </a:cubicBezTo>
                <a:cubicBezTo>
                  <a:pt x="289" y="777"/>
                  <a:pt x="289" y="776"/>
                  <a:pt x="289" y="776"/>
                </a:cubicBezTo>
                <a:cubicBezTo>
                  <a:pt x="287" y="775"/>
                  <a:pt x="285" y="775"/>
                  <a:pt x="284" y="775"/>
                </a:cubicBezTo>
                <a:cubicBezTo>
                  <a:pt x="284" y="772"/>
                  <a:pt x="282" y="773"/>
                  <a:pt x="281" y="773"/>
                </a:cubicBezTo>
                <a:cubicBezTo>
                  <a:pt x="281" y="773"/>
                  <a:pt x="281" y="773"/>
                  <a:pt x="281" y="774"/>
                </a:cubicBezTo>
                <a:cubicBezTo>
                  <a:pt x="282" y="778"/>
                  <a:pt x="284" y="779"/>
                  <a:pt x="289" y="778"/>
                </a:cubicBezTo>
                <a:cubicBezTo>
                  <a:pt x="289" y="778"/>
                  <a:pt x="289" y="779"/>
                  <a:pt x="289" y="779"/>
                </a:cubicBezTo>
                <a:cubicBezTo>
                  <a:pt x="287" y="779"/>
                  <a:pt x="285" y="782"/>
                  <a:pt x="283" y="783"/>
                </a:cubicBezTo>
                <a:cubicBezTo>
                  <a:pt x="282" y="784"/>
                  <a:pt x="280" y="784"/>
                  <a:pt x="279" y="785"/>
                </a:cubicBezTo>
                <a:close/>
                <a:moveTo>
                  <a:pt x="711" y="783"/>
                </a:moveTo>
                <a:cubicBezTo>
                  <a:pt x="710" y="782"/>
                  <a:pt x="710" y="782"/>
                  <a:pt x="710" y="781"/>
                </a:cubicBezTo>
                <a:cubicBezTo>
                  <a:pt x="711" y="781"/>
                  <a:pt x="711" y="780"/>
                  <a:pt x="712" y="781"/>
                </a:cubicBezTo>
                <a:cubicBezTo>
                  <a:pt x="712" y="782"/>
                  <a:pt x="712" y="782"/>
                  <a:pt x="712" y="783"/>
                </a:cubicBezTo>
                <a:cubicBezTo>
                  <a:pt x="712" y="783"/>
                  <a:pt x="711" y="783"/>
                  <a:pt x="711" y="783"/>
                </a:cubicBezTo>
                <a:close/>
                <a:moveTo>
                  <a:pt x="710" y="776"/>
                </a:moveTo>
                <a:cubicBezTo>
                  <a:pt x="710" y="776"/>
                  <a:pt x="710" y="775"/>
                  <a:pt x="710" y="774"/>
                </a:cubicBezTo>
                <a:cubicBezTo>
                  <a:pt x="710" y="774"/>
                  <a:pt x="711" y="774"/>
                  <a:pt x="712" y="775"/>
                </a:cubicBezTo>
                <a:cubicBezTo>
                  <a:pt x="711" y="775"/>
                  <a:pt x="711" y="775"/>
                  <a:pt x="711" y="776"/>
                </a:cubicBezTo>
                <a:cubicBezTo>
                  <a:pt x="710" y="776"/>
                  <a:pt x="710" y="776"/>
                  <a:pt x="710" y="776"/>
                </a:cubicBezTo>
                <a:close/>
                <a:moveTo>
                  <a:pt x="745" y="774"/>
                </a:moveTo>
                <a:cubicBezTo>
                  <a:pt x="744" y="773"/>
                  <a:pt x="743" y="773"/>
                  <a:pt x="743" y="773"/>
                </a:cubicBezTo>
                <a:cubicBezTo>
                  <a:pt x="744" y="773"/>
                  <a:pt x="745" y="773"/>
                  <a:pt x="745" y="773"/>
                </a:cubicBezTo>
                <a:cubicBezTo>
                  <a:pt x="745" y="774"/>
                  <a:pt x="745" y="774"/>
                  <a:pt x="745" y="774"/>
                </a:cubicBezTo>
                <a:close/>
                <a:moveTo>
                  <a:pt x="286" y="773"/>
                </a:moveTo>
                <a:cubicBezTo>
                  <a:pt x="286" y="773"/>
                  <a:pt x="286" y="773"/>
                  <a:pt x="286" y="773"/>
                </a:cubicBezTo>
                <a:cubicBezTo>
                  <a:pt x="286" y="772"/>
                  <a:pt x="286" y="771"/>
                  <a:pt x="286" y="770"/>
                </a:cubicBezTo>
                <a:cubicBezTo>
                  <a:pt x="287" y="770"/>
                  <a:pt x="288" y="770"/>
                  <a:pt x="289" y="770"/>
                </a:cubicBezTo>
                <a:cubicBezTo>
                  <a:pt x="289" y="771"/>
                  <a:pt x="289" y="771"/>
                  <a:pt x="290" y="771"/>
                </a:cubicBezTo>
                <a:cubicBezTo>
                  <a:pt x="290" y="770"/>
                  <a:pt x="290" y="770"/>
                  <a:pt x="290" y="769"/>
                </a:cubicBezTo>
                <a:cubicBezTo>
                  <a:pt x="288" y="768"/>
                  <a:pt x="289" y="768"/>
                  <a:pt x="289" y="767"/>
                </a:cubicBezTo>
                <a:cubicBezTo>
                  <a:pt x="290" y="767"/>
                  <a:pt x="290" y="767"/>
                  <a:pt x="293" y="764"/>
                </a:cubicBezTo>
                <a:cubicBezTo>
                  <a:pt x="299" y="761"/>
                  <a:pt x="305" y="756"/>
                  <a:pt x="311" y="753"/>
                </a:cubicBezTo>
                <a:cubicBezTo>
                  <a:pt x="315" y="751"/>
                  <a:pt x="319" y="749"/>
                  <a:pt x="323" y="747"/>
                </a:cubicBezTo>
                <a:cubicBezTo>
                  <a:pt x="325" y="745"/>
                  <a:pt x="327" y="743"/>
                  <a:pt x="329" y="741"/>
                </a:cubicBezTo>
                <a:cubicBezTo>
                  <a:pt x="332" y="740"/>
                  <a:pt x="335" y="740"/>
                  <a:pt x="337" y="738"/>
                </a:cubicBezTo>
                <a:cubicBezTo>
                  <a:pt x="341" y="736"/>
                  <a:pt x="345" y="735"/>
                  <a:pt x="349" y="733"/>
                </a:cubicBezTo>
                <a:cubicBezTo>
                  <a:pt x="349" y="733"/>
                  <a:pt x="349" y="734"/>
                  <a:pt x="350" y="734"/>
                </a:cubicBezTo>
                <a:cubicBezTo>
                  <a:pt x="350" y="735"/>
                  <a:pt x="350" y="736"/>
                  <a:pt x="351" y="737"/>
                </a:cubicBezTo>
                <a:cubicBezTo>
                  <a:pt x="348" y="738"/>
                  <a:pt x="348" y="741"/>
                  <a:pt x="345" y="742"/>
                </a:cubicBezTo>
                <a:cubicBezTo>
                  <a:pt x="341" y="745"/>
                  <a:pt x="336" y="747"/>
                  <a:pt x="332" y="751"/>
                </a:cubicBezTo>
                <a:cubicBezTo>
                  <a:pt x="331" y="752"/>
                  <a:pt x="330" y="752"/>
                  <a:pt x="328" y="753"/>
                </a:cubicBezTo>
                <a:cubicBezTo>
                  <a:pt x="327" y="754"/>
                  <a:pt x="326" y="755"/>
                  <a:pt x="324" y="755"/>
                </a:cubicBezTo>
                <a:cubicBezTo>
                  <a:pt x="322" y="757"/>
                  <a:pt x="321" y="757"/>
                  <a:pt x="319" y="758"/>
                </a:cubicBezTo>
                <a:cubicBezTo>
                  <a:pt x="318" y="760"/>
                  <a:pt x="315" y="760"/>
                  <a:pt x="314" y="760"/>
                </a:cubicBezTo>
                <a:cubicBezTo>
                  <a:pt x="313" y="761"/>
                  <a:pt x="312" y="761"/>
                  <a:pt x="312" y="762"/>
                </a:cubicBezTo>
                <a:cubicBezTo>
                  <a:pt x="308" y="763"/>
                  <a:pt x="305" y="765"/>
                  <a:pt x="302" y="768"/>
                </a:cubicBezTo>
                <a:cubicBezTo>
                  <a:pt x="300" y="769"/>
                  <a:pt x="296" y="769"/>
                  <a:pt x="294" y="767"/>
                </a:cubicBezTo>
                <a:cubicBezTo>
                  <a:pt x="293" y="767"/>
                  <a:pt x="293" y="767"/>
                  <a:pt x="292" y="768"/>
                </a:cubicBezTo>
                <a:cubicBezTo>
                  <a:pt x="292" y="768"/>
                  <a:pt x="292" y="768"/>
                  <a:pt x="292" y="769"/>
                </a:cubicBezTo>
                <a:cubicBezTo>
                  <a:pt x="292" y="769"/>
                  <a:pt x="292" y="769"/>
                  <a:pt x="291" y="769"/>
                </a:cubicBezTo>
                <a:cubicBezTo>
                  <a:pt x="292" y="772"/>
                  <a:pt x="288" y="772"/>
                  <a:pt x="286" y="773"/>
                </a:cubicBezTo>
                <a:close/>
                <a:moveTo>
                  <a:pt x="742" y="772"/>
                </a:moveTo>
                <a:cubicBezTo>
                  <a:pt x="742" y="772"/>
                  <a:pt x="742" y="772"/>
                  <a:pt x="742" y="771"/>
                </a:cubicBezTo>
                <a:cubicBezTo>
                  <a:pt x="742" y="771"/>
                  <a:pt x="742" y="772"/>
                  <a:pt x="743" y="772"/>
                </a:cubicBezTo>
                <a:cubicBezTo>
                  <a:pt x="743" y="772"/>
                  <a:pt x="742" y="772"/>
                  <a:pt x="742" y="772"/>
                </a:cubicBezTo>
                <a:close/>
                <a:moveTo>
                  <a:pt x="732" y="771"/>
                </a:moveTo>
                <a:cubicBezTo>
                  <a:pt x="729" y="770"/>
                  <a:pt x="727" y="770"/>
                  <a:pt x="726" y="769"/>
                </a:cubicBezTo>
                <a:cubicBezTo>
                  <a:pt x="726" y="768"/>
                  <a:pt x="729" y="768"/>
                  <a:pt x="731" y="768"/>
                </a:cubicBezTo>
                <a:cubicBezTo>
                  <a:pt x="732" y="768"/>
                  <a:pt x="733" y="770"/>
                  <a:pt x="735" y="770"/>
                </a:cubicBezTo>
                <a:cubicBezTo>
                  <a:pt x="734" y="770"/>
                  <a:pt x="733" y="770"/>
                  <a:pt x="732" y="771"/>
                </a:cubicBezTo>
                <a:close/>
                <a:moveTo>
                  <a:pt x="737" y="771"/>
                </a:moveTo>
                <a:cubicBezTo>
                  <a:pt x="737" y="770"/>
                  <a:pt x="736" y="770"/>
                  <a:pt x="736" y="770"/>
                </a:cubicBezTo>
                <a:cubicBezTo>
                  <a:pt x="737" y="770"/>
                  <a:pt x="738" y="770"/>
                  <a:pt x="739" y="770"/>
                </a:cubicBezTo>
                <a:cubicBezTo>
                  <a:pt x="738" y="770"/>
                  <a:pt x="738" y="770"/>
                  <a:pt x="737" y="771"/>
                </a:cubicBezTo>
                <a:close/>
                <a:moveTo>
                  <a:pt x="692" y="769"/>
                </a:moveTo>
                <a:cubicBezTo>
                  <a:pt x="687" y="764"/>
                  <a:pt x="686" y="757"/>
                  <a:pt x="686" y="752"/>
                </a:cubicBezTo>
                <a:cubicBezTo>
                  <a:pt x="687" y="750"/>
                  <a:pt x="688" y="749"/>
                  <a:pt x="688" y="747"/>
                </a:cubicBezTo>
                <a:cubicBezTo>
                  <a:pt x="689" y="747"/>
                  <a:pt x="689" y="747"/>
                  <a:pt x="689" y="747"/>
                </a:cubicBezTo>
                <a:cubicBezTo>
                  <a:pt x="692" y="751"/>
                  <a:pt x="692" y="754"/>
                  <a:pt x="693" y="759"/>
                </a:cubicBezTo>
                <a:cubicBezTo>
                  <a:pt x="694" y="763"/>
                  <a:pt x="695" y="764"/>
                  <a:pt x="693" y="769"/>
                </a:cubicBezTo>
                <a:cubicBezTo>
                  <a:pt x="693" y="769"/>
                  <a:pt x="692" y="769"/>
                  <a:pt x="692" y="769"/>
                </a:cubicBezTo>
                <a:close/>
                <a:moveTo>
                  <a:pt x="712" y="767"/>
                </a:moveTo>
                <a:cubicBezTo>
                  <a:pt x="712" y="766"/>
                  <a:pt x="712" y="766"/>
                  <a:pt x="712" y="766"/>
                </a:cubicBezTo>
                <a:cubicBezTo>
                  <a:pt x="712" y="766"/>
                  <a:pt x="712" y="766"/>
                  <a:pt x="715" y="765"/>
                </a:cubicBezTo>
                <a:cubicBezTo>
                  <a:pt x="715" y="765"/>
                  <a:pt x="715" y="765"/>
                  <a:pt x="715" y="765"/>
                </a:cubicBezTo>
                <a:cubicBezTo>
                  <a:pt x="716" y="765"/>
                  <a:pt x="716" y="765"/>
                  <a:pt x="717" y="765"/>
                </a:cubicBezTo>
                <a:cubicBezTo>
                  <a:pt x="716" y="766"/>
                  <a:pt x="714" y="766"/>
                  <a:pt x="712" y="767"/>
                </a:cubicBezTo>
                <a:close/>
                <a:moveTo>
                  <a:pt x="288" y="759"/>
                </a:moveTo>
                <a:cubicBezTo>
                  <a:pt x="288" y="759"/>
                  <a:pt x="288" y="759"/>
                  <a:pt x="288" y="759"/>
                </a:cubicBezTo>
                <a:cubicBezTo>
                  <a:pt x="289" y="758"/>
                  <a:pt x="289" y="758"/>
                  <a:pt x="289" y="759"/>
                </a:cubicBezTo>
                <a:cubicBezTo>
                  <a:pt x="289" y="759"/>
                  <a:pt x="289" y="759"/>
                  <a:pt x="289" y="759"/>
                </a:cubicBezTo>
                <a:cubicBezTo>
                  <a:pt x="289" y="759"/>
                  <a:pt x="288" y="759"/>
                  <a:pt x="288" y="759"/>
                </a:cubicBezTo>
                <a:close/>
                <a:moveTo>
                  <a:pt x="229" y="751"/>
                </a:moveTo>
                <a:cubicBezTo>
                  <a:pt x="229" y="751"/>
                  <a:pt x="229" y="751"/>
                  <a:pt x="229" y="750"/>
                </a:cubicBezTo>
                <a:cubicBezTo>
                  <a:pt x="229" y="750"/>
                  <a:pt x="230" y="750"/>
                  <a:pt x="230" y="750"/>
                </a:cubicBezTo>
                <a:cubicBezTo>
                  <a:pt x="230" y="751"/>
                  <a:pt x="230" y="751"/>
                  <a:pt x="230" y="751"/>
                </a:cubicBezTo>
                <a:cubicBezTo>
                  <a:pt x="230" y="751"/>
                  <a:pt x="229" y="751"/>
                  <a:pt x="229" y="751"/>
                </a:cubicBezTo>
                <a:close/>
                <a:moveTo>
                  <a:pt x="704" y="746"/>
                </a:moveTo>
                <a:cubicBezTo>
                  <a:pt x="703" y="745"/>
                  <a:pt x="704" y="744"/>
                  <a:pt x="704" y="743"/>
                </a:cubicBezTo>
                <a:cubicBezTo>
                  <a:pt x="704" y="743"/>
                  <a:pt x="704" y="743"/>
                  <a:pt x="705" y="743"/>
                </a:cubicBezTo>
                <a:cubicBezTo>
                  <a:pt x="706" y="745"/>
                  <a:pt x="706" y="745"/>
                  <a:pt x="706" y="745"/>
                </a:cubicBezTo>
                <a:cubicBezTo>
                  <a:pt x="705" y="745"/>
                  <a:pt x="705" y="746"/>
                  <a:pt x="704" y="746"/>
                </a:cubicBezTo>
                <a:close/>
                <a:moveTo>
                  <a:pt x="690" y="736"/>
                </a:moveTo>
                <a:cubicBezTo>
                  <a:pt x="690" y="732"/>
                  <a:pt x="690" y="729"/>
                  <a:pt x="688" y="727"/>
                </a:cubicBezTo>
                <a:cubicBezTo>
                  <a:pt x="688" y="725"/>
                  <a:pt x="688" y="723"/>
                  <a:pt x="688" y="723"/>
                </a:cubicBezTo>
                <a:cubicBezTo>
                  <a:pt x="687" y="719"/>
                  <a:pt x="687" y="718"/>
                  <a:pt x="686" y="703"/>
                </a:cubicBezTo>
                <a:cubicBezTo>
                  <a:pt x="686" y="697"/>
                  <a:pt x="686" y="692"/>
                  <a:pt x="687" y="687"/>
                </a:cubicBezTo>
                <a:cubicBezTo>
                  <a:pt x="687" y="685"/>
                  <a:pt x="687" y="684"/>
                  <a:pt x="689" y="683"/>
                </a:cubicBezTo>
                <a:cubicBezTo>
                  <a:pt x="692" y="688"/>
                  <a:pt x="691" y="694"/>
                  <a:pt x="691" y="700"/>
                </a:cubicBezTo>
                <a:cubicBezTo>
                  <a:pt x="692" y="702"/>
                  <a:pt x="691" y="704"/>
                  <a:pt x="692" y="706"/>
                </a:cubicBezTo>
                <a:cubicBezTo>
                  <a:pt x="692" y="714"/>
                  <a:pt x="692" y="720"/>
                  <a:pt x="694" y="728"/>
                </a:cubicBezTo>
                <a:cubicBezTo>
                  <a:pt x="693" y="731"/>
                  <a:pt x="692" y="733"/>
                  <a:pt x="692" y="736"/>
                </a:cubicBezTo>
                <a:cubicBezTo>
                  <a:pt x="691" y="736"/>
                  <a:pt x="691" y="736"/>
                  <a:pt x="690" y="736"/>
                </a:cubicBezTo>
                <a:close/>
                <a:moveTo>
                  <a:pt x="292" y="712"/>
                </a:moveTo>
                <a:cubicBezTo>
                  <a:pt x="291" y="706"/>
                  <a:pt x="294" y="703"/>
                  <a:pt x="301" y="704"/>
                </a:cubicBezTo>
                <a:cubicBezTo>
                  <a:pt x="300" y="707"/>
                  <a:pt x="296" y="708"/>
                  <a:pt x="295" y="711"/>
                </a:cubicBezTo>
                <a:cubicBezTo>
                  <a:pt x="294" y="711"/>
                  <a:pt x="293" y="711"/>
                  <a:pt x="292" y="712"/>
                </a:cubicBezTo>
                <a:close/>
                <a:moveTo>
                  <a:pt x="288" y="703"/>
                </a:moveTo>
                <a:cubicBezTo>
                  <a:pt x="286" y="702"/>
                  <a:pt x="283" y="701"/>
                  <a:pt x="285" y="699"/>
                </a:cubicBezTo>
                <a:cubicBezTo>
                  <a:pt x="288" y="699"/>
                  <a:pt x="287" y="699"/>
                  <a:pt x="290" y="701"/>
                </a:cubicBezTo>
                <a:cubicBezTo>
                  <a:pt x="289" y="702"/>
                  <a:pt x="289" y="703"/>
                  <a:pt x="288" y="703"/>
                </a:cubicBezTo>
                <a:close/>
                <a:moveTo>
                  <a:pt x="290" y="698"/>
                </a:moveTo>
                <a:cubicBezTo>
                  <a:pt x="290" y="698"/>
                  <a:pt x="290" y="697"/>
                  <a:pt x="290" y="697"/>
                </a:cubicBezTo>
                <a:cubicBezTo>
                  <a:pt x="290" y="697"/>
                  <a:pt x="291" y="697"/>
                  <a:pt x="291" y="697"/>
                </a:cubicBezTo>
                <a:cubicBezTo>
                  <a:pt x="291" y="697"/>
                  <a:pt x="291" y="698"/>
                  <a:pt x="291" y="698"/>
                </a:cubicBezTo>
                <a:cubicBezTo>
                  <a:pt x="291" y="698"/>
                  <a:pt x="290" y="698"/>
                  <a:pt x="290" y="698"/>
                </a:cubicBezTo>
                <a:close/>
                <a:moveTo>
                  <a:pt x="358" y="695"/>
                </a:moveTo>
                <a:cubicBezTo>
                  <a:pt x="358" y="695"/>
                  <a:pt x="358" y="694"/>
                  <a:pt x="358" y="694"/>
                </a:cubicBezTo>
                <a:cubicBezTo>
                  <a:pt x="358" y="694"/>
                  <a:pt x="359" y="695"/>
                  <a:pt x="359" y="695"/>
                </a:cubicBezTo>
                <a:cubicBezTo>
                  <a:pt x="358" y="695"/>
                  <a:pt x="358" y="695"/>
                  <a:pt x="358" y="695"/>
                </a:cubicBezTo>
                <a:close/>
                <a:moveTo>
                  <a:pt x="662" y="692"/>
                </a:moveTo>
                <a:cubicBezTo>
                  <a:pt x="662" y="692"/>
                  <a:pt x="662" y="691"/>
                  <a:pt x="662" y="691"/>
                </a:cubicBezTo>
                <a:cubicBezTo>
                  <a:pt x="660" y="691"/>
                  <a:pt x="659" y="689"/>
                  <a:pt x="658" y="688"/>
                </a:cubicBezTo>
                <a:cubicBezTo>
                  <a:pt x="658" y="687"/>
                  <a:pt x="658" y="687"/>
                  <a:pt x="658" y="687"/>
                </a:cubicBezTo>
                <a:cubicBezTo>
                  <a:pt x="659" y="687"/>
                  <a:pt x="660" y="687"/>
                  <a:pt x="661" y="687"/>
                </a:cubicBezTo>
                <a:cubicBezTo>
                  <a:pt x="661" y="688"/>
                  <a:pt x="662" y="689"/>
                  <a:pt x="663" y="689"/>
                </a:cubicBezTo>
                <a:cubicBezTo>
                  <a:pt x="663" y="690"/>
                  <a:pt x="663" y="691"/>
                  <a:pt x="663" y="692"/>
                </a:cubicBezTo>
                <a:cubicBezTo>
                  <a:pt x="663" y="692"/>
                  <a:pt x="662" y="692"/>
                  <a:pt x="662" y="692"/>
                </a:cubicBezTo>
                <a:close/>
                <a:moveTo>
                  <a:pt x="292" y="687"/>
                </a:moveTo>
                <a:cubicBezTo>
                  <a:pt x="292" y="686"/>
                  <a:pt x="292" y="686"/>
                  <a:pt x="292" y="686"/>
                </a:cubicBezTo>
                <a:cubicBezTo>
                  <a:pt x="292" y="686"/>
                  <a:pt x="293" y="686"/>
                  <a:pt x="294" y="686"/>
                </a:cubicBezTo>
                <a:cubicBezTo>
                  <a:pt x="294" y="686"/>
                  <a:pt x="294" y="686"/>
                  <a:pt x="294" y="686"/>
                </a:cubicBezTo>
                <a:cubicBezTo>
                  <a:pt x="293" y="686"/>
                  <a:pt x="293" y="686"/>
                  <a:pt x="292" y="687"/>
                </a:cubicBezTo>
                <a:close/>
                <a:moveTo>
                  <a:pt x="612" y="685"/>
                </a:moveTo>
                <a:cubicBezTo>
                  <a:pt x="612" y="685"/>
                  <a:pt x="611" y="685"/>
                  <a:pt x="611" y="685"/>
                </a:cubicBezTo>
                <a:cubicBezTo>
                  <a:pt x="612" y="685"/>
                  <a:pt x="612" y="684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lose/>
                <a:moveTo>
                  <a:pt x="609" y="684"/>
                </a:moveTo>
                <a:cubicBezTo>
                  <a:pt x="607" y="684"/>
                  <a:pt x="606" y="683"/>
                  <a:pt x="606" y="682"/>
                </a:cubicBezTo>
                <a:cubicBezTo>
                  <a:pt x="606" y="681"/>
                  <a:pt x="609" y="682"/>
                  <a:pt x="610" y="684"/>
                </a:cubicBezTo>
                <a:cubicBezTo>
                  <a:pt x="609" y="684"/>
                  <a:pt x="609" y="684"/>
                  <a:pt x="609" y="684"/>
                </a:cubicBezTo>
                <a:close/>
                <a:moveTo>
                  <a:pt x="437" y="684"/>
                </a:moveTo>
                <a:cubicBezTo>
                  <a:pt x="434" y="682"/>
                  <a:pt x="441" y="680"/>
                  <a:pt x="443" y="678"/>
                </a:cubicBezTo>
                <a:cubicBezTo>
                  <a:pt x="445" y="678"/>
                  <a:pt x="447" y="678"/>
                  <a:pt x="449" y="678"/>
                </a:cubicBezTo>
                <a:cubicBezTo>
                  <a:pt x="450" y="678"/>
                  <a:pt x="451" y="679"/>
                  <a:pt x="453" y="679"/>
                </a:cubicBezTo>
                <a:cubicBezTo>
                  <a:pt x="453" y="683"/>
                  <a:pt x="444" y="682"/>
                  <a:pt x="442" y="682"/>
                </a:cubicBezTo>
                <a:cubicBezTo>
                  <a:pt x="440" y="683"/>
                  <a:pt x="438" y="684"/>
                  <a:pt x="437" y="684"/>
                </a:cubicBezTo>
                <a:close/>
                <a:moveTo>
                  <a:pt x="616" y="681"/>
                </a:moveTo>
                <a:cubicBezTo>
                  <a:pt x="612" y="680"/>
                  <a:pt x="610" y="680"/>
                  <a:pt x="608" y="679"/>
                </a:cubicBezTo>
                <a:cubicBezTo>
                  <a:pt x="607" y="677"/>
                  <a:pt x="607" y="676"/>
                  <a:pt x="608" y="674"/>
                </a:cubicBezTo>
                <a:cubicBezTo>
                  <a:pt x="608" y="674"/>
                  <a:pt x="609" y="674"/>
                  <a:pt x="609" y="675"/>
                </a:cubicBezTo>
                <a:cubicBezTo>
                  <a:pt x="610" y="675"/>
                  <a:pt x="610" y="676"/>
                  <a:pt x="610" y="676"/>
                </a:cubicBezTo>
                <a:cubicBezTo>
                  <a:pt x="613" y="676"/>
                  <a:pt x="614" y="674"/>
                  <a:pt x="618" y="674"/>
                </a:cubicBezTo>
                <a:cubicBezTo>
                  <a:pt x="619" y="676"/>
                  <a:pt x="619" y="678"/>
                  <a:pt x="617" y="680"/>
                </a:cubicBezTo>
                <a:cubicBezTo>
                  <a:pt x="616" y="681"/>
                  <a:pt x="616" y="681"/>
                  <a:pt x="616" y="681"/>
                </a:cubicBezTo>
                <a:close/>
                <a:moveTo>
                  <a:pt x="688" y="681"/>
                </a:moveTo>
                <a:cubicBezTo>
                  <a:pt x="687" y="679"/>
                  <a:pt x="686" y="677"/>
                  <a:pt x="685" y="676"/>
                </a:cubicBezTo>
                <a:cubicBezTo>
                  <a:pt x="686" y="674"/>
                  <a:pt x="687" y="673"/>
                  <a:pt x="688" y="672"/>
                </a:cubicBezTo>
                <a:cubicBezTo>
                  <a:pt x="688" y="671"/>
                  <a:pt x="687" y="670"/>
                  <a:pt x="687" y="669"/>
                </a:cubicBezTo>
                <a:cubicBezTo>
                  <a:pt x="688" y="669"/>
                  <a:pt x="689" y="668"/>
                  <a:pt x="690" y="667"/>
                </a:cubicBezTo>
                <a:cubicBezTo>
                  <a:pt x="690" y="663"/>
                  <a:pt x="689" y="662"/>
                  <a:pt x="692" y="659"/>
                </a:cubicBezTo>
                <a:cubicBezTo>
                  <a:pt x="691" y="655"/>
                  <a:pt x="690" y="646"/>
                  <a:pt x="691" y="643"/>
                </a:cubicBezTo>
                <a:cubicBezTo>
                  <a:pt x="693" y="643"/>
                  <a:pt x="694" y="642"/>
                  <a:pt x="696" y="641"/>
                </a:cubicBezTo>
                <a:cubicBezTo>
                  <a:pt x="697" y="645"/>
                  <a:pt x="699" y="650"/>
                  <a:pt x="699" y="655"/>
                </a:cubicBezTo>
                <a:cubicBezTo>
                  <a:pt x="701" y="660"/>
                  <a:pt x="704" y="665"/>
                  <a:pt x="699" y="670"/>
                </a:cubicBezTo>
                <a:cubicBezTo>
                  <a:pt x="699" y="671"/>
                  <a:pt x="699" y="673"/>
                  <a:pt x="699" y="675"/>
                </a:cubicBezTo>
                <a:cubicBezTo>
                  <a:pt x="698" y="676"/>
                  <a:pt x="696" y="676"/>
                  <a:pt x="695" y="678"/>
                </a:cubicBezTo>
                <a:cubicBezTo>
                  <a:pt x="693" y="679"/>
                  <a:pt x="690" y="680"/>
                  <a:pt x="688" y="681"/>
                </a:cubicBezTo>
                <a:close/>
                <a:moveTo>
                  <a:pt x="464" y="676"/>
                </a:moveTo>
                <a:cubicBezTo>
                  <a:pt x="463" y="676"/>
                  <a:pt x="463" y="676"/>
                  <a:pt x="462" y="676"/>
                </a:cubicBezTo>
                <a:cubicBezTo>
                  <a:pt x="455" y="673"/>
                  <a:pt x="446" y="677"/>
                  <a:pt x="441" y="673"/>
                </a:cubicBezTo>
                <a:cubicBezTo>
                  <a:pt x="439" y="673"/>
                  <a:pt x="438" y="673"/>
                  <a:pt x="437" y="674"/>
                </a:cubicBezTo>
                <a:cubicBezTo>
                  <a:pt x="437" y="674"/>
                  <a:pt x="436" y="674"/>
                  <a:pt x="436" y="674"/>
                </a:cubicBezTo>
                <a:cubicBezTo>
                  <a:pt x="436" y="673"/>
                  <a:pt x="436" y="672"/>
                  <a:pt x="436" y="672"/>
                </a:cubicBezTo>
                <a:cubicBezTo>
                  <a:pt x="436" y="672"/>
                  <a:pt x="437" y="671"/>
                  <a:pt x="438" y="671"/>
                </a:cubicBezTo>
                <a:cubicBezTo>
                  <a:pt x="438" y="670"/>
                  <a:pt x="439" y="670"/>
                  <a:pt x="439" y="669"/>
                </a:cubicBezTo>
                <a:cubicBezTo>
                  <a:pt x="438" y="669"/>
                  <a:pt x="436" y="669"/>
                  <a:pt x="435" y="669"/>
                </a:cubicBezTo>
                <a:cubicBezTo>
                  <a:pt x="435" y="670"/>
                  <a:pt x="435" y="671"/>
                  <a:pt x="435" y="672"/>
                </a:cubicBezTo>
                <a:cubicBezTo>
                  <a:pt x="434" y="672"/>
                  <a:pt x="433" y="672"/>
                  <a:pt x="433" y="671"/>
                </a:cubicBezTo>
                <a:cubicBezTo>
                  <a:pt x="428" y="671"/>
                  <a:pt x="428" y="671"/>
                  <a:pt x="427" y="671"/>
                </a:cubicBezTo>
                <a:cubicBezTo>
                  <a:pt x="427" y="670"/>
                  <a:pt x="427" y="670"/>
                  <a:pt x="427" y="669"/>
                </a:cubicBezTo>
                <a:cubicBezTo>
                  <a:pt x="428" y="669"/>
                  <a:pt x="429" y="668"/>
                  <a:pt x="429" y="667"/>
                </a:cubicBezTo>
                <a:cubicBezTo>
                  <a:pt x="427" y="662"/>
                  <a:pt x="428" y="657"/>
                  <a:pt x="430" y="653"/>
                </a:cubicBezTo>
                <a:cubicBezTo>
                  <a:pt x="431" y="647"/>
                  <a:pt x="433" y="637"/>
                  <a:pt x="428" y="635"/>
                </a:cubicBezTo>
                <a:cubicBezTo>
                  <a:pt x="427" y="633"/>
                  <a:pt x="427" y="632"/>
                  <a:pt x="426" y="631"/>
                </a:cubicBezTo>
                <a:cubicBezTo>
                  <a:pt x="426" y="629"/>
                  <a:pt x="426" y="627"/>
                  <a:pt x="426" y="625"/>
                </a:cubicBezTo>
                <a:cubicBezTo>
                  <a:pt x="421" y="625"/>
                  <a:pt x="421" y="625"/>
                  <a:pt x="420" y="626"/>
                </a:cubicBezTo>
                <a:cubicBezTo>
                  <a:pt x="420" y="627"/>
                  <a:pt x="423" y="626"/>
                  <a:pt x="425" y="627"/>
                </a:cubicBezTo>
                <a:cubicBezTo>
                  <a:pt x="425" y="628"/>
                  <a:pt x="425" y="628"/>
                  <a:pt x="425" y="629"/>
                </a:cubicBezTo>
                <a:cubicBezTo>
                  <a:pt x="423" y="629"/>
                  <a:pt x="421" y="629"/>
                  <a:pt x="420" y="630"/>
                </a:cubicBezTo>
                <a:cubicBezTo>
                  <a:pt x="419" y="631"/>
                  <a:pt x="418" y="632"/>
                  <a:pt x="417" y="632"/>
                </a:cubicBezTo>
                <a:cubicBezTo>
                  <a:pt x="417" y="632"/>
                  <a:pt x="417" y="632"/>
                  <a:pt x="417" y="632"/>
                </a:cubicBezTo>
                <a:cubicBezTo>
                  <a:pt x="416" y="632"/>
                  <a:pt x="415" y="632"/>
                  <a:pt x="415" y="633"/>
                </a:cubicBezTo>
                <a:cubicBezTo>
                  <a:pt x="415" y="633"/>
                  <a:pt x="415" y="633"/>
                  <a:pt x="415" y="633"/>
                </a:cubicBezTo>
                <a:cubicBezTo>
                  <a:pt x="413" y="633"/>
                  <a:pt x="413" y="633"/>
                  <a:pt x="412" y="633"/>
                </a:cubicBezTo>
                <a:cubicBezTo>
                  <a:pt x="414" y="630"/>
                  <a:pt x="415" y="632"/>
                  <a:pt x="418" y="631"/>
                </a:cubicBezTo>
                <a:cubicBezTo>
                  <a:pt x="418" y="630"/>
                  <a:pt x="418" y="630"/>
                  <a:pt x="418" y="630"/>
                </a:cubicBezTo>
                <a:cubicBezTo>
                  <a:pt x="416" y="629"/>
                  <a:pt x="416" y="628"/>
                  <a:pt x="416" y="627"/>
                </a:cubicBezTo>
                <a:cubicBezTo>
                  <a:pt x="417" y="626"/>
                  <a:pt x="418" y="626"/>
                  <a:pt x="419" y="625"/>
                </a:cubicBezTo>
                <a:cubicBezTo>
                  <a:pt x="420" y="622"/>
                  <a:pt x="421" y="622"/>
                  <a:pt x="424" y="622"/>
                </a:cubicBezTo>
                <a:cubicBezTo>
                  <a:pt x="424" y="622"/>
                  <a:pt x="425" y="622"/>
                  <a:pt x="425" y="622"/>
                </a:cubicBezTo>
                <a:cubicBezTo>
                  <a:pt x="424" y="620"/>
                  <a:pt x="423" y="620"/>
                  <a:pt x="423" y="620"/>
                </a:cubicBezTo>
                <a:cubicBezTo>
                  <a:pt x="422" y="619"/>
                  <a:pt x="422" y="619"/>
                  <a:pt x="422" y="617"/>
                </a:cubicBezTo>
                <a:cubicBezTo>
                  <a:pt x="423" y="617"/>
                  <a:pt x="425" y="615"/>
                  <a:pt x="427" y="617"/>
                </a:cubicBezTo>
                <a:cubicBezTo>
                  <a:pt x="427" y="616"/>
                  <a:pt x="428" y="616"/>
                  <a:pt x="428" y="615"/>
                </a:cubicBezTo>
                <a:cubicBezTo>
                  <a:pt x="428" y="610"/>
                  <a:pt x="426" y="610"/>
                  <a:pt x="430" y="608"/>
                </a:cubicBezTo>
                <a:cubicBezTo>
                  <a:pt x="429" y="607"/>
                  <a:pt x="429" y="607"/>
                  <a:pt x="427" y="607"/>
                </a:cubicBezTo>
                <a:cubicBezTo>
                  <a:pt x="427" y="605"/>
                  <a:pt x="428" y="603"/>
                  <a:pt x="428" y="601"/>
                </a:cubicBezTo>
                <a:cubicBezTo>
                  <a:pt x="429" y="601"/>
                  <a:pt x="430" y="600"/>
                  <a:pt x="430" y="600"/>
                </a:cubicBezTo>
                <a:cubicBezTo>
                  <a:pt x="430" y="598"/>
                  <a:pt x="429" y="597"/>
                  <a:pt x="428" y="595"/>
                </a:cubicBezTo>
                <a:cubicBezTo>
                  <a:pt x="428" y="595"/>
                  <a:pt x="428" y="595"/>
                  <a:pt x="427" y="596"/>
                </a:cubicBezTo>
                <a:cubicBezTo>
                  <a:pt x="427" y="596"/>
                  <a:pt x="427" y="595"/>
                  <a:pt x="427" y="595"/>
                </a:cubicBezTo>
                <a:cubicBezTo>
                  <a:pt x="427" y="595"/>
                  <a:pt x="428" y="595"/>
                  <a:pt x="428" y="595"/>
                </a:cubicBezTo>
                <a:cubicBezTo>
                  <a:pt x="428" y="593"/>
                  <a:pt x="428" y="593"/>
                  <a:pt x="428" y="592"/>
                </a:cubicBezTo>
                <a:cubicBezTo>
                  <a:pt x="428" y="591"/>
                  <a:pt x="428" y="590"/>
                  <a:pt x="428" y="590"/>
                </a:cubicBezTo>
                <a:cubicBezTo>
                  <a:pt x="429" y="589"/>
                  <a:pt x="430" y="589"/>
                  <a:pt x="431" y="588"/>
                </a:cubicBezTo>
                <a:cubicBezTo>
                  <a:pt x="431" y="588"/>
                  <a:pt x="431" y="587"/>
                  <a:pt x="431" y="587"/>
                </a:cubicBezTo>
                <a:cubicBezTo>
                  <a:pt x="430" y="587"/>
                  <a:pt x="430" y="587"/>
                  <a:pt x="428" y="586"/>
                </a:cubicBezTo>
                <a:cubicBezTo>
                  <a:pt x="428" y="583"/>
                  <a:pt x="429" y="583"/>
                  <a:pt x="430" y="581"/>
                </a:cubicBezTo>
                <a:cubicBezTo>
                  <a:pt x="427" y="580"/>
                  <a:pt x="429" y="578"/>
                  <a:pt x="429" y="576"/>
                </a:cubicBezTo>
                <a:cubicBezTo>
                  <a:pt x="430" y="576"/>
                  <a:pt x="431" y="576"/>
                  <a:pt x="431" y="576"/>
                </a:cubicBezTo>
                <a:cubicBezTo>
                  <a:pt x="431" y="575"/>
                  <a:pt x="431" y="575"/>
                  <a:pt x="431" y="575"/>
                </a:cubicBezTo>
                <a:cubicBezTo>
                  <a:pt x="430" y="574"/>
                  <a:pt x="428" y="573"/>
                  <a:pt x="429" y="573"/>
                </a:cubicBezTo>
                <a:cubicBezTo>
                  <a:pt x="429" y="572"/>
                  <a:pt x="432" y="569"/>
                  <a:pt x="432" y="568"/>
                </a:cubicBezTo>
                <a:cubicBezTo>
                  <a:pt x="431" y="567"/>
                  <a:pt x="431" y="567"/>
                  <a:pt x="431" y="567"/>
                </a:cubicBezTo>
                <a:cubicBezTo>
                  <a:pt x="431" y="567"/>
                  <a:pt x="431" y="567"/>
                  <a:pt x="435" y="566"/>
                </a:cubicBezTo>
                <a:cubicBezTo>
                  <a:pt x="435" y="566"/>
                  <a:pt x="436" y="566"/>
                  <a:pt x="437" y="565"/>
                </a:cubicBezTo>
                <a:cubicBezTo>
                  <a:pt x="437" y="564"/>
                  <a:pt x="438" y="564"/>
                  <a:pt x="439" y="563"/>
                </a:cubicBezTo>
                <a:cubicBezTo>
                  <a:pt x="439" y="561"/>
                  <a:pt x="439" y="560"/>
                  <a:pt x="438" y="559"/>
                </a:cubicBezTo>
                <a:cubicBezTo>
                  <a:pt x="438" y="560"/>
                  <a:pt x="437" y="560"/>
                  <a:pt x="437" y="560"/>
                </a:cubicBezTo>
                <a:cubicBezTo>
                  <a:pt x="436" y="559"/>
                  <a:pt x="436" y="559"/>
                  <a:pt x="436" y="558"/>
                </a:cubicBezTo>
                <a:cubicBezTo>
                  <a:pt x="437" y="558"/>
                  <a:pt x="438" y="557"/>
                  <a:pt x="439" y="559"/>
                </a:cubicBezTo>
                <a:cubicBezTo>
                  <a:pt x="439" y="559"/>
                  <a:pt x="439" y="559"/>
                  <a:pt x="440" y="559"/>
                </a:cubicBezTo>
                <a:cubicBezTo>
                  <a:pt x="441" y="558"/>
                  <a:pt x="442" y="557"/>
                  <a:pt x="443" y="556"/>
                </a:cubicBezTo>
                <a:cubicBezTo>
                  <a:pt x="441" y="554"/>
                  <a:pt x="440" y="555"/>
                  <a:pt x="439" y="555"/>
                </a:cubicBezTo>
                <a:cubicBezTo>
                  <a:pt x="439" y="554"/>
                  <a:pt x="440" y="553"/>
                  <a:pt x="440" y="553"/>
                </a:cubicBezTo>
                <a:cubicBezTo>
                  <a:pt x="439" y="552"/>
                  <a:pt x="439" y="552"/>
                  <a:pt x="439" y="551"/>
                </a:cubicBezTo>
                <a:cubicBezTo>
                  <a:pt x="440" y="551"/>
                  <a:pt x="440" y="551"/>
                  <a:pt x="441" y="550"/>
                </a:cubicBezTo>
                <a:cubicBezTo>
                  <a:pt x="438" y="546"/>
                  <a:pt x="441" y="544"/>
                  <a:pt x="442" y="542"/>
                </a:cubicBezTo>
                <a:cubicBezTo>
                  <a:pt x="441" y="541"/>
                  <a:pt x="440" y="540"/>
                  <a:pt x="439" y="540"/>
                </a:cubicBezTo>
                <a:cubicBezTo>
                  <a:pt x="439" y="539"/>
                  <a:pt x="439" y="539"/>
                  <a:pt x="440" y="538"/>
                </a:cubicBezTo>
                <a:cubicBezTo>
                  <a:pt x="440" y="539"/>
                  <a:pt x="441" y="539"/>
                  <a:pt x="441" y="540"/>
                </a:cubicBezTo>
                <a:cubicBezTo>
                  <a:pt x="441" y="539"/>
                  <a:pt x="442" y="539"/>
                  <a:pt x="442" y="538"/>
                </a:cubicBezTo>
                <a:cubicBezTo>
                  <a:pt x="443" y="534"/>
                  <a:pt x="443" y="531"/>
                  <a:pt x="443" y="528"/>
                </a:cubicBezTo>
                <a:cubicBezTo>
                  <a:pt x="437" y="527"/>
                  <a:pt x="439" y="525"/>
                  <a:pt x="440" y="521"/>
                </a:cubicBezTo>
                <a:cubicBezTo>
                  <a:pt x="440" y="521"/>
                  <a:pt x="440" y="521"/>
                  <a:pt x="441" y="521"/>
                </a:cubicBezTo>
                <a:cubicBezTo>
                  <a:pt x="441" y="521"/>
                  <a:pt x="441" y="521"/>
                  <a:pt x="441" y="521"/>
                </a:cubicBezTo>
                <a:cubicBezTo>
                  <a:pt x="442" y="522"/>
                  <a:pt x="442" y="522"/>
                  <a:pt x="442" y="523"/>
                </a:cubicBezTo>
                <a:cubicBezTo>
                  <a:pt x="442" y="523"/>
                  <a:pt x="442" y="523"/>
                  <a:pt x="443" y="523"/>
                </a:cubicBezTo>
                <a:cubicBezTo>
                  <a:pt x="443" y="523"/>
                  <a:pt x="443" y="523"/>
                  <a:pt x="443" y="523"/>
                </a:cubicBezTo>
                <a:cubicBezTo>
                  <a:pt x="444" y="523"/>
                  <a:pt x="446" y="523"/>
                  <a:pt x="447" y="522"/>
                </a:cubicBezTo>
                <a:cubicBezTo>
                  <a:pt x="447" y="521"/>
                  <a:pt x="446" y="521"/>
                  <a:pt x="448" y="520"/>
                </a:cubicBezTo>
                <a:cubicBezTo>
                  <a:pt x="448" y="520"/>
                  <a:pt x="449" y="521"/>
                  <a:pt x="449" y="521"/>
                </a:cubicBezTo>
                <a:cubicBezTo>
                  <a:pt x="449" y="521"/>
                  <a:pt x="449" y="522"/>
                  <a:pt x="449" y="522"/>
                </a:cubicBezTo>
                <a:cubicBezTo>
                  <a:pt x="449" y="522"/>
                  <a:pt x="450" y="522"/>
                  <a:pt x="450" y="522"/>
                </a:cubicBezTo>
                <a:cubicBezTo>
                  <a:pt x="450" y="522"/>
                  <a:pt x="450" y="522"/>
                  <a:pt x="450" y="521"/>
                </a:cubicBezTo>
                <a:cubicBezTo>
                  <a:pt x="451" y="521"/>
                  <a:pt x="451" y="521"/>
                  <a:pt x="452" y="521"/>
                </a:cubicBezTo>
                <a:cubicBezTo>
                  <a:pt x="452" y="521"/>
                  <a:pt x="452" y="521"/>
                  <a:pt x="452" y="520"/>
                </a:cubicBezTo>
                <a:cubicBezTo>
                  <a:pt x="455" y="517"/>
                  <a:pt x="455" y="517"/>
                  <a:pt x="456" y="517"/>
                </a:cubicBezTo>
                <a:cubicBezTo>
                  <a:pt x="456" y="517"/>
                  <a:pt x="456" y="517"/>
                  <a:pt x="456" y="517"/>
                </a:cubicBezTo>
                <a:cubicBezTo>
                  <a:pt x="456" y="517"/>
                  <a:pt x="456" y="516"/>
                  <a:pt x="457" y="516"/>
                </a:cubicBezTo>
                <a:cubicBezTo>
                  <a:pt x="457" y="517"/>
                  <a:pt x="457" y="517"/>
                  <a:pt x="457" y="517"/>
                </a:cubicBezTo>
                <a:cubicBezTo>
                  <a:pt x="457" y="517"/>
                  <a:pt x="458" y="517"/>
                  <a:pt x="458" y="517"/>
                </a:cubicBezTo>
                <a:cubicBezTo>
                  <a:pt x="458" y="516"/>
                  <a:pt x="458" y="516"/>
                  <a:pt x="458" y="515"/>
                </a:cubicBezTo>
                <a:cubicBezTo>
                  <a:pt x="457" y="514"/>
                  <a:pt x="457" y="514"/>
                  <a:pt x="457" y="514"/>
                </a:cubicBezTo>
                <a:cubicBezTo>
                  <a:pt x="455" y="514"/>
                  <a:pt x="453" y="515"/>
                  <a:pt x="452" y="515"/>
                </a:cubicBezTo>
                <a:cubicBezTo>
                  <a:pt x="452" y="512"/>
                  <a:pt x="453" y="510"/>
                  <a:pt x="455" y="509"/>
                </a:cubicBezTo>
                <a:cubicBezTo>
                  <a:pt x="456" y="509"/>
                  <a:pt x="456" y="510"/>
                  <a:pt x="458" y="510"/>
                </a:cubicBezTo>
                <a:cubicBezTo>
                  <a:pt x="458" y="509"/>
                  <a:pt x="459" y="509"/>
                  <a:pt x="459" y="508"/>
                </a:cubicBezTo>
                <a:cubicBezTo>
                  <a:pt x="459" y="506"/>
                  <a:pt x="459" y="505"/>
                  <a:pt x="459" y="504"/>
                </a:cubicBezTo>
                <a:cubicBezTo>
                  <a:pt x="458" y="504"/>
                  <a:pt x="458" y="506"/>
                  <a:pt x="457" y="507"/>
                </a:cubicBezTo>
                <a:cubicBezTo>
                  <a:pt x="453" y="508"/>
                  <a:pt x="453" y="508"/>
                  <a:pt x="453" y="505"/>
                </a:cubicBezTo>
                <a:cubicBezTo>
                  <a:pt x="454" y="505"/>
                  <a:pt x="456" y="505"/>
                  <a:pt x="457" y="505"/>
                </a:cubicBezTo>
                <a:cubicBezTo>
                  <a:pt x="456" y="503"/>
                  <a:pt x="455" y="502"/>
                  <a:pt x="455" y="500"/>
                </a:cubicBezTo>
                <a:cubicBezTo>
                  <a:pt x="453" y="500"/>
                  <a:pt x="454" y="499"/>
                  <a:pt x="453" y="499"/>
                </a:cubicBezTo>
                <a:cubicBezTo>
                  <a:pt x="450" y="499"/>
                  <a:pt x="450" y="499"/>
                  <a:pt x="448" y="500"/>
                </a:cubicBezTo>
                <a:cubicBezTo>
                  <a:pt x="447" y="499"/>
                  <a:pt x="447" y="499"/>
                  <a:pt x="447" y="499"/>
                </a:cubicBezTo>
                <a:cubicBezTo>
                  <a:pt x="447" y="497"/>
                  <a:pt x="447" y="498"/>
                  <a:pt x="448" y="497"/>
                </a:cubicBezTo>
                <a:cubicBezTo>
                  <a:pt x="447" y="497"/>
                  <a:pt x="447" y="496"/>
                  <a:pt x="447" y="496"/>
                </a:cubicBezTo>
                <a:cubicBezTo>
                  <a:pt x="448" y="495"/>
                  <a:pt x="448" y="494"/>
                  <a:pt x="448" y="493"/>
                </a:cubicBezTo>
                <a:cubicBezTo>
                  <a:pt x="448" y="492"/>
                  <a:pt x="448" y="492"/>
                  <a:pt x="447" y="491"/>
                </a:cubicBezTo>
                <a:cubicBezTo>
                  <a:pt x="447" y="491"/>
                  <a:pt x="448" y="491"/>
                  <a:pt x="448" y="490"/>
                </a:cubicBezTo>
                <a:cubicBezTo>
                  <a:pt x="448" y="490"/>
                  <a:pt x="449" y="490"/>
                  <a:pt x="450" y="490"/>
                </a:cubicBezTo>
                <a:cubicBezTo>
                  <a:pt x="450" y="486"/>
                  <a:pt x="453" y="487"/>
                  <a:pt x="456" y="486"/>
                </a:cubicBezTo>
                <a:cubicBezTo>
                  <a:pt x="456" y="486"/>
                  <a:pt x="456" y="485"/>
                  <a:pt x="457" y="484"/>
                </a:cubicBezTo>
                <a:cubicBezTo>
                  <a:pt x="457" y="484"/>
                  <a:pt x="456" y="484"/>
                  <a:pt x="456" y="484"/>
                </a:cubicBezTo>
                <a:cubicBezTo>
                  <a:pt x="456" y="485"/>
                  <a:pt x="456" y="486"/>
                  <a:pt x="455" y="486"/>
                </a:cubicBezTo>
                <a:cubicBezTo>
                  <a:pt x="453" y="484"/>
                  <a:pt x="454" y="481"/>
                  <a:pt x="454" y="480"/>
                </a:cubicBezTo>
                <a:cubicBezTo>
                  <a:pt x="456" y="479"/>
                  <a:pt x="457" y="477"/>
                  <a:pt x="456" y="475"/>
                </a:cubicBezTo>
                <a:cubicBezTo>
                  <a:pt x="456" y="474"/>
                  <a:pt x="456" y="473"/>
                  <a:pt x="457" y="472"/>
                </a:cubicBezTo>
                <a:cubicBezTo>
                  <a:pt x="456" y="472"/>
                  <a:pt x="455" y="472"/>
                  <a:pt x="454" y="472"/>
                </a:cubicBezTo>
                <a:cubicBezTo>
                  <a:pt x="454" y="470"/>
                  <a:pt x="454" y="470"/>
                  <a:pt x="453" y="469"/>
                </a:cubicBezTo>
                <a:cubicBezTo>
                  <a:pt x="452" y="470"/>
                  <a:pt x="451" y="471"/>
                  <a:pt x="450" y="471"/>
                </a:cubicBezTo>
                <a:cubicBezTo>
                  <a:pt x="450" y="470"/>
                  <a:pt x="450" y="469"/>
                  <a:pt x="450" y="469"/>
                </a:cubicBezTo>
                <a:cubicBezTo>
                  <a:pt x="451" y="469"/>
                  <a:pt x="451" y="468"/>
                  <a:pt x="452" y="468"/>
                </a:cubicBezTo>
                <a:cubicBezTo>
                  <a:pt x="452" y="468"/>
                  <a:pt x="455" y="469"/>
                  <a:pt x="455" y="468"/>
                </a:cubicBezTo>
                <a:cubicBezTo>
                  <a:pt x="454" y="464"/>
                  <a:pt x="453" y="466"/>
                  <a:pt x="451" y="465"/>
                </a:cubicBezTo>
                <a:cubicBezTo>
                  <a:pt x="451" y="463"/>
                  <a:pt x="451" y="462"/>
                  <a:pt x="451" y="460"/>
                </a:cubicBezTo>
                <a:cubicBezTo>
                  <a:pt x="452" y="460"/>
                  <a:pt x="453" y="460"/>
                  <a:pt x="455" y="459"/>
                </a:cubicBezTo>
                <a:cubicBezTo>
                  <a:pt x="451" y="457"/>
                  <a:pt x="454" y="455"/>
                  <a:pt x="455" y="452"/>
                </a:cubicBezTo>
                <a:cubicBezTo>
                  <a:pt x="457" y="452"/>
                  <a:pt x="460" y="452"/>
                  <a:pt x="463" y="452"/>
                </a:cubicBezTo>
                <a:cubicBezTo>
                  <a:pt x="463" y="452"/>
                  <a:pt x="463" y="452"/>
                  <a:pt x="463" y="451"/>
                </a:cubicBezTo>
                <a:cubicBezTo>
                  <a:pt x="464" y="451"/>
                  <a:pt x="464" y="451"/>
                  <a:pt x="465" y="452"/>
                </a:cubicBezTo>
                <a:cubicBezTo>
                  <a:pt x="465" y="449"/>
                  <a:pt x="465" y="449"/>
                  <a:pt x="466" y="448"/>
                </a:cubicBezTo>
                <a:cubicBezTo>
                  <a:pt x="466" y="448"/>
                  <a:pt x="466" y="448"/>
                  <a:pt x="466" y="448"/>
                </a:cubicBezTo>
                <a:cubicBezTo>
                  <a:pt x="465" y="446"/>
                  <a:pt x="466" y="445"/>
                  <a:pt x="466" y="443"/>
                </a:cubicBezTo>
                <a:cubicBezTo>
                  <a:pt x="464" y="442"/>
                  <a:pt x="463" y="445"/>
                  <a:pt x="461" y="444"/>
                </a:cubicBezTo>
                <a:cubicBezTo>
                  <a:pt x="461" y="443"/>
                  <a:pt x="462" y="443"/>
                  <a:pt x="462" y="443"/>
                </a:cubicBezTo>
                <a:cubicBezTo>
                  <a:pt x="463" y="441"/>
                  <a:pt x="463" y="439"/>
                  <a:pt x="463" y="437"/>
                </a:cubicBezTo>
                <a:cubicBezTo>
                  <a:pt x="463" y="437"/>
                  <a:pt x="463" y="437"/>
                  <a:pt x="464" y="437"/>
                </a:cubicBezTo>
                <a:cubicBezTo>
                  <a:pt x="464" y="437"/>
                  <a:pt x="465" y="437"/>
                  <a:pt x="466" y="438"/>
                </a:cubicBezTo>
                <a:cubicBezTo>
                  <a:pt x="467" y="439"/>
                  <a:pt x="467" y="440"/>
                  <a:pt x="467" y="440"/>
                </a:cubicBezTo>
                <a:cubicBezTo>
                  <a:pt x="468" y="440"/>
                  <a:pt x="469" y="440"/>
                  <a:pt x="469" y="440"/>
                </a:cubicBezTo>
                <a:cubicBezTo>
                  <a:pt x="469" y="438"/>
                  <a:pt x="467" y="436"/>
                  <a:pt x="467" y="435"/>
                </a:cubicBezTo>
                <a:cubicBezTo>
                  <a:pt x="468" y="434"/>
                  <a:pt x="468" y="433"/>
                  <a:pt x="471" y="434"/>
                </a:cubicBezTo>
                <a:cubicBezTo>
                  <a:pt x="472" y="432"/>
                  <a:pt x="472" y="432"/>
                  <a:pt x="473" y="432"/>
                </a:cubicBezTo>
                <a:cubicBezTo>
                  <a:pt x="475" y="428"/>
                  <a:pt x="477" y="428"/>
                  <a:pt x="480" y="427"/>
                </a:cubicBezTo>
                <a:cubicBezTo>
                  <a:pt x="481" y="427"/>
                  <a:pt x="481" y="426"/>
                  <a:pt x="481" y="425"/>
                </a:cubicBezTo>
                <a:cubicBezTo>
                  <a:pt x="480" y="425"/>
                  <a:pt x="479" y="425"/>
                  <a:pt x="479" y="425"/>
                </a:cubicBezTo>
                <a:cubicBezTo>
                  <a:pt x="478" y="422"/>
                  <a:pt x="478" y="419"/>
                  <a:pt x="479" y="418"/>
                </a:cubicBezTo>
                <a:cubicBezTo>
                  <a:pt x="479" y="418"/>
                  <a:pt x="480" y="419"/>
                  <a:pt x="480" y="420"/>
                </a:cubicBezTo>
                <a:cubicBezTo>
                  <a:pt x="481" y="420"/>
                  <a:pt x="481" y="420"/>
                  <a:pt x="482" y="420"/>
                </a:cubicBezTo>
                <a:cubicBezTo>
                  <a:pt x="482" y="419"/>
                  <a:pt x="482" y="418"/>
                  <a:pt x="482" y="417"/>
                </a:cubicBezTo>
                <a:cubicBezTo>
                  <a:pt x="485" y="416"/>
                  <a:pt x="489" y="413"/>
                  <a:pt x="492" y="417"/>
                </a:cubicBezTo>
                <a:cubicBezTo>
                  <a:pt x="493" y="417"/>
                  <a:pt x="496" y="415"/>
                  <a:pt x="496" y="414"/>
                </a:cubicBezTo>
                <a:cubicBezTo>
                  <a:pt x="495" y="414"/>
                  <a:pt x="494" y="414"/>
                  <a:pt x="493" y="413"/>
                </a:cubicBezTo>
                <a:cubicBezTo>
                  <a:pt x="493" y="411"/>
                  <a:pt x="495" y="411"/>
                  <a:pt x="497" y="411"/>
                </a:cubicBezTo>
                <a:cubicBezTo>
                  <a:pt x="496" y="406"/>
                  <a:pt x="497" y="408"/>
                  <a:pt x="499" y="405"/>
                </a:cubicBezTo>
                <a:cubicBezTo>
                  <a:pt x="500" y="404"/>
                  <a:pt x="500" y="404"/>
                  <a:pt x="502" y="402"/>
                </a:cubicBezTo>
                <a:cubicBezTo>
                  <a:pt x="505" y="401"/>
                  <a:pt x="509" y="400"/>
                  <a:pt x="509" y="395"/>
                </a:cubicBezTo>
                <a:cubicBezTo>
                  <a:pt x="508" y="395"/>
                  <a:pt x="508" y="395"/>
                  <a:pt x="508" y="395"/>
                </a:cubicBezTo>
                <a:cubicBezTo>
                  <a:pt x="508" y="395"/>
                  <a:pt x="508" y="395"/>
                  <a:pt x="508" y="395"/>
                </a:cubicBezTo>
                <a:cubicBezTo>
                  <a:pt x="511" y="395"/>
                  <a:pt x="513" y="395"/>
                  <a:pt x="514" y="395"/>
                </a:cubicBezTo>
                <a:cubicBezTo>
                  <a:pt x="514" y="394"/>
                  <a:pt x="520" y="393"/>
                  <a:pt x="521" y="391"/>
                </a:cubicBezTo>
                <a:cubicBezTo>
                  <a:pt x="522" y="391"/>
                  <a:pt x="523" y="391"/>
                  <a:pt x="524" y="391"/>
                </a:cubicBezTo>
                <a:cubicBezTo>
                  <a:pt x="524" y="390"/>
                  <a:pt x="524" y="389"/>
                  <a:pt x="524" y="388"/>
                </a:cubicBezTo>
                <a:cubicBezTo>
                  <a:pt x="524" y="387"/>
                  <a:pt x="526" y="384"/>
                  <a:pt x="528" y="385"/>
                </a:cubicBezTo>
                <a:cubicBezTo>
                  <a:pt x="528" y="385"/>
                  <a:pt x="528" y="385"/>
                  <a:pt x="528" y="385"/>
                </a:cubicBezTo>
                <a:cubicBezTo>
                  <a:pt x="529" y="385"/>
                  <a:pt x="530" y="386"/>
                  <a:pt x="532" y="385"/>
                </a:cubicBezTo>
                <a:cubicBezTo>
                  <a:pt x="532" y="386"/>
                  <a:pt x="531" y="387"/>
                  <a:pt x="531" y="388"/>
                </a:cubicBezTo>
                <a:cubicBezTo>
                  <a:pt x="529" y="389"/>
                  <a:pt x="527" y="389"/>
                  <a:pt x="527" y="391"/>
                </a:cubicBezTo>
                <a:cubicBezTo>
                  <a:pt x="527" y="391"/>
                  <a:pt x="535" y="391"/>
                  <a:pt x="536" y="389"/>
                </a:cubicBezTo>
                <a:cubicBezTo>
                  <a:pt x="536" y="388"/>
                  <a:pt x="536" y="386"/>
                  <a:pt x="536" y="385"/>
                </a:cubicBezTo>
                <a:cubicBezTo>
                  <a:pt x="534" y="383"/>
                  <a:pt x="536" y="382"/>
                  <a:pt x="536" y="381"/>
                </a:cubicBezTo>
                <a:cubicBezTo>
                  <a:pt x="537" y="382"/>
                  <a:pt x="537" y="382"/>
                  <a:pt x="538" y="383"/>
                </a:cubicBezTo>
                <a:cubicBezTo>
                  <a:pt x="539" y="382"/>
                  <a:pt x="542" y="380"/>
                  <a:pt x="544" y="381"/>
                </a:cubicBezTo>
                <a:cubicBezTo>
                  <a:pt x="544" y="382"/>
                  <a:pt x="544" y="386"/>
                  <a:pt x="542" y="386"/>
                </a:cubicBezTo>
                <a:cubicBezTo>
                  <a:pt x="542" y="386"/>
                  <a:pt x="542" y="387"/>
                  <a:pt x="542" y="387"/>
                </a:cubicBezTo>
                <a:cubicBezTo>
                  <a:pt x="542" y="387"/>
                  <a:pt x="545" y="387"/>
                  <a:pt x="545" y="385"/>
                </a:cubicBezTo>
                <a:cubicBezTo>
                  <a:pt x="545" y="384"/>
                  <a:pt x="545" y="383"/>
                  <a:pt x="545" y="382"/>
                </a:cubicBezTo>
                <a:cubicBezTo>
                  <a:pt x="545" y="382"/>
                  <a:pt x="545" y="382"/>
                  <a:pt x="545" y="382"/>
                </a:cubicBezTo>
                <a:cubicBezTo>
                  <a:pt x="546" y="382"/>
                  <a:pt x="548" y="382"/>
                  <a:pt x="549" y="382"/>
                </a:cubicBezTo>
                <a:cubicBezTo>
                  <a:pt x="551" y="383"/>
                  <a:pt x="551" y="383"/>
                  <a:pt x="552" y="384"/>
                </a:cubicBezTo>
                <a:cubicBezTo>
                  <a:pt x="552" y="384"/>
                  <a:pt x="552" y="385"/>
                  <a:pt x="552" y="386"/>
                </a:cubicBezTo>
                <a:cubicBezTo>
                  <a:pt x="552" y="385"/>
                  <a:pt x="552" y="385"/>
                  <a:pt x="552" y="384"/>
                </a:cubicBezTo>
                <a:cubicBezTo>
                  <a:pt x="554" y="385"/>
                  <a:pt x="554" y="384"/>
                  <a:pt x="555" y="387"/>
                </a:cubicBezTo>
                <a:cubicBezTo>
                  <a:pt x="552" y="387"/>
                  <a:pt x="552" y="386"/>
                  <a:pt x="550" y="387"/>
                </a:cubicBezTo>
                <a:cubicBezTo>
                  <a:pt x="550" y="388"/>
                  <a:pt x="550" y="389"/>
                  <a:pt x="551" y="389"/>
                </a:cubicBezTo>
                <a:cubicBezTo>
                  <a:pt x="553" y="390"/>
                  <a:pt x="555" y="392"/>
                  <a:pt x="557" y="388"/>
                </a:cubicBezTo>
                <a:cubicBezTo>
                  <a:pt x="555" y="384"/>
                  <a:pt x="558" y="385"/>
                  <a:pt x="560" y="384"/>
                </a:cubicBezTo>
                <a:cubicBezTo>
                  <a:pt x="561" y="381"/>
                  <a:pt x="561" y="380"/>
                  <a:pt x="563" y="382"/>
                </a:cubicBezTo>
                <a:cubicBezTo>
                  <a:pt x="563" y="383"/>
                  <a:pt x="563" y="383"/>
                  <a:pt x="563" y="384"/>
                </a:cubicBezTo>
                <a:cubicBezTo>
                  <a:pt x="564" y="384"/>
                  <a:pt x="565" y="384"/>
                  <a:pt x="566" y="384"/>
                </a:cubicBezTo>
                <a:cubicBezTo>
                  <a:pt x="569" y="382"/>
                  <a:pt x="572" y="384"/>
                  <a:pt x="575" y="384"/>
                </a:cubicBezTo>
                <a:cubicBezTo>
                  <a:pt x="577" y="379"/>
                  <a:pt x="577" y="380"/>
                  <a:pt x="583" y="382"/>
                </a:cubicBezTo>
                <a:cubicBezTo>
                  <a:pt x="583" y="383"/>
                  <a:pt x="583" y="383"/>
                  <a:pt x="583" y="384"/>
                </a:cubicBezTo>
                <a:cubicBezTo>
                  <a:pt x="584" y="384"/>
                  <a:pt x="586" y="384"/>
                  <a:pt x="587" y="384"/>
                </a:cubicBezTo>
                <a:cubicBezTo>
                  <a:pt x="587" y="383"/>
                  <a:pt x="590" y="381"/>
                  <a:pt x="591" y="381"/>
                </a:cubicBezTo>
                <a:cubicBezTo>
                  <a:pt x="592" y="382"/>
                  <a:pt x="592" y="382"/>
                  <a:pt x="593" y="382"/>
                </a:cubicBezTo>
                <a:cubicBezTo>
                  <a:pt x="595" y="383"/>
                  <a:pt x="596" y="383"/>
                  <a:pt x="597" y="387"/>
                </a:cubicBezTo>
                <a:cubicBezTo>
                  <a:pt x="599" y="387"/>
                  <a:pt x="600" y="387"/>
                  <a:pt x="601" y="391"/>
                </a:cubicBezTo>
                <a:cubicBezTo>
                  <a:pt x="603" y="391"/>
                  <a:pt x="606" y="392"/>
                  <a:pt x="607" y="394"/>
                </a:cubicBezTo>
                <a:cubicBezTo>
                  <a:pt x="608" y="395"/>
                  <a:pt x="609" y="395"/>
                  <a:pt x="610" y="396"/>
                </a:cubicBezTo>
                <a:cubicBezTo>
                  <a:pt x="611" y="399"/>
                  <a:pt x="613" y="400"/>
                  <a:pt x="617" y="399"/>
                </a:cubicBezTo>
                <a:cubicBezTo>
                  <a:pt x="619" y="399"/>
                  <a:pt x="621" y="400"/>
                  <a:pt x="624" y="401"/>
                </a:cubicBezTo>
                <a:cubicBezTo>
                  <a:pt x="626" y="401"/>
                  <a:pt x="628" y="401"/>
                  <a:pt x="630" y="403"/>
                </a:cubicBezTo>
                <a:cubicBezTo>
                  <a:pt x="631" y="404"/>
                  <a:pt x="632" y="404"/>
                  <a:pt x="633" y="404"/>
                </a:cubicBezTo>
                <a:cubicBezTo>
                  <a:pt x="634" y="407"/>
                  <a:pt x="636" y="409"/>
                  <a:pt x="638" y="413"/>
                </a:cubicBezTo>
                <a:cubicBezTo>
                  <a:pt x="638" y="413"/>
                  <a:pt x="638" y="414"/>
                  <a:pt x="639" y="415"/>
                </a:cubicBezTo>
                <a:cubicBezTo>
                  <a:pt x="640" y="420"/>
                  <a:pt x="642" y="424"/>
                  <a:pt x="642" y="430"/>
                </a:cubicBezTo>
                <a:cubicBezTo>
                  <a:pt x="643" y="431"/>
                  <a:pt x="644" y="432"/>
                  <a:pt x="644" y="433"/>
                </a:cubicBezTo>
                <a:cubicBezTo>
                  <a:pt x="644" y="436"/>
                  <a:pt x="644" y="436"/>
                  <a:pt x="645" y="439"/>
                </a:cubicBezTo>
                <a:cubicBezTo>
                  <a:pt x="645" y="442"/>
                  <a:pt x="645" y="444"/>
                  <a:pt x="644" y="447"/>
                </a:cubicBezTo>
                <a:cubicBezTo>
                  <a:pt x="645" y="450"/>
                  <a:pt x="646" y="455"/>
                  <a:pt x="644" y="459"/>
                </a:cubicBezTo>
                <a:cubicBezTo>
                  <a:pt x="644" y="460"/>
                  <a:pt x="644" y="460"/>
                  <a:pt x="644" y="461"/>
                </a:cubicBezTo>
                <a:cubicBezTo>
                  <a:pt x="645" y="463"/>
                  <a:pt x="643" y="467"/>
                  <a:pt x="644" y="471"/>
                </a:cubicBezTo>
                <a:cubicBezTo>
                  <a:pt x="644" y="473"/>
                  <a:pt x="644" y="474"/>
                  <a:pt x="644" y="476"/>
                </a:cubicBezTo>
                <a:cubicBezTo>
                  <a:pt x="643" y="478"/>
                  <a:pt x="643" y="479"/>
                  <a:pt x="643" y="482"/>
                </a:cubicBezTo>
                <a:cubicBezTo>
                  <a:pt x="642" y="488"/>
                  <a:pt x="643" y="494"/>
                  <a:pt x="643" y="501"/>
                </a:cubicBezTo>
                <a:cubicBezTo>
                  <a:pt x="643" y="502"/>
                  <a:pt x="643" y="503"/>
                  <a:pt x="643" y="504"/>
                </a:cubicBezTo>
                <a:cubicBezTo>
                  <a:pt x="643" y="506"/>
                  <a:pt x="642" y="508"/>
                  <a:pt x="642" y="510"/>
                </a:cubicBezTo>
                <a:cubicBezTo>
                  <a:pt x="643" y="515"/>
                  <a:pt x="644" y="522"/>
                  <a:pt x="643" y="528"/>
                </a:cubicBezTo>
                <a:cubicBezTo>
                  <a:pt x="644" y="534"/>
                  <a:pt x="642" y="541"/>
                  <a:pt x="641" y="547"/>
                </a:cubicBezTo>
                <a:cubicBezTo>
                  <a:pt x="642" y="548"/>
                  <a:pt x="642" y="549"/>
                  <a:pt x="642" y="550"/>
                </a:cubicBezTo>
                <a:cubicBezTo>
                  <a:pt x="641" y="552"/>
                  <a:pt x="640" y="558"/>
                  <a:pt x="640" y="562"/>
                </a:cubicBezTo>
                <a:cubicBezTo>
                  <a:pt x="640" y="564"/>
                  <a:pt x="640" y="567"/>
                  <a:pt x="640" y="570"/>
                </a:cubicBezTo>
                <a:cubicBezTo>
                  <a:pt x="641" y="571"/>
                  <a:pt x="641" y="572"/>
                  <a:pt x="642" y="573"/>
                </a:cubicBezTo>
                <a:cubicBezTo>
                  <a:pt x="642" y="574"/>
                  <a:pt x="641" y="575"/>
                  <a:pt x="641" y="576"/>
                </a:cubicBezTo>
                <a:cubicBezTo>
                  <a:pt x="642" y="576"/>
                  <a:pt x="644" y="577"/>
                  <a:pt x="646" y="577"/>
                </a:cubicBezTo>
                <a:cubicBezTo>
                  <a:pt x="646" y="581"/>
                  <a:pt x="645" y="585"/>
                  <a:pt x="643" y="588"/>
                </a:cubicBezTo>
                <a:cubicBezTo>
                  <a:pt x="643" y="589"/>
                  <a:pt x="644" y="589"/>
                  <a:pt x="644" y="589"/>
                </a:cubicBezTo>
                <a:cubicBezTo>
                  <a:pt x="644" y="593"/>
                  <a:pt x="642" y="597"/>
                  <a:pt x="640" y="600"/>
                </a:cubicBezTo>
                <a:cubicBezTo>
                  <a:pt x="640" y="601"/>
                  <a:pt x="639" y="605"/>
                  <a:pt x="638" y="606"/>
                </a:cubicBezTo>
                <a:cubicBezTo>
                  <a:pt x="636" y="608"/>
                  <a:pt x="635" y="608"/>
                  <a:pt x="633" y="610"/>
                </a:cubicBezTo>
                <a:cubicBezTo>
                  <a:pt x="632" y="611"/>
                  <a:pt x="631" y="612"/>
                  <a:pt x="630" y="612"/>
                </a:cubicBezTo>
                <a:cubicBezTo>
                  <a:pt x="628" y="615"/>
                  <a:pt x="628" y="615"/>
                  <a:pt x="627" y="616"/>
                </a:cubicBezTo>
                <a:cubicBezTo>
                  <a:pt x="627" y="615"/>
                  <a:pt x="626" y="614"/>
                  <a:pt x="626" y="614"/>
                </a:cubicBezTo>
                <a:cubicBezTo>
                  <a:pt x="626" y="615"/>
                  <a:pt x="623" y="615"/>
                  <a:pt x="623" y="615"/>
                </a:cubicBezTo>
                <a:cubicBezTo>
                  <a:pt x="622" y="614"/>
                  <a:pt x="622" y="614"/>
                  <a:pt x="622" y="610"/>
                </a:cubicBezTo>
                <a:cubicBezTo>
                  <a:pt x="620" y="610"/>
                  <a:pt x="620" y="610"/>
                  <a:pt x="619" y="609"/>
                </a:cubicBezTo>
                <a:cubicBezTo>
                  <a:pt x="615" y="607"/>
                  <a:pt x="611" y="608"/>
                  <a:pt x="607" y="608"/>
                </a:cubicBezTo>
                <a:cubicBezTo>
                  <a:pt x="606" y="610"/>
                  <a:pt x="604" y="612"/>
                  <a:pt x="603" y="614"/>
                </a:cubicBezTo>
                <a:cubicBezTo>
                  <a:pt x="604" y="614"/>
                  <a:pt x="604" y="614"/>
                  <a:pt x="605" y="614"/>
                </a:cubicBezTo>
                <a:cubicBezTo>
                  <a:pt x="605" y="615"/>
                  <a:pt x="605" y="615"/>
                  <a:pt x="605" y="615"/>
                </a:cubicBezTo>
                <a:cubicBezTo>
                  <a:pt x="603" y="616"/>
                  <a:pt x="601" y="616"/>
                  <a:pt x="600" y="617"/>
                </a:cubicBezTo>
                <a:cubicBezTo>
                  <a:pt x="597" y="620"/>
                  <a:pt x="597" y="624"/>
                  <a:pt x="593" y="626"/>
                </a:cubicBezTo>
                <a:cubicBezTo>
                  <a:pt x="593" y="627"/>
                  <a:pt x="592" y="628"/>
                  <a:pt x="591" y="628"/>
                </a:cubicBezTo>
                <a:cubicBezTo>
                  <a:pt x="591" y="630"/>
                  <a:pt x="591" y="632"/>
                  <a:pt x="590" y="633"/>
                </a:cubicBezTo>
                <a:cubicBezTo>
                  <a:pt x="585" y="634"/>
                  <a:pt x="582" y="637"/>
                  <a:pt x="586" y="641"/>
                </a:cubicBezTo>
                <a:cubicBezTo>
                  <a:pt x="589" y="642"/>
                  <a:pt x="590" y="642"/>
                  <a:pt x="592" y="645"/>
                </a:cubicBezTo>
                <a:cubicBezTo>
                  <a:pt x="593" y="645"/>
                  <a:pt x="597" y="645"/>
                  <a:pt x="595" y="649"/>
                </a:cubicBezTo>
                <a:cubicBezTo>
                  <a:pt x="594" y="649"/>
                  <a:pt x="592" y="650"/>
                  <a:pt x="591" y="650"/>
                </a:cubicBezTo>
                <a:cubicBezTo>
                  <a:pt x="590" y="652"/>
                  <a:pt x="589" y="654"/>
                  <a:pt x="587" y="655"/>
                </a:cubicBezTo>
                <a:cubicBezTo>
                  <a:pt x="584" y="655"/>
                  <a:pt x="581" y="653"/>
                  <a:pt x="578" y="652"/>
                </a:cubicBezTo>
                <a:cubicBezTo>
                  <a:pt x="575" y="645"/>
                  <a:pt x="577" y="639"/>
                  <a:pt x="575" y="633"/>
                </a:cubicBezTo>
                <a:cubicBezTo>
                  <a:pt x="574" y="630"/>
                  <a:pt x="574" y="626"/>
                  <a:pt x="573" y="623"/>
                </a:cubicBezTo>
                <a:cubicBezTo>
                  <a:pt x="573" y="616"/>
                  <a:pt x="573" y="610"/>
                  <a:pt x="573" y="603"/>
                </a:cubicBezTo>
                <a:cubicBezTo>
                  <a:pt x="573" y="599"/>
                  <a:pt x="574" y="595"/>
                  <a:pt x="574" y="591"/>
                </a:cubicBezTo>
                <a:cubicBezTo>
                  <a:pt x="575" y="589"/>
                  <a:pt x="575" y="589"/>
                  <a:pt x="575" y="588"/>
                </a:cubicBezTo>
                <a:cubicBezTo>
                  <a:pt x="573" y="584"/>
                  <a:pt x="573" y="578"/>
                  <a:pt x="574" y="574"/>
                </a:cubicBezTo>
                <a:cubicBezTo>
                  <a:pt x="574" y="570"/>
                  <a:pt x="573" y="566"/>
                  <a:pt x="573" y="562"/>
                </a:cubicBezTo>
                <a:cubicBezTo>
                  <a:pt x="573" y="557"/>
                  <a:pt x="574" y="553"/>
                  <a:pt x="574" y="549"/>
                </a:cubicBezTo>
                <a:cubicBezTo>
                  <a:pt x="574" y="548"/>
                  <a:pt x="574" y="548"/>
                  <a:pt x="574" y="545"/>
                </a:cubicBezTo>
                <a:cubicBezTo>
                  <a:pt x="574" y="545"/>
                  <a:pt x="575" y="545"/>
                  <a:pt x="575" y="546"/>
                </a:cubicBezTo>
                <a:cubicBezTo>
                  <a:pt x="575" y="543"/>
                  <a:pt x="574" y="542"/>
                  <a:pt x="574" y="540"/>
                </a:cubicBezTo>
                <a:cubicBezTo>
                  <a:pt x="576" y="539"/>
                  <a:pt x="575" y="538"/>
                  <a:pt x="574" y="537"/>
                </a:cubicBezTo>
                <a:cubicBezTo>
                  <a:pt x="574" y="535"/>
                  <a:pt x="575" y="532"/>
                  <a:pt x="574" y="531"/>
                </a:cubicBezTo>
                <a:cubicBezTo>
                  <a:pt x="573" y="531"/>
                  <a:pt x="572" y="531"/>
                  <a:pt x="571" y="531"/>
                </a:cubicBezTo>
                <a:cubicBezTo>
                  <a:pt x="571" y="531"/>
                  <a:pt x="571" y="531"/>
                  <a:pt x="571" y="531"/>
                </a:cubicBezTo>
                <a:cubicBezTo>
                  <a:pt x="572" y="530"/>
                  <a:pt x="572" y="530"/>
                  <a:pt x="573" y="529"/>
                </a:cubicBezTo>
                <a:cubicBezTo>
                  <a:pt x="574" y="529"/>
                  <a:pt x="575" y="528"/>
                  <a:pt x="576" y="527"/>
                </a:cubicBezTo>
                <a:cubicBezTo>
                  <a:pt x="575" y="526"/>
                  <a:pt x="575" y="525"/>
                  <a:pt x="575" y="525"/>
                </a:cubicBezTo>
                <a:cubicBezTo>
                  <a:pt x="576" y="520"/>
                  <a:pt x="574" y="518"/>
                  <a:pt x="573" y="515"/>
                </a:cubicBezTo>
                <a:cubicBezTo>
                  <a:pt x="574" y="514"/>
                  <a:pt x="574" y="513"/>
                  <a:pt x="574" y="512"/>
                </a:cubicBezTo>
                <a:cubicBezTo>
                  <a:pt x="573" y="512"/>
                  <a:pt x="572" y="511"/>
                  <a:pt x="571" y="511"/>
                </a:cubicBezTo>
                <a:cubicBezTo>
                  <a:pt x="571" y="511"/>
                  <a:pt x="571" y="510"/>
                  <a:pt x="570" y="510"/>
                </a:cubicBezTo>
                <a:cubicBezTo>
                  <a:pt x="571" y="510"/>
                  <a:pt x="572" y="510"/>
                  <a:pt x="573" y="510"/>
                </a:cubicBezTo>
                <a:cubicBezTo>
                  <a:pt x="573" y="507"/>
                  <a:pt x="570" y="506"/>
                  <a:pt x="570" y="505"/>
                </a:cubicBezTo>
                <a:cubicBezTo>
                  <a:pt x="570" y="505"/>
                  <a:pt x="570" y="505"/>
                  <a:pt x="570" y="505"/>
                </a:cubicBezTo>
                <a:cubicBezTo>
                  <a:pt x="570" y="506"/>
                  <a:pt x="568" y="511"/>
                  <a:pt x="567" y="512"/>
                </a:cubicBezTo>
                <a:cubicBezTo>
                  <a:pt x="567" y="513"/>
                  <a:pt x="567" y="515"/>
                  <a:pt x="566" y="517"/>
                </a:cubicBezTo>
                <a:cubicBezTo>
                  <a:pt x="566" y="518"/>
                  <a:pt x="566" y="519"/>
                  <a:pt x="566" y="520"/>
                </a:cubicBezTo>
                <a:cubicBezTo>
                  <a:pt x="562" y="522"/>
                  <a:pt x="563" y="517"/>
                  <a:pt x="562" y="515"/>
                </a:cubicBezTo>
                <a:cubicBezTo>
                  <a:pt x="560" y="515"/>
                  <a:pt x="559" y="516"/>
                  <a:pt x="558" y="516"/>
                </a:cubicBezTo>
                <a:cubicBezTo>
                  <a:pt x="555" y="514"/>
                  <a:pt x="556" y="515"/>
                  <a:pt x="554" y="518"/>
                </a:cubicBezTo>
                <a:cubicBezTo>
                  <a:pt x="554" y="520"/>
                  <a:pt x="553" y="523"/>
                  <a:pt x="550" y="525"/>
                </a:cubicBezTo>
                <a:cubicBezTo>
                  <a:pt x="550" y="525"/>
                  <a:pt x="550" y="525"/>
                  <a:pt x="550" y="525"/>
                </a:cubicBezTo>
                <a:cubicBezTo>
                  <a:pt x="551" y="525"/>
                  <a:pt x="552" y="525"/>
                  <a:pt x="553" y="527"/>
                </a:cubicBezTo>
                <a:cubicBezTo>
                  <a:pt x="552" y="528"/>
                  <a:pt x="551" y="529"/>
                  <a:pt x="550" y="531"/>
                </a:cubicBezTo>
                <a:cubicBezTo>
                  <a:pt x="552" y="532"/>
                  <a:pt x="552" y="534"/>
                  <a:pt x="551" y="537"/>
                </a:cubicBezTo>
                <a:cubicBezTo>
                  <a:pt x="550" y="538"/>
                  <a:pt x="550" y="539"/>
                  <a:pt x="550" y="541"/>
                </a:cubicBezTo>
                <a:cubicBezTo>
                  <a:pt x="550" y="543"/>
                  <a:pt x="548" y="545"/>
                  <a:pt x="549" y="547"/>
                </a:cubicBezTo>
                <a:cubicBezTo>
                  <a:pt x="549" y="548"/>
                  <a:pt x="549" y="548"/>
                  <a:pt x="549" y="549"/>
                </a:cubicBezTo>
                <a:cubicBezTo>
                  <a:pt x="547" y="550"/>
                  <a:pt x="545" y="551"/>
                  <a:pt x="543" y="553"/>
                </a:cubicBezTo>
                <a:cubicBezTo>
                  <a:pt x="542" y="555"/>
                  <a:pt x="542" y="555"/>
                  <a:pt x="541" y="557"/>
                </a:cubicBezTo>
                <a:cubicBezTo>
                  <a:pt x="541" y="559"/>
                  <a:pt x="541" y="560"/>
                  <a:pt x="541" y="561"/>
                </a:cubicBezTo>
                <a:cubicBezTo>
                  <a:pt x="542" y="563"/>
                  <a:pt x="545" y="568"/>
                  <a:pt x="543" y="570"/>
                </a:cubicBezTo>
                <a:cubicBezTo>
                  <a:pt x="543" y="572"/>
                  <a:pt x="543" y="573"/>
                  <a:pt x="543" y="575"/>
                </a:cubicBezTo>
                <a:cubicBezTo>
                  <a:pt x="540" y="578"/>
                  <a:pt x="544" y="585"/>
                  <a:pt x="538" y="588"/>
                </a:cubicBezTo>
                <a:cubicBezTo>
                  <a:pt x="538" y="589"/>
                  <a:pt x="538" y="589"/>
                  <a:pt x="538" y="594"/>
                </a:cubicBezTo>
                <a:cubicBezTo>
                  <a:pt x="537" y="597"/>
                  <a:pt x="535" y="598"/>
                  <a:pt x="535" y="602"/>
                </a:cubicBezTo>
                <a:cubicBezTo>
                  <a:pt x="534" y="603"/>
                  <a:pt x="534" y="604"/>
                  <a:pt x="533" y="605"/>
                </a:cubicBezTo>
                <a:cubicBezTo>
                  <a:pt x="534" y="606"/>
                  <a:pt x="536" y="608"/>
                  <a:pt x="535" y="611"/>
                </a:cubicBezTo>
                <a:cubicBezTo>
                  <a:pt x="531" y="611"/>
                  <a:pt x="532" y="613"/>
                  <a:pt x="531" y="616"/>
                </a:cubicBezTo>
                <a:cubicBezTo>
                  <a:pt x="530" y="621"/>
                  <a:pt x="530" y="622"/>
                  <a:pt x="527" y="624"/>
                </a:cubicBezTo>
                <a:cubicBezTo>
                  <a:pt x="523" y="624"/>
                  <a:pt x="524" y="624"/>
                  <a:pt x="523" y="627"/>
                </a:cubicBezTo>
                <a:cubicBezTo>
                  <a:pt x="523" y="629"/>
                  <a:pt x="523" y="628"/>
                  <a:pt x="525" y="628"/>
                </a:cubicBezTo>
                <a:cubicBezTo>
                  <a:pt x="525" y="629"/>
                  <a:pt x="525" y="629"/>
                  <a:pt x="525" y="629"/>
                </a:cubicBezTo>
                <a:cubicBezTo>
                  <a:pt x="524" y="630"/>
                  <a:pt x="523" y="631"/>
                  <a:pt x="522" y="632"/>
                </a:cubicBezTo>
                <a:cubicBezTo>
                  <a:pt x="522" y="632"/>
                  <a:pt x="522" y="632"/>
                  <a:pt x="522" y="632"/>
                </a:cubicBezTo>
                <a:cubicBezTo>
                  <a:pt x="522" y="632"/>
                  <a:pt x="522" y="633"/>
                  <a:pt x="522" y="633"/>
                </a:cubicBezTo>
                <a:cubicBezTo>
                  <a:pt x="521" y="635"/>
                  <a:pt x="519" y="636"/>
                  <a:pt x="520" y="638"/>
                </a:cubicBezTo>
                <a:cubicBezTo>
                  <a:pt x="519" y="640"/>
                  <a:pt x="518" y="643"/>
                  <a:pt x="516" y="644"/>
                </a:cubicBezTo>
                <a:cubicBezTo>
                  <a:pt x="514" y="648"/>
                  <a:pt x="508" y="655"/>
                  <a:pt x="504" y="658"/>
                </a:cubicBezTo>
                <a:cubicBezTo>
                  <a:pt x="502" y="659"/>
                  <a:pt x="500" y="660"/>
                  <a:pt x="499" y="661"/>
                </a:cubicBezTo>
                <a:cubicBezTo>
                  <a:pt x="496" y="661"/>
                  <a:pt x="496" y="662"/>
                  <a:pt x="494" y="664"/>
                </a:cubicBezTo>
                <a:cubicBezTo>
                  <a:pt x="493" y="664"/>
                  <a:pt x="492" y="665"/>
                  <a:pt x="491" y="666"/>
                </a:cubicBezTo>
                <a:cubicBezTo>
                  <a:pt x="490" y="668"/>
                  <a:pt x="485" y="668"/>
                  <a:pt x="483" y="669"/>
                </a:cubicBezTo>
                <a:cubicBezTo>
                  <a:pt x="479" y="669"/>
                  <a:pt x="477" y="668"/>
                  <a:pt x="475" y="670"/>
                </a:cubicBezTo>
                <a:cubicBezTo>
                  <a:pt x="473" y="670"/>
                  <a:pt x="471" y="668"/>
                  <a:pt x="470" y="668"/>
                </a:cubicBezTo>
                <a:cubicBezTo>
                  <a:pt x="469" y="668"/>
                  <a:pt x="469" y="669"/>
                  <a:pt x="468" y="669"/>
                </a:cubicBezTo>
                <a:cubicBezTo>
                  <a:pt x="468" y="670"/>
                  <a:pt x="468" y="670"/>
                  <a:pt x="468" y="671"/>
                </a:cubicBezTo>
                <a:cubicBezTo>
                  <a:pt x="468" y="671"/>
                  <a:pt x="473" y="673"/>
                  <a:pt x="472" y="675"/>
                </a:cubicBezTo>
                <a:cubicBezTo>
                  <a:pt x="469" y="676"/>
                  <a:pt x="467" y="676"/>
                  <a:pt x="464" y="676"/>
                </a:cubicBezTo>
                <a:close/>
                <a:moveTo>
                  <a:pt x="424" y="673"/>
                </a:moveTo>
                <a:cubicBezTo>
                  <a:pt x="424" y="673"/>
                  <a:pt x="424" y="672"/>
                  <a:pt x="424" y="672"/>
                </a:cubicBezTo>
                <a:cubicBezTo>
                  <a:pt x="424" y="672"/>
                  <a:pt x="425" y="672"/>
                  <a:pt x="426" y="672"/>
                </a:cubicBezTo>
                <a:cubicBezTo>
                  <a:pt x="426" y="672"/>
                  <a:pt x="425" y="672"/>
                  <a:pt x="425" y="673"/>
                </a:cubicBezTo>
                <a:cubicBezTo>
                  <a:pt x="425" y="673"/>
                  <a:pt x="424" y="673"/>
                  <a:pt x="424" y="673"/>
                </a:cubicBezTo>
                <a:close/>
                <a:moveTo>
                  <a:pt x="236" y="665"/>
                </a:moveTo>
                <a:cubicBezTo>
                  <a:pt x="233" y="664"/>
                  <a:pt x="233" y="662"/>
                  <a:pt x="233" y="661"/>
                </a:cubicBezTo>
                <a:cubicBezTo>
                  <a:pt x="233" y="661"/>
                  <a:pt x="234" y="661"/>
                  <a:pt x="234" y="661"/>
                </a:cubicBezTo>
                <a:cubicBezTo>
                  <a:pt x="234" y="661"/>
                  <a:pt x="235" y="663"/>
                  <a:pt x="237" y="663"/>
                </a:cubicBezTo>
                <a:cubicBezTo>
                  <a:pt x="237" y="664"/>
                  <a:pt x="237" y="664"/>
                  <a:pt x="237" y="664"/>
                </a:cubicBezTo>
                <a:cubicBezTo>
                  <a:pt x="236" y="664"/>
                  <a:pt x="236" y="665"/>
                  <a:pt x="236" y="665"/>
                </a:cubicBezTo>
                <a:close/>
                <a:moveTo>
                  <a:pt x="344" y="660"/>
                </a:moveTo>
                <a:cubicBezTo>
                  <a:pt x="342" y="659"/>
                  <a:pt x="341" y="659"/>
                  <a:pt x="340" y="658"/>
                </a:cubicBezTo>
                <a:cubicBezTo>
                  <a:pt x="340" y="658"/>
                  <a:pt x="340" y="657"/>
                  <a:pt x="340" y="657"/>
                </a:cubicBezTo>
                <a:cubicBezTo>
                  <a:pt x="340" y="656"/>
                  <a:pt x="341" y="656"/>
                  <a:pt x="341" y="656"/>
                </a:cubicBezTo>
                <a:cubicBezTo>
                  <a:pt x="341" y="652"/>
                  <a:pt x="341" y="652"/>
                  <a:pt x="341" y="651"/>
                </a:cubicBezTo>
                <a:cubicBezTo>
                  <a:pt x="342" y="648"/>
                  <a:pt x="342" y="646"/>
                  <a:pt x="342" y="644"/>
                </a:cubicBezTo>
                <a:cubicBezTo>
                  <a:pt x="342" y="643"/>
                  <a:pt x="342" y="641"/>
                  <a:pt x="343" y="640"/>
                </a:cubicBezTo>
                <a:cubicBezTo>
                  <a:pt x="346" y="640"/>
                  <a:pt x="346" y="640"/>
                  <a:pt x="347" y="640"/>
                </a:cubicBezTo>
                <a:cubicBezTo>
                  <a:pt x="348" y="641"/>
                  <a:pt x="348" y="642"/>
                  <a:pt x="350" y="643"/>
                </a:cubicBezTo>
                <a:cubicBezTo>
                  <a:pt x="350" y="644"/>
                  <a:pt x="350" y="645"/>
                  <a:pt x="351" y="647"/>
                </a:cubicBezTo>
                <a:cubicBezTo>
                  <a:pt x="351" y="648"/>
                  <a:pt x="351" y="649"/>
                  <a:pt x="351" y="651"/>
                </a:cubicBezTo>
                <a:cubicBezTo>
                  <a:pt x="352" y="651"/>
                  <a:pt x="353" y="651"/>
                  <a:pt x="354" y="651"/>
                </a:cubicBezTo>
                <a:cubicBezTo>
                  <a:pt x="354" y="652"/>
                  <a:pt x="354" y="653"/>
                  <a:pt x="353" y="655"/>
                </a:cubicBezTo>
                <a:cubicBezTo>
                  <a:pt x="353" y="656"/>
                  <a:pt x="353" y="657"/>
                  <a:pt x="352" y="659"/>
                </a:cubicBezTo>
                <a:cubicBezTo>
                  <a:pt x="349" y="659"/>
                  <a:pt x="346" y="659"/>
                  <a:pt x="344" y="660"/>
                </a:cubicBezTo>
                <a:close/>
                <a:moveTo>
                  <a:pt x="397" y="660"/>
                </a:moveTo>
                <a:cubicBezTo>
                  <a:pt x="397" y="660"/>
                  <a:pt x="397" y="659"/>
                  <a:pt x="397" y="659"/>
                </a:cubicBezTo>
                <a:cubicBezTo>
                  <a:pt x="397" y="659"/>
                  <a:pt x="397" y="659"/>
                  <a:pt x="398" y="659"/>
                </a:cubicBezTo>
                <a:cubicBezTo>
                  <a:pt x="398" y="659"/>
                  <a:pt x="398" y="660"/>
                  <a:pt x="398" y="660"/>
                </a:cubicBezTo>
                <a:cubicBezTo>
                  <a:pt x="398" y="660"/>
                  <a:pt x="398" y="660"/>
                  <a:pt x="397" y="660"/>
                </a:cubicBezTo>
                <a:close/>
                <a:moveTo>
                  <a:pt x="235" y="656"/>
                </a:moveTo>
                <a:cubicBezTo>
                  <a:pt x="234" y="655"/>
                  <a:pt x="234" y="654"/>
                  <a:pt x="233" y="653"/>
                </a:cubicBezTo>
                <a:cubicBezTo>
                  <a:pt x="232" y="650"/>
                  <a:pt x="232" y="650"/>
                  <a:pt x="231" y="645"/>
                </a:cubicBezTo>
                <a:cubicBezTo>
                  <a:pt x="231" y="645"/>
                  <a:pt x="230" y="645"/>
                  <a:pt x="230" y="646"/>
                </a:cubicBezTo>
                <a:cubicBezTo>
                  <a:pt x="230" y="646"/>
                  <a:pt x="229" y="646"/>
                  <a:pt x="229" y="646"/>
                </a:cubicBezTo>
                <a:cubicBezTo>
                  <a:pt x="228" y="644"/>
                  <a:pt x="229" y="643"/>
                  <a:pt x="231" y="643"/>
                </a:cubicBezTo>
                <a:cubicBezTo>
                  <a:pt x="231" y="641"/>
                  <a:pt x="229" y="639"/>
                  <a:pt x="231" y="637"/>
                </a:cubicBezTo>
                <a:cubicBezTo>
                  <a:pt x="230" y="635"/>
                  <a:pt x="230" y="632"/>
                  <a:pt x="229" y="631"/>
                </a:cubicBezTo>
                <a:cubicBezTo>
                  <a:pt x="228" y="633"/>
                  <a:pt x="228" y="636"/>
                  <a:pt x="228" y="639"/>
                </a:cubicBezTo>
                <a:cubicBezTo>
                  <a:pt x="228" y="636"/>
                  <a:pt x="228" y="633"/>
                  <a:pt x="227" y="632"/>
                </a:cubicBezTo>
                <a:cubicBezTo>
                  <a:pt x="227" y="630"/>
                  <a:pt x="225" y="625"/>
                  <a:pt x="227" y="625"/>
                </a:cubicBezTo>
                <a:cubicBezTo>
                  <a:pt x="228" y="627"/>
                  <a:pt x="229" y="628"/>
                  <a:pt x="230" y="631"/>
                </a:cubicBezTo>
                <a:cubicBezTo>
                  <a:pt x="230" y="631"/>
                  <a:pt x="231" y="631"/>
                  <a:pt x="231" y="631"/>
                </a:cubicBezTo>
                <a:cubicBezTo>
                  <a:pt x="232" y="633"/>
                  <a:pt x="233" y="635"/>
                  <a:pt x="233" y="638"/>
                </a:cubicBezTo>
                <a:cubicBezTo>
                  <a:pt x="235" y="643"/>
                  <a:pt x="234" y="649"/>
                  <a:pt x="237" y="656"/>
                </a:cubicBezTo>
                <a:cubicBezTo>
                  <a:pt x="236" y="656"/>
                  <a:pt x="236" y="656"/>
                  <a:pt x="235" y="656"/>
                </a:cubicBezTo>
                <a:close/>
                <a:moveTo>
                  <a:pt x="396" y="653"/>
                </a:moveTo>
                <a:cubicBezTo>
                  <a:pt x="396" y="653"/>
                  <a:pt x="396" y="652"/>
                  <a:pt x="396" y="652"/>
                </a:cubicBezTo>
                <a:cubicBezTo>
                  <a:pt x="396" y="652"/>
                  <a:pt x="396" y="652"/>
                  <a:pt x="397" y="653"/>
                </a:cubicBezTo>
                <a:cubicBezTo>
                  <a:pt x="396" y="653"/>
                  <a:pt x="396" y="653"/>
                  <a:pt x="396" y="653"/>
                </a:cubicBezTo>
                <a:close/>
                <a:moveTo>
                  <a:pt x="393" y="650"/>
                </a:moveTo>
                <a:cubicBezTo>
                  <a:pt x="393" y="649"/>
                  <a:pt x="393" y="649"/>
                  <a:pt x="393" y="648"/>
                </a:cubicBezTo>
                <a:cubicBezTo>
                  <a:pt x="393" y="648"/>
                  <a:pt x="393" y="648"/>
                  <a:pt x="394" y="648"/>
                </a:cubicBezTo>
                <a:cubicBezTo>
                  <a:pt x="393" y="649"/>
                  <a:pt x="393" y="649"/>
                  <a:pt x="393" y="650"/>
                </a:cubicBezTo>
                <a:close/>
                <a:moveTo>
                  <a:pt x="256" y="640"/>
                </a:moveTo>
                <a:cubicBezTo>
                  <a:pt x="254" y="635"/>
                  <a:pt x="252" y="629"/>
                  <a:pt x="253" y="625"/>
                </a:cubicBezTo>
                <a:cubicBezTo>
                  <a:pt x="253" y="624"/>
                  <a:pt x="252" y="623"/>
                  <a:pt x="252" y="622"/>
                </a:cubicBezTo>
                <a:cubicBezTo>
                  <a:pt x="253" y="621"/>
                  <a:pt x="253" y="621"/>
                  <a:pt x="254" y="620"/>
                </a:cubicBezTo>
                <a:cubicBezTo>
                  <a:pt x="254" y="619"/>
                  <a:pt x="255" y="618"/>
                  <a:pt x="255" y="617"/>
                </a:cubicBezTo>
                <a:cubicBezTo>
                  <a:pt x="258" y="617"/>
                  <a:pt x="259" y="618"/>
                  <a:pt x="259" y="622"/>
                </a:cubicBezTo>
                <a:cubicBezTo>
                  <a:pt x="260" y="622"/>
                  <a:pt x="261" y="622"/>
                  <a:pt x="262" y="623"/>
                </a:cubicBezTo>
                <a:cubicBezTo>
                  <a:pt x="262" y="625"/>
                  <a:pt x="259" y="628"/>
                  <a:pt x="259" y="631"/>
                </a:cubicBezTo>
                <a:cubicBezTo>
                  <a:pt x="260" y="632"/>
                  <a:pt x="259" y="632"/>
                  <a:pt x="258" y="633"/>
                </a:cubicBezTo>
                <a:cubicBezTo>
                  <a:pt x="258" y="634"/>
                  <a:pt x="258" y="635"/>
                  <a:pt x="257" y="637"/>
                </a:cubicBezTo>
                <a:cubicBezTo>
                  <a:pt x="257" y="637"/>
                  <a:pt x="257" y="637"/>
                  <a:pt x="257" y="637"/>
                </a:cubicBezTo>
                <a:cubicBezTo>
                  <a:pt x="257" y="638"/>
                  <a:pt x="257" y="639"/>
                  <a:pt x="257" y="640"/>
                </a:cubicBezTo>
                <a:cubicBezTo>
                  <a:pt x="256" y="640"/>
                  <a:pt x="256" y="640"/>
                  <a:pt x="256" y="640"/>
                </a:cubicBezTo>
                <a:close/>
                <a:moveTo>
                  <a:pt x="691" y="639"/>
                </a:moveTo>
                <a:cubicBezTo>
                  <a:pt x="691" y="636"/>
                  <a:pt x="690" y="636"/>
                  <a:pt x="693" y="635"/>
                </a:cubicBezTo>
                <a:cubicBezTo>
                  <a:pt x="694" y="634"/>
                  <a:pt x="694" y="633"/>
                  <a:pt x="695" y="632"/>
                </a:cubicBezTo>
                <a:cubicBezTo>
                  <a:pt x="693" y="626"/>
                  <a:pt x="690" y="614"/>
                  <a:pt x="692" y="611"/>
                </a:cubicBezTo>
                <a:cubicBezTo>
                  <a:pt x="692" y="611"/>
                  <a:pt x="693" y="611"/>
                  <a:pt x="693" y="611"/>
                </a:cubicBezTo>
                <a:cubicBezTo>
                  <a:pt x="693" y="614"/>
                  <a:pt x="694" y="618"/>
                  <a:pt x="696" y="622"/>
                </a:cubicBezTo>
                <a:cubicBezTo>
                  <a:pt x="699" y="626"/>
                  <a:pt x="702" y="628"/>
                  <a:pt x="700" y="633"/>
                </a:cubicBezTo>
                <a:cubicBezTo>
                  <a:pt x="700" y="633"/>
                  <a:pt x="700" y="633"/>
                  <a:pt x="700" y="633"/>
                </a:cubicBezTo>
                <a:cubicBezTo>
                  <a:pt x="698" y="637"/>
                  <a:pt x="695" y="638"/>
                  <a:pt x="691" y="639"/>
                </a:cubicBezTo>
                <a:close/>
                <a:moveTo>
                  <a:pt x="626" y="639"/>
                </a:moveTo>
                <a:cubicBezTo>
                  <a:pt x="625" y="638"/>
                  <a:pt x="625" y="638"/>
                  <a:pt x="625" y="637"/>
                </a:cubicBezTo>
                <a:cubicBezTo>
                  <a:pt x="625" y="637"/>
                  <a:pt x="625" y="637"/>
                  <a:pt x="624" y="637"/>
                </a:cubicBezTo>
                <a:cubicBezTo>
                  <a:pt x="624" y="636"/>
                  <a:pt x="624" y="635"/>
                  <a:pt x="624" y="634"/>
                </a:cubicBezTo>
                <a:cubicBezTo>
                  <a:pt x="624" y="634"/>
                  <a:pt x="624" y="634"/>
                  <a:pt x="625" y="634"/>
                </a:cubicBezTo>
                <a:cubicBezTo>
                  <a:pt x="625" y="635"/>
                  <a:pt x="625" y="636"/>
                  <a:pt x="625" y="637"/>
                </a:cubicBezTo>
                <a:cubicBezTo>
                  <a:pt x="625" y="637"/>
                  <a:pt x="625" y="637"/>
                  <a:pt x="626" y="637"/>
                </a:cubicBezTo>
                <a:cubicBezTo>
                  <a:pt x="626" y="638"/>
                  <a:pt x="626" y="638"/>
                  <a:pt x="626" y="639"/>
                </a:cubicBezTo>
                <a:cubicBezTo>
                  <a:pt x="626" y="639"/>
                  <a:pt x="626" y="639"/>
                  <a:pt x="626" y="639"/>
                </a:cubicBezTo>
                <a:close/>
                <a:moveTo>
                  <a:pt x="623" y="634"/>
                </a:moveTo>
                <a:cubicBezTo>
                  <a:pt x="622" y="631"/>
                  <a:pt x="623" y="629"/>
                  <a:pt x="623" y="626"/>
                </a:cubicBezTo>
                <a:cubicBezTo>
                  <a:pt x="623" y="626"/>
                  <a:pt x="623" y="626"/>
                  <a:pt x="623" y="626"/>
                </a:cubicBezTo>
                <a:cubicBezTo>
                  <a:pt x="624" y="628"/>
                  <a:pt x="623" y="633"/>
                  <a:pt x="623" y="634"/>
                </a:cubicBezTo>
                <a:close/>
                <a:moveTo>
                  <a:pt x="222" y="632"/>
                </a:moveTo>
                <a:cubicBezTo>
                  <a:pt x="221" y="631"/>
                  <a:pt x="221" y="631"/>
                  <a:pt x="222" y="630"/>
                </a:cubicBezTo>
                <a:cubicBezTo>
                  <a:pt x="223" y="631"/>
                  <a:pt x="223" y="631"/>
                  <a:pt x="222" y="632"/>
                </a:cubicBezTo>
                <a:close/>
                <a:moveTo>
                  <a:pt x="242" y="631"/>
                </a:moveTo>
                <a:cubicBezTo>
                  <a:pt x="242" y="630"/>
                  <a:pt x="239" y="629"/>
                  <a:pt x="237" y="628"/>
                </a:cubicBezTo>
                <a:cubicBezTo>
                  <a:pt x="235" y="627"/>
                  <a:pt x="233" y="626"/>
                  <a:pt x="231" y="624"/>
                </a:cubicBezTo>
                <a:cubicBezTo>
                  <a:pt x="230" y="626"/>
                  <a:pt x="230" y="626"/>
                  <a:pt x="229" y="627"/>
                </a:cubicBezTo>
                <a:cubicBezTo>
                  <a:pt x="229" y="625"/>
                  <a:pt x="228" y="624"/>
                  <a:pt x="229" y="623"/>
                </a:cubicBezTo>
                <a:cubicBezTo>
                  <a:pt x="228" y="621"/>
                  <a:pt x="227" y="617"/>
                  <a:pt x="225" y="617"/>
                </a:cubicBezTo>
                <a:cubicBezTo>
                  <a:pt x="223" y="619"/>
                  <a:pt x="226" y="622"/>
                  <a:pt x="226" y="624"/>
                </a:cubicBezTo>
                <a:cubicBezTo>
                  <a:pt x="219" y="623"/>
                  <a:pt x="224" y="618"/>
                  <a:pt x="222" y="616"/>
                </a:cubicBezTo>
                <a:cubicBezTo>
                  <a:pt x="222" y="614"/>
                  <a:pt x="221" y="613"/>
                  <a:pt x="220" y="612"/>
                </a:cubicBezTo>
                <a:cubicBezTo>
                  <a:pt x="221" y="611"/>
                  <a:pt x="221" y="605"/>
                  <a:pt x="218" y="606"/>
                </a:cubicBezTo>
                <a:cubicBezTo>
                  <a:pt x="219" y="608"/>
                  <a:pt x="220" y="611"/>
                  <a:pt x="218" y="613"/>
                </a:cubicBezTo>
                <a:cubicBezTo>
                  <a:pt x="218" y="614"/>
                  <a:pt x="220" y="621"/>
                  <a:pt x="218" y="621"/>
                </a:cubicBezTo>
                <a:cubicBezTo>
                  <a:pt x="218" y="620"/>
                  <a:pt x="218" y="620"/>
                  <a:pt x="216" y="617"/>
                </a:cubicBezTo>
                <a:cubicBezTo>
                  <a:pt x="216" y="615"/>
                  <a:pt x="215" y="612"/>
                  <a:pt x="215" y="610"/>
                </a:cubicBezTo>
                <a:cubicBezTo>
                  <a:pt x="212" y="607"/>
                  <a:pt x="213" y="604"/>
                  <a:pt x="213" y="601"/>
                </a:cubicBezTo>
                <a:cubicBezTo>
                  <a:pt x="210" y="596"/>
                  <a:pt x="212" y="593"/>
                  <a:pt x="212" y="589"/>
                </a:cubicBezTo>
                <a:cubicBezTo>
                  <a:pt x="209" y="584"/>
                  <a:pt x="211" y="579"/>
                  <a:pt x="212" y="573"/>
                </a:cubicBezTo>
                <a:cubicBezTo>
                  <a:pt x="212" y="570"/>
                  <a:pt x="210" y="567"/>
                  <a:pt x="208" y="566"/>
                </a:cubicBezTo>
                <a:cubicBezTo>
                  <a:pt x="206" y="561"/>
                  <a:pt x="206" y="560"/>
                  <a:pt x="201" y="558"/>
                </a:cubicBezTo>
                <a:cubicBezTo>
                  <a:pt x="200" y="552"/>
                  <a:pt x="200" y="552"/>
                  <a:pt x="200" y="552"/>
                </a:cubicBezTo>
                <a:cubicBezTo>
                  <a:pt x="198" y="549"/>
                  <a:pt x="197" y="549"/>
                  <a:pt x="198" y="546"/>
                </a:cubicBezTo>
                <a:cubicBezTo>
                  <a:pt x="195" y="544"/>
                  <a:pt x="195" y="544"/>
                  <a:pt x="195" y="541"/>
                </a:cubicBezTo>
                <a:cubicBezTo>
                  <a:pt x="192" y="537"/>
                  <a:pt x="195" y="534"/>
                  <a:pt x="195" y="531"/>
                </a:cubicBezTo>
                <a:cubicBezTo>
                  <a:pt x="194" y="527"/>
                  <a:pt x="194" y="527"/>
                  <a:pt x="195" y="524"/>
                </a:cubicBezTo>
                <a:cubicBezTo>
                  <a:pt x="195" y="521"/>
                  <a:pt x="196" y="519"/>
                  <a:pt x="197" y="517"/>
                </a:cubicBezTo>
                <a:cubicBezTo>
                  <a:pt x="201" y="515"/>
                  <a:pt x="200" y="513"/>
                  <a:pt x="198" y="511"/>
                </a:cubicBezTo>
                <a:cubicBezTo>
                  <a:pt x="198" y="509"/>
                  <a:pt x="202" y="504"/>
                  <a:pt x="204" y="502"/>
                </a:cubicBezTo>
                <a:cubicBezTo>
                  <a:pt x="205" y="499"/>
                  <a:pt x="206" y="496"/>
                  <a:pt x="206" y="492"/>
                </a:cubicBezTo>
                <a:cubicBezTo>
                  <a:pt x="207" y="492"/>
                  <a:pt x="208" y="491"/>
                  <a:pt x="209" y="491"/>
                </a:cubicBezTo>
                <a:cubicBezTo>
                  <a:pt x="209" y="487"/>
                  <a:pt x="210" y="487"/>
                  <a:pt x="212" y="485"/>
                </a:cubicBezTo>
                <a:cubicBezTo>
                  <a:pt x="213" y="482"/>
                  <a:pt x="213" y="481"/>
                  <a:pt x="216" y="480"/>
                </a:cubicBezTo>
                <a:cubicBezTo>
                  <a:pt x="216" y="478"/>
                  <a:pt x="220" y="479"/>
                  <a:pt x="221" y="479"/>
                </a:cubicBezTo>
                <a:cubicBezTo>
                  <a:pt x="225" y="477"/>
                  <a:pt x="222" y="473"/>
                  <a:pt x="220" y="471"/>
                </a:cubicBezTo>
                <a:cubicBezTo>
                  <a:pt x="220" y="465"/>
                  <a:pt x="220" y="463"/>
                  <a:pt x="226" y="467"/>
                </a:cubicBezTo>
                <a:cubicBezTo>
                  <a:pt x="230" y="467"/>
                  <a:pt x="229" y="472"/>
                  <a:pt x="230" y="475"/>
                </a:cubicBezTo>
                <a:cubicBezTo>
                  <a:pt x="227" y="475"/>
                  <a:pt x="232" y="479"/>
                  <a:pt x="233" y="480"/>
                </a:cubicBezTo>
                <a:cubicBezTo>
                  <a:pt x="235" y="481"/>
                  <a:pt x="239" y="482"/>
                  <a:pt x="236" y="486"/>
                </a:cubicBezTo>
                <a:cubicBezTo>
                  <a:pt x="236" y="491"/>
                  <a:pt x="236" y="493"/>
                  <a:pt x="238" y="498"/>
                </a:cubicBezTo>
                <a:cubicBezTo>
                  <a:pt x="238" y="501"/>
                  <a:pt x="238" y="504"/>
                  <a:pt x="238" y="507"/>
                </a:cubicBezTo>
                <a:cubicBezTo>
                  <a:pt x="239" y="508"/>
                  <a:pt x="240" y="509"/>
                  <a:pt x="240" y="509"/>
                </a:cubicBezTo>
                <a:cubicBezTo>
                  <a:pt x="240" y="512"/>
                  <a:pt x="238" y="514"/>
                  <a:pt x="238" y="517"/>
                </a:cubicBezTo>
                <a:cubicBezTo>
                  <a:pt x="240" y="518"/>
                  <a:pt x="240" y="519"/>
                  <a:pt x="240" y="521"/>
                </a:cubicBezTo>
                <a:cubicBezTo>
                  <a:pt x="240" y="522"/>
                  <a:pt x="243" y="526"/>
                  <a:pt x="242" y="529"/>
                </a:cubicBezTo>
                <a:cubicBezTo>
                  <a:pt x="242" y="530"/>
                  <a:pt x="243" y="531"/>
                  <a:pt x="243" y="534"/>
                </a:cubicBezTo>
                <a:cubicBezTo>
                  <a:pt x="248" y="534"/>
                  <a:pt x="245" y="536"/>
                  <a:pt x="244" y="538"/>
                </a:cubicBezTo>
                <a:cubicBezTo>
                  <a:pt x="244" y="541"/>
                  <a:pt x="242" y="544"/>
                  <a:pt x="245" y="547"/>
                </a:cubicBezTo>
                <a:cubicBezTo>
                  <a:pt x="245" y="552"/>
                  <a:pt x="246" y="551"/>
                  <a:pt x="251" y="554"/>
                </a:cubicBezTo>
                <a:cubicBezTo>
                  <a:pt x="252" y="554"/>
                  <a:pt x="252" y="557"/>
                  <a:pt x="254" y="559"/>
                </a:cubicBezTo>
                <a:cubicBezTo>
                  <a:pt x="254" y="561"/>
                  <a:pt x="253" y="562"/>
                  <a:pt x="253" y="565"/>
                </a:cubicBezTo>
                <a:cubicBezTo>
                  <a:pt x="257" y="567"/>
                  <a:pt x="253" y="578"/>
                  <a:pt x="253" y="582"/>
                </a:cubicBezTo>
                <a:cubicBezTo>
                  <a:pt x="254" y="584"/>
                  <a:pt x="251" y="584"/>
                  <a:pt x="252" y="587"/>
                </a:cubicBezTo>
                <a:cubicBezTo>
                  <a:pt x="255" y="588"/>
                  <a:pt x="255" y="588"/>
                  <a:pt x="256" y="588"/>
                </a:cubicBezTo>
                <a:cubicBezTo>
                  <a:pt x="256" y="590"/>
                  <a:pt x="256" y="589"/>
                  <a:pt x="255" y="589"/>
                </a:cubicBezTo>
                <a:cubicBezTo>
                  <a:pt x="258" y="590"/>
                  <a:pt x="261" y="591"/>
                  <a:pt x="258" y="595"/>
                </a:cubicBezTo>
                <a:cubicBezTo>
                  <a:pt x="258" y="596"/>
                  <a:pt x="261" y="595"/>
                  <a:pt x="262" y="595"/>
                </a:cubicBezTo>
                <a:cubicBezTo>
                  <a:pt x="263" y="597"/>
                  <a:pt x="263" y="599"/>
                  <a:pt x="263" y="602"/>
                </a:cubicBezTo>
                <a:cubicBezTo>
                  <a:pt x="262" y="604"/>
                  <a:pt x="262" y="604"/>
                  <a:pt x="261" y="605"/>
                </a:cubicBezTo>
                <a:cubicBezTo>
                  <a:pt x="257" y="607"/>
                  <a:pt x="257" y="611"/>
                  <a:pt x="253" y="611"/>
                </a:cubicBezTo>
                <a:cubicBezTo>
                  <a:pt x="249" y="607"/>
                  <a:pt x="250" y="609"/>
                  <a:pt x="247" y="612"/>
                </a:cubicBezTo>
                <a:cubicBezTo>
                  <a:pt x="247" y="615"/>
                  <a:pt x="247" y="615"/>
                  <a:pt x="247" y="615"/>
                </a:cubicBezTo>
                <a:cubicBezTo>
                  <a:pt x="243" y="617"/>
                  <a:pt x="246" y="619"/>
                  <a:pt x="246" y="623"/>
                </a:cubicBezTo>
                <a:cubicBezTo>
                  <a:pt x="249" y="624"/>
                  <a:pt x="250" y="623"/>
                  <a:pt x="249" y="626"/>
                </a:cubicBezTo>
                <a:cubicBezTo>
                  <a:pt x="248" y="627"/>
                  <a:pt x="246" y="628"/>
                  <a:pt x="245" y="629"/>
                </a:cubicBezTo>
                <a:cubicBezTo>
                  <a:pt x="245" y="631"/>
                  <a:pt x="245" y="630"/>
                  <a:pt x="242" y="631"/>
                </a:cubicBezTo>
                <a:close/>
                <a:moveTo>
                  <a:pt x="433" y="608"/>
                </a:moveTo>
                <a:cubicBezTo>
                  <a:pt x="430" y="607"/>
                  <a:pt x="434" y="603"/>
                  <a:pt x="434" y="608"/>
                </a:cubicBezTo>
                <a:cubicBezTo>
                  <a:pt x="433" y="608"/>
                  <a:pt x="433" y="608"/>
                  <a:pt x="433" y="608"/>
                </a:cubicBezTo>
                <a:close/>
                <a:moveTo>
                  <a:pt x="309" y="608"/>
                </a:moveTo>
                <a:cubicBezTo>
                  <a:pt x="309" y="607"/>
                  <a:pt x="309" y="606"/>
                  <a:pt x="309" y="606"/>
                </a:cubicBezTo>
                <a:cubicBezTo>
                  <a:pt x="306" y="605"/>
                  <a:pt x="301" y="605"/>
                  <a:pt x="300" y="606"/>
                </a:cubicBezTo>
                <a:cubicBezTo>
                  <a:pt x="299" y="606"/>
                  <a:pt x="299" y="605"/>
                  <a:pt x="299" y="605"/>
                </a:cubicBezTo>
                <a:cubicBezTo>
                  <a:pt x="300" y="599"/>
                  <a:pt x="299" y="600"/>
                  <a:pt x="305" y="599"/>
                </a:cubicBezTo>
                <a:cubicBezTo>
                  <a:pt x="305" y="601"/>
                  <a:pt x="305" y="601"/>
                  <a:pt x="303" y="602"/>
                </a:cubicBezTo>
                <a:cubicBezTo>
                  <a:pt x="304" y="603"/>
                  <a:pt x="305" y="603"/>
                  <a:pt x="307" y="604"/>
                </a:cubicBezTo>
                <a:cubicBezTo>
                  <a:pt x="308" y="599"/>
                  <a:pt x="308" y="597"/>
                  <a:pt x="306" y="593"/>
                </a:cubicBezTo>
                <a:cubicBezTo>
                  <a:pt x="304" y="592"/>
                  <a:pt x="302" y="591"/>
                  <a:pt x="306" y="590"/>
                </a:cubicBezTo>
                <a:cubicBezTo>
                  <a:pt x="308" y="589"/>
                  <a:pt x="308" y="589"/>
                  <a:pt x="308" y="589"/>
                </a:cubicBezTo>
                <a:cubicBezTo>
                  <a:pt x="308" y="593"/>
                  <a:pt x="308" y="592"/>
                  <a:pt x="313" y="592"/>
                </a:cubicBezTo>
                <a:cubicBezTo>
                  <a:pt x="312" y="596"/>
                  <a:pt x="312" y="595"/>
                  <a:pt x="315" y="597"/>
                </a:cubicBezTo>
                <a:cubicBezTo>
                  <a:pt x="315" y="599"/>
                  <a:pt x="313" y="599"/>
                  <a:pt x="312" y="599"/>
                </a:cubicBezTo>
                <a:cubicBezTo>
                  <a:pt x="310" y="602"/>
                  <a:pt x="313" y="605"/>
                  <a:pt x="309" y="605"/>
                </a:cubicBezTo>
                <a:cubicBezTo>
                  <a:pt x="309" y="606"/>
                  <a:pt x="313" y="605"/>
                  <a:pt x="313" y="607"/>
                </a:cubicBezTo>
                <a:cubicBezTo>
                  <a:pt x="312" y="607"/>
                  <a:pt x="311" y="608"/>
                  <a:pt x="309" y="608"/>
                </a:cubicBezTo>
                <a:close/>
                <a:moveTo>
                  <a:pt x="285" y="605"/>
                </a:moveTo>
                <a:cubicBezTo>
                  <a:pt x="285" y="605"/>
                  <a:pt x="287" y="603"/>
                  <a:pt x="288" y="604"/>
                </a:cubicBezTo>
                <a:cubicBezTo>
                  <a:pt x="288" y="604"/>
                  <a:pt x="288" y="605"/>
                  <a:pt x="289" y="605"/>
                </a:cubicBezTo>
                <a:cubicBezTo>
                  <a:pt x="285" y="605"/>
                  <a:pt x="285" y="605"/>
                  <a:pt x="285" y="605"/>
                </a:cubicBezTo>
                <a:close/>
                <a:moveTo>
                  <a:pt x="433" y="603"/>
                </a:moveTo>
                <a:cubicBezTo>
                  <a:pt x="432" y="602"/>
                  <a:pt x="432" y="601"/>
                  <a:pt x="432" y="601"/>
                </a:cubicBezTo>
                <a:cubicBezTo>
                  <a:pt x="433" y="601"/>
                  <a:pt x="433" y="602"/>
                  <a:pt x="433" y="603"/>
                </a:cubicBezTo>
                <a:close/>
                <a:moveTo>
                  <a:pt x="222" y="603"/>
                </a:moveTo>
                <a:cubicBezTo>
                  <a:pt x="222" y="601"/>
                  <a:pt x="220" y="600"/>
                  <a:pt x="219" y="600"/>
                </a:cubicBezTo>
                <a:cubicBezTo>
                  <a:pt x="220" y="598"/>
                  <a:pt x="220" y="596"/>
                  <a:pt x="220" y="594"/>
                </a:cubicBezTo>
                <a:cubicBezTo>
                  <a:pt x="216" y="590"/>
                  <a:pt x="223" y="589"/>
                  <a:pt x="222" y="593"/>
                </a:cubicBezTo>
                <a:cubicBezTo>
                  <a:pt x="222" y="594"/>
                  <a:pt x="222" y="594"/>
                  <a:pt x="224" y="595"/>
                </a:cubicBezTo>
                <a:cubicBezTo>
                  <a:pt x="224" y="598"/>
                  <a:pt x="224" y="600"/>
                  <a:pt x="222" y="603"/>
                </a:cubicBezTo>
                <a:close/>
                <a:moveTo>
                  <a:pt x="228" y="602"/>
                </a:moveTo>
                <a:cubicBezTo>
                  <a:pt x="226" y="601"/>
                  <a:pt x="225" y="599"/>
                  <a:pt x="226" y="598"/>
                </a:cubicBezTo>
                <a:cubicBezTo>
                  <a:pt x="229" y="598"/>
                  <a:pt x="229" y="601"/>
                  <a:pt x="228" y="602"/>
                </a:cubicBezTo>
                <a:close/>
                <a:moveTo>
                  <a:pt x="290" y="601"/>
                </a:moveTo>
                <a:cubicBezTo>
                  <a:pt x="287" y="599"/>
                  <a:pt x="278" y="602"/>
                  <a:pt x="277" y="597"/>
                </a:cubicBezTo>
                <a:cubicBezTo>
                  <a:pt x="273" y="596"/>
                  <a:pt x="279" y="596"/>
                  <a:pt x="280" y="595"/>
                </a:cubicBezTo>
                <a:cubicBezTo>
                  <a:pt x="283" y="597"/>
                  <a:pt x="283" y="598"/>
                  <a:pt x="286" y="597"/>
                </a:cubicBezTo>
                <a:cubicBezTo>
                  <a:pt x="285" y="595"/>
                  <a:pt x="284" y="598"/>
                  <a:pt x="283" y="594"/>
                </a:cubicBezTo>
                <a:cubicBezTo>
                  <a:pt x="284" y="591"/>
                  <a:pt x="287" y="594"/>
                  <a:pt x="287" y="589"/>
                </a:cubicBezTo>
                <a:cubicBezTo>
                  <a:pt x="289" y="589"/>
                  <a:pt x="289" y="589"/>
                  <a:pt x="290" y="588"/>
                </a:cubicBezTo>
                <a:cubicBezTo>
                  <a:pt x="293" y="591"/>
                  <a:pt x="292" y="596"/>
                  <a:pt x="291" y="600"/>
                </a:cubicBezTo>
                <a:cubicBezTo>
                  <a:pt x="292" y="601"/>
                  <a:pt x="291" y="601"/>
                  <a:pt x="290" y="601"/>
                </a:cubicBezTo>
                <a:close/>
                <a:moveTo>
                  <a:pt x="288" y="596"/>
                </a:moveTo>
                <a:cubicBezTo>
                  <a:pt x="286" y="595"/>
                  <a:pt x="289" y="594"/>
                  <a:pt x="290" y="592"/>
                </a:cubicBezTo>
                <a:cubicBezTo>
                  <a:pt x="290" y="594"/>
                  <a:pt x="290" y="595"/>
                  <a:pt x="288" y="596"/>
                </a:cubicBezTo>
                <a:close/>
                <a:moveTo>
                  <a:pt x="303" y="595"/>
                </a:moveTo>
                <a:cubicBezTo>
                  <a:pt x="303" y="594"/>
                  <a:pt x="304" y="593"/>
                  <a:pt x="304" y="593"/>
                </a:cubicBezTo>
                <a:cubicBezTo>
                  <a:pt x="304" y="593"/>
                  <a:pt x="304" y="595"/>
                  <a:pt x="303" y="595"/>
                </a:cubicBezTo>
                <a:close/>
                <a:moveTo>
                  <a:pt x="280" y="595"/>
                </a:moveTo>
                <a:cubicBezTo>
                  <a:pt x="276" y="595"/>
                  <a:pt x="276" y="596"/>
                  <a:pt x="276" y="591"/>
                </a:cubicBezTo>
                <a:cubicBezTo>
                  <a:pt x="279" y="591"/>
                  <a:pt x="282" y="590"/>
                  <a:pt x="280" y="595"/>
                </a:cubicBezTo>
                <a:close/>
                <a:moveTo>
                  <a:pt x="302" y="592"/>
                </a:moveTo>
                <a:cubicBezTo>
                  <a:pt x="302" y="592"/>
                  <a:pt x="301" y="591"/>
                  <a:pt x="301" y="591"/>
                </a:cubicBezTo>
                <a:cubicBezTo>
                  <a:pt x="303" y="590"/>
                  <a:pt x="304" y="591"/>
                  <a:pt x="302" y="592"/>
                </a:cubicBezTo>
                <a:close/>
                <a:moveTo>
                  <a:pt x="282" y="591"/>
                </a:moveTo>
                <a:cubicBezTo>
                  <a:pt x="280" y="590"/>
                  <a:pt x="280" y="590"/>
                  <a:pt x="281" y="588"/>
                </a:cubicBezTo>
                <a:cubicBezTo>
                  <a:pt x="282" y="588"/>
                  <a:pt x="284" y="587"/>
                  <a:pt x="286" y="587"/>
                </a:cubicBezTo>
                <a:cubicBezTo>
                  <a:pt x="286" y="589"/>
                  <a:pt x="286" y="589"/>
                  <a:pt x="286" y="589"/>
                </a:cubicBezTo>
                <a:cubicBezTo>
                  <a:pt x="284" y="589"/>
                  <a:pt x="283" y="590"/>
                  <a:pt x="282" y="591"/>
                </a:cubicBezTo>
                <a:close/>
                <a:moveTo>
                  <a:pt x="277" y="590"/>
                </a:moveTo>
                <a:cubicBezTo>
                  <a:pt x="277" y="590"/>
                  <a:pt x="276" y="589"/>
                  <a:pt x="275" y="588"/>
                </a:cubicBezTo>
                <a:cubicBezTo>
                  <a:pt x="278" y="587"/>
                  <a:pt x="281" y="590"/>
                  <a:pt x="277" y="590"/>
                </a:cubicBezTo>
                <a:close/>
                <a:moveTo>
                  <a:pt x="319" y="590"/>
                </a:moveTo>
                <a:cubicBezTo>
                  <a:pt x="320" y="589"/>
                  <a:pt x="320" y="589"/>
                  <a:pt x="321" y="590"/>
                </a:cubicBezTo>
                <a:cubicBezTo>
                  <a:pt x="320" y="590"/>
                  <a:pt x="320" y="590"/>
                  <a:pt x="319" y="590"/>
                </a:cubicBezTo>
                <a:close/>
                <a:moveTo>
                  <a:pt x="425" y="575"/>
                </a:moveTo>
                <a:cubicBezTo>
                  <a:pt x="425" y="574"/>
                  <a:pt x="425" y="574"/>
                  <a:pt x="425" y="574"/>
                </a:cubicBezTo>
                <a:cubicBezTo>
                  <a:pt x="426" y="574"/>
                  <a:pt x="426" y="574"/>
                  <a:pt x="425" y="575"/>
                </a:cubicBezTo>
                <a:close/>
                <a:moveTo>
                  <a:pt x="312" y="519"/>
                </a:moveTo>
                <a:cubicBezTo>
                  <a:pt x="312" y="518"/>
                  <a:pt x="312" y="518"/>
                  <a:pt x="312" y="518"/>
                </a:cubicBezTo>
                <a:cubicBezTo>
                  <a:pt x="312" y="518"/>
                  <a:pt x="312" y="518"/>
                  <a:pt x="312" y="519"/>
                </a:cubicBezTo>
                <a:close/>
                <a:moveTo>
                  <a:pt x="446" y="515"/>
                </a:moveTo>
                <a:cubicBezTo>
                  <a:pt x="445" y="514"/>
                  <a:pt x="443" y="515"/>
                  <a:pt x="443" y="514"/>
                </a:cubicBezTo>
                <a:cubicBezTo>
                  <a:pt x="444" y="513"/>
                  <a:pt x="448" y="512"/>
                  <a:pt x="448" y="514"/>
                </a:cubicBezTo>
                <a:cubicBezTo>
                  <a:pt x="447" y="514"/>
                  <a:pt x="447" y="515"/>
                  <a:pt x="446" y="515"/>
                </a:cubicBezTo>
                <a:close/>
                <a:moveTo>
                  <a:pt x="450" y="504"/>
                </a:moveTo>
                <a:cubicBezTo>
                  <a:pt x="451" y="504"/>
                  <a:pt x="451" y="504"/>
                  <a:pt x="451" y="503"/>
                </a:cubicBezTo>
                <a:cubicBezTo>
                  <a:pt x="451" y="504"/>
                  <a:pt x="452" y="504"/>
                  <a:pt x="450" y="504"/>
                </a:cubicBezTo>
                <a:close/>
                <a:moveTo>
                  <a:pt x="451" y="498"/>
                </a:moveTo>
                <a:cubicBezTo>
                  <a:pt x="451" y="495"/>
                  <a:pt x="451" y="495"/>
                  <a:pt x="451" y="495"/>
                </a:cubicBezTo>
                <a:cubicBezTo>
                  <a:pt x="453" y="495"/>
                  <a:pt x="451" y="496"/>
                  <a:pt x="451" y="498"/>
                </a:cubicBezTo>
                <a:close/>
                <a:moveTo>
                  <a:pt x="462" y="480"/>
                </a:moveTo>
                <a:cubicBezTo>
                  <a:pt x="461" y="479"/>
                  <a:pt x="461" y="478"/>
                  <a:pt x="461" y="477"/>
                </a:cubicBezTo>
                <a:cubicBezTo>
                  <a:pt x="462" y="477"/>
                  <a:pt x="462" y="477"/>
                  <a:pt x="464" y="477"/>
                </a:cubicBezTo>
                <a:cubicBezTo>
                  <a:pt x="465" y="480"/>
                  <a:pt x="464" y="479"/>
                  <a:pt x="462" y="480"/>
                </a:cubicBezTo>
                <a:close/>
                <a:moveTo>
                  <a:pt x="487" y="467"/>
                </a:moveTo>
                <a:cubicBezTo>
                  <a:pt x="487" y="465"/>
                  <a:pt x="487" y="465"/>
                  <a:pt x="489" y="465"/>
                </a:cubicBezTo>
                <a:cubicBezTo>
                  <a:pt x="489" y="467"/>
                  <a:pt x="489" y="466"/>
                  <a:pt x="487" y="467"/>
                </a:cubicBezTo>
                <a:close/>
                <a:moveTo>
                  <a:pt x="456" y="456"/>
                </a:moveTo>
                <a:cubicBezTo>
                  <a:pt x="455" y="454"/>
                  <a:pt x="457" y="454"/>
                  <a:pt x="457" y="456"/>
                </a:cubicBezTo>
                <a:cubicBezTo>
                  <a:pt x="457" y="456"/>
                  <a:pt x="456" y="456"/>
                  <a:pt x="456" y="456"/>
                </a:cubicBezTo>
                <a:close/>
                <a:moveTo>
                  <a:pt x="480" y="453"/>
                </a:moveTo>
                <a:cubicBezTo>
                  <a:pt x="479" y="453"/>
                  <a:pt x="478" y="451"/>
                  <a:pt x="478" y="451"/>
                </a:cubicBezTo>
                <a:cubicBezTo>
                  <a:pt x="480" y="451"/>
                  <a:pt x="483" y="451"/>
                  <a:pt x="480" y="453"/>
                </a:cubicBezTo>
                <a:close/>
                <a:moveTo>
                  <a:pt x="135" y="453"/>
                </a:moveTo>
                <a:cubicBezTo>
                  <a:pt x="135" y="449"/>
                  <a:pt x="138" y="449"/>
                  <a:pt x="141" y="449"/>
                </a:cubicBezTo>
                <a:cubicBezTo>
                  <a:pt x="141" y="450"/>
                  <a:pt x="141" y="450"/>
                  <a:pt x="141" y="451"/>
                </a:cubicBezTo>
                <a:cubicBezTo>
                  <a:pt x="138" y="451"/>
                  <a:pt x="137" y="452"/>
                  <a:pt x="135" y="453"/>
                </a:cubicBezTo>
                <a:close/>
                <a:moveTo>
                  <a:pt x="483" y="452"/>
                </a:moveTo>
                <a:cubicBezTo>
                  <a:pt x="481" y="451"/>
                  <a:pt x="483" y="450"/>
                  <a:pt x="483" y="450"/>
                </a:cubicBezTo>
                <a:cubicBezTo>
                  <a:pt x="484" y="450"/>
                  <a:pt x="484" y="451"/>
                  <a:pt x="483" y="452"/>
                </a:cubicBezTo>
                <a:close/>
                <a:moveTo>
                  <a:pt x="468" y="447"/>
                </a:moveTo>
                <a:cubicBezTo>
                  <a:pt x="466" y="447"/>
                  <a:pt x="468" y="446"/>
                  <a:pt x="468" y="445"/>
                </a:cubicBezTo>
                <a:cubicBezTo>
                  <a:pt x="471" y="445"/>
                  <a:pt x="471" y="445"/>
                  <a:pt x="471" y="447"/>
                </a:cubicBezTo>
                <a:cubicBezTo>
                  <a:pt x="470" y="447"/>
                  <a:pt x="469" y="447"/>
                  <a:pt x="468" y="447"/>
                </a:cubicBezTo>
                <a:close/>
                <a:moveTo>
                  <a:pt x="243" y="446"/>
                </a:moveTo>
                <a:cubicBezTo>
                  <a:pt x="241" y="445"/>
                  <a:pt x="242" y="442"/>
                  <a:pt x="242" y="441"/>
                </a:cubicBezTo>
                <a:cubicBezTo>
                  <a:pt x="238" y="438"/>
                  <a:pt x="238" y="434"/>
                  <a:pt x="238" y="431"/>
                </a:cubicBezTo>
                <a:cubicBezTo>
                  <a:pt x="237" y="430"/>
                  <a:pt x="236" y="428"/>
                  <a:pt x="235" y="426"/>
                </a:cubicBezTo>
                <a:cubicBezTo>
                  <a:pt x="233" y="424"/>
                  <a:pt x="233" y="423"/>
                  <a:pt x="234" y="421"/>
                </a:cubicBezTo>
                <a:cubicBezTo>
                  <a:pt x="233" y="421"/>
                  <a:pt x="232" y="416"/>
                  <a:pt x="232" y="415"/>
                </a:cubicBezTo>
                <a:cubicBezTo>
                  <a:pt x="230" y="411"/>
                  <a:pt x="231" y="409"/>
                  <a:pt x="231" y="406"/>
                </a:cubicBezTo>
                <a:cubicBezTo>
                  <a:pt x="229" y="406"/>
                  <a:pt x="230" y="407"/>
                  <a:pt x="231" y="408"/>
                </a:cubicBezTo>
                <a:cubicBezTo>
                  <a:pt x="230" y="408"/>
                  <a:pt x="229" y="408"/>
                  <a:pt x="228" y="408"/>
                </a:cubicBezTo>
                <a:cubicBezTo>
                  <a:pt x="228" y="406"/>
                  <a:pt x="227" y="405"/>
                  <a:pt x="227" y="403"/>
                </a:cubicBezTo>
                <a:cubicBezTo>
                  <a:pt x="230" y="402"/>
                  <a:pt x="230" y="403"/>
                  <a:pt x="230" y="400"/>
                </a:cubicBezTo>
                <a:cubicBezTo>
                  <a:pt x="227" y="398"/>
                  <a:pt x="236" y="398"/>
                  <a:pt x="237" y="399"/>
                </a:cubicBezTo>
                <a:cubicBezTo>
                  <a:pt x="237" y="400"/>
                  <a:pt x="237" y="402"/>
                  <a:pt x="235" y="403"/>
                </a:cubicBezTo>
                <a:cubicBezTo>
                  <a:pt x="235" y="404"/>
                  <a:pt x="236" y="403"/>
                  <a:pt x="237" y="403"/>
                </a:cubicBezTo>
                <a:cubicBezTo>
                  <a:pt x="237" y="401"/>
                  <a:pt x="237" y="401"/>
                  <a:pt x="240" y="402"/>
                </a:cubicBezTo>
                <a:cubicBezTo>
                  <a:pt x="239" y="408"/>
                  <a:pt x="239" y="408"/>
                  <a:pt x="239" y="408"/>
                </a:cubicBezTo>
                <a:cubicBezTo>
                  <a:pt x="238" y="408"/>
                  <a:pt x="238" y="410"/>
                  <a:pt x="237" y="412"/>
                </a:cubicBezTo>
                <a:cubicBezTo>
                  <a:pt x="237" y="415"/>
                  <a:pt x="238" y="416"/>
                  <a:pt x="240" y="419"/>
                </a:cubicBezTo>
                <a:cubicBezTo>
                  <a:pt x="239" y="422"/>
                  <a:pt x="239" y="425"/>
                  <a:pt x="241" y="429"/>
                </a:cubicBezTo>
                <a:cubicBezTo>
                  <a:pt x="242" y="432"/>
                  <a:pt x="243" y="437"/>
                  <a:pt x="243" y="440"/>
                </a:cubicBezTo>
                <a:cubicBezTo>
                  <a:pt x="240" y="444"/>
                  <a:pt x="246" y="443"/>
                  <a:pt x="245" y="446"/>
                </a:cubicBezTo>
                <a:cubicBezTo>
                  <a:pt x="244" y="446"/>
                  <a:pt x="243" y="446"/>
                  <a:pt x="243" y="446"/>
                </a:cubicBezTo>
                <a:close/>
                <a:moveTo>
                  <a:pt x="146" y="446"/>
                </a:moveTo>
                <a:cubicBezTo>
                  <a:pt x="146" y="445"/>
                  <a:pt x="147" y="445"/>
                  <a:pt x="147" y="445"/>
                </a:cubicBezTo>
                <a:cubicBezTo>
                  <a:pt x="147" y="445"/>
                  <a:pt x="146" y="445"/>
                  <a:pt x="146" y="446"/>
                </a:cubicBezTo>
                <a:close/>
                <a:moveTo>
                  <a:pt x="456" y="444"/>
                </a:moveTo>
                <a:cubicBezTo>
                  <a:pt x="454" y="441"/>
                  <a:pt x="456" y="438"/>
                  <a:pt x="458" y="443"/>
                </a:cubicBezTo>
                <a:cubicBezTo>
                  <a:pt x="460" y="444"/>
                  <a:pt x="458" y="444"/>
                  <a:pt x="456" y="444"/>
                </a:cubicBezTo>
                <a:close/>
                <a:moveTo>
                  <a:pt x="150" y="443"/>
                </a:moveTo>
                <a:cubicBezTo>
                  <a:pt x="149" y="442"/>
                  <a:pt x="152" y="442"/>
                  <a:pt x="152" y="442"/>
                </a:cubicBezTo>
                <a:cubicBezTo>
                  <a:pt x="151" y="443"/>
                  <a:pt x="151" y="443"/>
                  <a:pt x="150" y="443"/>
                </a:cubicBezTo>
                <a:close/>
                <a:moveTo>
                  <a:pt x="459" y="442"/>
                </a:moveTo>
                <a:cubicBezTo>
                  <a:pt x="458" y="441"/>
                  <a:pt x="462" y="437"/>
                  <a:pt x="461" y="442"/>
                </a:cubicBezTo>
                <a:cubicBezTo>
                  <a:pt x="460" y="442"/>
                  <a:pt x="460" y="442"/>
                  <a:pt x="459" y="442"/>
                </a:cubicBezTo>
                <a:close/>
                <a:moveTo>
                  <a:pt x="459" y="437"/>
                </a:moveTo>
                <a:cubicBezTo>
                  <a:pt x="459" y="435"/>
                  <a:pt x="458" y="434"/>
                  <a:pt x="460" y="434"/>
                </a:cubicBezTo>
                <a:cubicBezTo>
                  <a:pt x="460" y="435"/>
                  <a:pt x="460" y="436"/>
                  <a:pt x="459" y="437"/>
                </a:cubicBezTo>
                <a:close/>
                <a:moveTo>
                  <a:pt x="133" y="433"/>
                </a:moveTo>
                <a:cubicBezTo>
                  <a:pt x="131" y="433"/>
                  <a:pt x="128" y="434"/>
                  <a:pt x="129" y="431"/>
                </a:cubicBezTo>
                <a:cubicBezTo>
                  <a:pt x="131" y="431"/>
                  <a:pt x="132" y="431"/>
                  <a:pt x="134" y="431"/>
                </a:cubicBezTo>
                <a:cubicBezTo>
                  <a:pt x="135" y="433"/>
                  <a:pt x="134" y="433"/>
                  <a:pt x="133" y="433"/>
                </a:cubicBezTo>
                <a:close/>
                <a:moveTo>
                  <a:pt x="125" y="433"/>
                </a:moveTo>
                <a:cubicBezTo>
                  <a:pt x="124" y="432"/>
                  <a:pt x="128" y="432"/>
                  <a:pt x="128" y="433"/>
                </a:cubicBezTo>
                <a:cubicBezTo>
                  <a:pt x="125" y="433"/>
                  <a:pt x="125" y="433"/>
                  <a:pt x="125" y="433"/>
                </a:cubicBezTo>
                <a:close/>
                <a:moveTo>
                  <a:pt x="155" y="428"/>
                </a:moveTo>
                <a:cubicBezTo>
                  <a:pt x="154" y="427"/>
                  <a:pt x="154" y="428"/>
                  <a:pt x="154" y="426"/>
                </a:cubicBezTo>
                <a:cubicBezTo>
                  <a:pt x="155" y="427"/>
                  <a:pt x="157" y="427"/>
                  <a:pt x="155" y="428"/>
                </a:cubicBezTo>
                <a:close/>
                <a:moveTo>
                  <a:pt x="167" y="424"/>
                </a:moveTo>
                <a:cubicBezTo>
                  <a:pt x="165" y="423"/>
                  <a:pt x="164" y="423"/>
                  <a:pt x="162" y="423"/>
                </a:cubicBezTo>
                <a:cubicBezTo>
                  <a:pt x="162" y="422"/>
                  <a:pt x="163" y="422"/>
                  <a:pt x="164" y="422"/>
                </a:cubicBezTo>
                <a:cubicBezTo>
                  <a:pt x="165" y="420"/>
                  <a:pt x="166" y="419"/>
                  <a:pt x="168" y="420"/>
                </a:cubicBezTo>
                <a:cubicBezTo>
                  <a:pt x="168" y="421"/>
                  <a:pt x="169" y="422"/>
                  <a:pt x="168" y="424"/>
                </a:cubicBezTo>
                <a:cubicBezTo>
                  <a:pt x="168" y="424"/>
                  <a:pt x="167" y="424"/>
                  <a:pt x="167" y="424"/>
                </a:cubicBezTo>
                <a:close/>
                <a:moveTo>
                  <a:pt x="143" y="423"/>
                </a:moveTo>
                <a:cubicBezTo>
                  <a:pt x="143" y="422"/>
                  <a:pt x="145" y="422"/>
                  <a:pt x="145" y="423"/>
                </a:cubicBezTo>
                <a:cubicBezTo>
                  <a:pt x="143" y="423"/>
                  <a:pt x="143" y="423"/>
                  <a:pt x="143" y="423"/>
                </a:cubicBezTo>
                <a:close/>
                <a:moveTo>
                  <a:pt x="173" y="422"/>
                </a:moveTo>
                <a:cubicBezTo>
                  <a:pt x="169" y="419"/>
                  <a:pt x="171" y="417"/>
                  <a:pt x="175" y="419"/>
                </a:cubicBezTo>
                <a:cubicBezTo>
                  <a:pt x="175" y="422"/>
                  <a:pt x="176" y="422"/>
                  <a:pt x="173" y="422"/>
                </a:cubicBezTo>
                <a:close/>
                <a:moveTo>
                  <a:pt x="490" y="420"/>
                </a:moveTo>
                <a:cubicBezTo>
                  <a:pt x="489" y="419"/>
                  <a:pt x="487" y="418"/>
                  <a:pt x="490" y="418"/>
                </a:cubicBezTo>
                <a:cubicBezTo>
                  <a:pt x="490" y="419"/>
                  <a:pt x="490" y="419"/>
                  <a:pt x="490" y="420"/>
                </a:cubicBezTo>
                <a:close/>
                <a:moveTo>
                  <a:pt x="179" y="419"/>
                </a:moveTo>
                <a:cubicBezTo>
                  <a:pt x="177" y="418"/>
                  <a:pt x="176" y="416"/>
                  <a:pt x="176" y="415"/>
                </a:cubicBezTo>
                <a:cubicBezTo>
                  <a:pt x="178" y="414"/>
                  <a:pt x="183" y="412"/>
                  <a:pt x="183" y="417"/>
                </a:cubicBezTo>
                <a:cubicBezTo>
                  <a:pt x="183" y="418"/>
                  <a:pt x="183" y="418"/>
                  <a:pt x="179" y="419"/>
                </a:cubicBezTo>
                <a:close/>
                <a:moveTo>
                  <a:pt x="194" y="418"/>
                </a:moveTo>
                <a:cubicBezTo>
                  <a:pt x="194" y="417"/>
                  <a:pt x="194" y="417"/>
                  <a:pt x="194" y="417"/>
                </a:cubicBezTo>
                <a:cubicBezTo>
                  <a:pt x="190" y="417"/>
                  <a:pt x="191" y="409"/>
                  <a:pt x="194" y="412"/>
                </a:cubicBezTo>
                <a:cubicBezTo>
                  <a:pt x="198" y="412"/>
                  <a:pt x="197" y="410"/>
                  <a:pt x="201" y="410"/>
                </a:cubicBezTo>
                <a:cubicBezTo>
                  <a:pt x="202" y="413"/>
                  <a:pt x="201" y="415"/>
                  <a:pt x="198" y="415"/>
                </a:cubicBezTo>
                <a:cubicBezTo>
                  <a:pt x="192" y="414"/>
                  <a:pt x="195" y="417"/>
                  <a:pt x="194" y="418"/>
                </a:cubicBezTo>
                <a:close/>
                <a:moveTo>
                  <a:pt x="209" y="414"/>
                </a:moveTo>
                <a:cubicBezTo>
                  <a:pt x="208" y="413"/>
                  <a:pt x="210" y="410"/>
                  <a:pt x="209" y="408"/>
                </a:cubicBezTo>
                <a:cubicBezTo>
                  <a:pt x="208" y="408"/>
                  <a:pt x="205" y="409"/>
                  <a:pt x="202" y="410"/>
                </a:cubicBezTo>
                <a:cubicBezTo>
                  <a:pt x="200" y="408"/>
                  <a:pt x="202" y="405"/>
                  <a:pt x="203" y="404"/>
                </a:cubicBezTo>
                <a:cubicBezTo>
                  <a:pt x="203" y="403"/>
                  <a:pt x="203" y="402"/>
                  <a:pt x="202" y="402"/>
                </a:cubicBezTo>
                <a:cubicBezTo>
                  <a:pt x="204" y="399"/>
                  <a:pt x="208" y="394"/>
                  <a:pt x="204" y="392"/>
                </a:cubicBezTo>
                <a:cubicBezTo>
                  <a:pt x="200" y="388"/>
                  <a:pt x="207" y="389"/>
                  <a:pt x="206" y="385"/>
                </a:cubicBezTo>
                <a:cubicBezTo>
                  <a:pt x="205" y="387"/>
                  <a:pt x="198" y="390"/>
                  <a:pt x="197" y="390"/>
                </a:cubicBezTo>
                <a:cubicBezTo>
                  <a:pt x="195" y="385"/>
                  <a:pt x="198" y="384"/>
                  <a:pt x="197" y="381"/>
                </a:cubicBezTo>
                <a:cubicBezTo>
                  <a:pt x="193" y="382"/>
                  <a:pt x="195" y="378"/>
                  <a:pt x="197" y="377"/>
                </a:cubicBezTo>
                <a:cubicBezTo>
                  <a:pt x="197" y="374"/>
                  <a:pt x="197" y="371"/>
                  <a:pt x="197" y="369"/>
                </a:cubicBezTo>
                <a:cubicBezTo>
                  <a:pt x="193" y="368"/>
                  <a:pt x="193" y="367"/>
                  <a:pt x="191" y="371"/>
                </a:cubicBezTo>
                <a:cubicBezTo>
                  <a:pt x="190" y="370"/>
                  <a:pt x="188" y="370"/>
                  <a:pt x="187" y="370"/>
                </a:cubicBezTo>
                <a:cubicBezTo>
                  <a:pt x="187" y="366"/>
                  <a:pt x="189" y="366"/>
                  <a:pt x="190" y="364"/>
                </a:cubicBezTo>
                <a:cubicBezTo>
                  <a:pt x="191" y="364"/>
                  <a:pt x="195" y="363"/>
                  <a:pt x="197" y="363"/>
                </a:cubicBezTo>
                <a:cubicBezTo>
                  <a:pt x="197" y="362"/>
                  <a:pt x="197" y="362"/>
                  <a:pt x="197" y="361"/>
                </a:cubicBezTo>
                <a:cubicBezTo>
                  <a:pt x="201" y="361"/>
                  <a:pt x="199" y="355"/>
                  <a:pt x="194" y="360"/>
                </a:cubicBezTo>
                <a:cubicBezTo>
                  <a:pt x="191" y="360"/>
                  <a:pt x="188" y="359"/>
                  <a:pt x="192" y="357"/>
                </a:cubicBezTo>
                <a:cubicBezTo>
                  <a:pt x="193" y="353"/>
                  <a:pt x="191" y="347"/>
                  <a:pt x="196" y="345"/>
                </a:cubicBezTo>
                <a:cubicBezTo>
                  <a:pt x="197" y="344"/>
                  <a:pt x="198" y="344"/>
                  <a:pt x="199" y="343"/>
                </a:cubicBezTo>
                <a:cubicBezTo>
                  <a:pt x="198" y="341"/>
                  <a:pt x="198" y="341"/>
                  <a:pt x="198" y="340"/>
                </a:cubicBezTo>
                <a:cubicBezTo>
                  <a:pt x="199" y="340"/>
                  <a:pt x="201" y="339"/>
                  <a:pt x="200" y="338"/>
                </a:cubicBezTo>
                <a:cubicBezTo>
                  <a:pt x="197" y="338"/>
                  <a:pt x="195" y="338"/>
                  <a:pt x="193" y="339"/>
                </a:cubicBezTo>
                <a:cubicBezTo>
                  <a:pt x="193" y="338"/>
                  <a:pt x="196" y="335"/>
                  <a:pt x="198" y="335"/>
                </a:cubicBezTo>
                <a:cubicBezTo>
                  <a:pt x="199" y="333"/>
                  <a:pt x="199" y="330"/>
                  <a:pt x="202" y="330"/>
                </a:cubicBezTo>
                <a:cubicBezTo>
                  <a:pt x="202" y="332"/>
                  <a:pt x="202" y="335"/>
                  <a:pt x="201" y="337"/>
                </a:cubicBezTo>
                <a:cubicBezTo>
                  <a:pt x="202" y="338"/>
                  <a:pt x="202" y="338"/>
                  <a:pt x="203" y="339"/>
                </a:cubicBezTo>
                <a:cubicBezTo>
                  <a:pt x="203" y="342"/>
                  <a:pt x="203" y="346"/>
                  <a:pt x="204" y="350"/>
                </a:cubicBezTo>
                <a:cubicBezTo>
                  <a:pt x="206" y="352"/>
                  <a:pt x="205" y="353"/>
                  <a:pt x="205" y="356"/>
                </a:cubicBezTo>
                <a:cubicBezTo>
                  <a:pt x="206" y="358"/>
                  <a:pt x="207" y="360"/>
                  <a:pt x="207" y="363"/>
                </a:cubicBezTo>
                <a:cubicBezTo>
                  <a:pt x="206" y="365"/>
                  <a:pt x="207" y="366"/>
                  <a:pt x="208" y="368"/>
                </a:cubicBezTo>
                <a:cubicBezTo>
                  <a:pt x="208" y="371"/>
                  <a:pt x="209" y="373"/>
                  <a:pt x="209" y="375"/>
                </a:cubicBezTo>
                <a:cubicBezTo>
                  <a:pt x="211" y="378"/>
                  <a:pt x="211" y="383"/>
                  <a:pt x="211" y="387"/>
                </a:cubicBezTo>
                <a:cubicBezTo>
                  <a:pt x="209" y="389"/>
                  <a:pt x="209" y="388"/>
                  <a:pt x="206" y="389"/>
                </a:cubicBezTo>
                <a:cubicBezTo>
                  <a:pt x="206" y="389"/>
                  <a:pt x="205" y="390"/>
                  <a:pt x="206" y="391"/>
                </a:cubicBezTo>
                <a:cubicBezTo>
                  <a:pt x="209" y="391"/>
                  <a:pt x="209" y="388"/>
                  <a:pt x="212" y="390"/>
                </a:cubicBezTo>
                <a:cubicBezTo>
                  <a:pt x="212" y="394"/>
                  <a:pt x="216" y="395"/>
                  <a:pt x="212" y="397"/>
                </a:cubicBezTo>
                <a:cubicBezTo>
                  <a:pt x="212" y="399"/>
                  <a:pt x="216" y="400"/>
                  <a:pt x="214" y="403"/>
                </a:cubicBezTo>
                <a:cubicBezTo>
                  <a:pt x="214" y="404"/>
                  <a:pt x="214" y="406"/>
                  <a:pt x="214" y="408"/>
                </a:cubicBezTo>
                <a:cubicBezTo>
                  <a:pt x="214" y="409"/>
                  <a:pt x="210" y="413"/>
                  <a:pt x="210" y="414"/>
                </a:cubicBezTo>
                <a:cubicBezTo>
                  <a:pt x="209" y="414"/>
                  <a:pt x="209" y="414"/>
                  <a:pt x="209" y="414"/>
                </a:cubicBezTo>
                <a:close/>
                <a:moveTo>
                  <a:pt x="184" y="413"/>
                </a:moveTo>
                <a:cubicBezTo>
                  <a:pt x="182" y="410"/>
                  <a:pt x="186" y="410"/>
                  <a:pt x="186" y="412"/>
                </a:cubicBezTo>
                <a:cubicBezTo>
                  <a:pt x="186" y="412"/>
                  <a:pt x="185" y="413"/>
                  <a:pt x="184" y="413"/>
                </a:cubicBezTo>
                <a:close/>
                <a:moveTo>
                  <a:pt x="77" y="408"/>
                </a:moveTo>
                <a:cubicBezTo>
                  <a:pt x="77" y="407"/>
                  <a:pt x="77" y="407"/>
                  <a:pt x="76" y="406"/>
                </a:cubicBezTo>
                <a:cubicBezTo>
                  <a:pt x="77" y="406"/>
                  <a:pt x="77" y="408"/>
                  <a:pt x="77" y="408"/>
                </a:cubicBezTo>
                <a:close/>
                <a:moveTo>
                  <a:pt x="193" y="408"/>
                </a:moveTo>
                <a:cubicBezTo>
                  <a:pt x="191" y="405"/>
                  <a:pt x="193" y="404"/>
                  <a:pt x="194" y="402"/>
                </a:cubicBezTo>
                <a:cubicBezTo>
                  <a:pt x="198" y="403"/>
                  <a:pt x="195" y="407"/>
                  <a:pt x="193" y="408"/>
                </a:cubicBezTo>
                <a:close/>
                <a:moveTo>
                  <a:pt x="200" y="405"/>
                </a:moveTo>
                <a:cubicBezTo>
                  <a:pt x="200" y="405"/>
                  <a:pt x="200" y="405"/>
                  <a:pt x="200" y="404"/>
                </a:cubicBezTo>
                <a:cubicBezTo>
                  <a:pt x="200" y="404"/>
                  <a:pt x="201" y="405"/>
                  <a:pt x="200" y="405"/>
                </a:cubicBezTo>
                <a:close/>
                <a:moveTo>
                  <a:pt x="74" y="404"/>
                </a:moveTo>
                <a:cubicBezTo>
                  <a:pt x="72" y="402"/>
                  <a:pt x="70" y="398"/>
                  <a:pt x="73" y="399"/>
                </a:cubicBezTo>
                <a:cubicBezTo>
                  <a:pt x="73" y="400"/>
                  <a:pt x="75" y="403"/>
                  <a:pt x="74" y="404"/>
                </a:cubicBezTo>
                <a:close/>
                <a:moveTo>
                  <a:pt x="124" y="403"/>
                </a:moveTo>
                <a:cubicBezTo>
                  <a:pt x="121" y="401"/>
                  <a:pt x="124" y="400"/>
                  <a:pt x="126" y="400"/>
                </a:cubicBezTo>
                <a:cubicBezTo>
                  <a:pt x="126" y="403"/>
                  <a:pt x="126" y="402"/>
                  <a:pt x="124" y="403"/>
                </a:cubicBezTo>
                <a:close/>
                <a:moveTo>
                  <a:pt x="120" y="402"/>
                </a:moveTo>
                <a:cubicBezTo>
                  <a:pt x="119" y="402"/>
                  <a:pt x="119" y="401"/>
                  <a:pt x="120" y="401"/>
                </a:cubicBezTo>
                <a:cubicBezTo>
                  <a:pt x="121" y="402"/>
                  <a:pt x="121" y="402"/>
                  <a:pt x="120" y="402"/>
                </a:cubicBezTo>
                <a:close/>
                <a:moveTo>
                  <a:pt x="234" y="402"/>
                </a:moveTo>
                <a:cubicBezTo>
                  <a:pt x="233" y="402"/>
                  <a:pt x="233" y="402"/>
                  <a:pt x="234" y="401"/>
                </a:cubicBezTo>
                <a:cubicBezTo>
                  <a:pt x="234" y="401"/>
                  <a:pt x="234" y="402"/>
                  <a:pt x="234" y="402"/>
                </a:cubicBezTo>
                <a:close/>
                <a:moveTo>
                  <a:pt x="95" y="399"/>
                </a:moveTo>
                <a:cubicBezTo>
                  <a:pt x="94" y="399"/>
                  <a:pt x="94" y="399"/>
                  <a:pt x="94" y="399"/>
                </a:cubicBezTo>
                <a:cubicBezTo>
                  <a:pt x="94" y="399"/>
                  <a:pt x="97" y="398"/>
                  <a:pt x="95" y="399"/>
                </a:cubicBezTo>
                <a:close/>
                <a:moveTo>
                  <a:pt x="96" y="398"/>
                </a:moveTo>
                <a:cubicBezTo>
                  <a:pt x="96" y="396"/>
                  <a:pt x="97" y="397"/>
                  <a:pt x="98" y="398"/>
                </a:cubicBezTo>
                <a:cubicBezTo>
                  <a:pt x="98" y="398"/>
                  <a:pt x="97" y="398"/>
                  <a:pt x="96" y="398"/>
                </a:cubicBezTo>
                <a:close/>
                <a:moveTo>
                  <a:pt x="119" y="397"/>
                </a:moveTo>
                <a:cubicBezTo>
                  <a:pt x="118" y="396"/>
                  <a:pt x="118" y="396"/>
                  <a:pt x="119" y="396"/>
                </a:cubicBezTo>
                <a:cubicBezTo>
                  <a:pt x="119" y="397"/>
                  <a:pt x="119" y="396"/>
                  <a:pt x="119" y="397"/>
                </a:cubicBezTo>
                <a:close/>
                <a:moveTo>
                  <a:pt x="196" y="397"/>
                </a:moveTo>
                <a:cubicBezTo>
                  <a:pt x="195" y="396"/>
                  <a:pt x="196" y="396"/>
                  <a:pt x="197" y="396"/>
                </a:cubicBezTo>
                <a:cubicBezTo>
                  <a:pt x="197" y="397"/>
                  <a:pt x="198" y="396"/>
                  <a:pt x="196" y="397"/>
                </a:cubicBezTo>
                <a:close/>
                <a:moveTo>
                  <a:pt x="199" y="394"/>
                </a:moveTo>
                <a:cubicBezTo>
                  <a:pt x="198" y="393"/>
                  <a:pt x="199" y="393"/>
                  <a:pt x="200" y="393"/>
                </a:cubicBezTo>
                <a:cubicBezTo>
                  <a:pt x="201" y="394"/>
                  <a:pt x="199" y="394"/>
                  <a:pt x="199" y="394"/>
                </a:cubicBezTo>
                <a:close/>
                <a:moveTo>
                  <a:pt x="196" y="393"/>
                </a:moveTo>
                <a:cubicBezTo>
                  <a:pt x="195" y="391"/>
                  <a:pt x="197" y="392"/>
                  <a:pt x="197" y="392"/>
                </a:cubicBezTo>
                <a:cubicBezTo>
                  <a:pt x="197" y="392"/>
                  <a:pt x="196" y="393"/>
                  <a:pt x="196" y="393"/>
                </a:cubicBezTo>
                <a:close/>
                <a:moveTo>
                  <a:pt x="227" y="392"/>
                </a:moveTo>
                <a:cubicBezTo>
                  <a:pt x="226" y="391"/>
                  <a:pt x="226" y="391"/>
                  <a:pt x="227" y="388"/>
                </a:cubicBezTo>
                <a:cubicBezTo>
                  <a:pt x="227" y="391"/>
                  <a:pt x="229" y="392"/>
                  <a:pt x="227" y="392"/>
                </a:cubicBezTo>
                <a:close/>
                <a:moveTo>
                  <a:pt x="126" y="390"/>
                </a:moveTo>
                <a:cubicBezTo>
                  <a:pt x="125" y="389"/>
                  <a:pt x="125" y="388"/>
                  <a:pt x="125" y="388"/>
                </a:cubicBezTo>
                <a:cubicBezTo>
                  <a:pt x="127" y="388"/>
                  <a:pt x="128" y="389"/>
                  <a:pt x="126" y="390"/>
                </a:cubicBezTo>
                <a:close/>
                <a:moveTo>
                  <a:pt x="152" y="390"/>
                </a:moveTo>
                <a:cubicBezTo>
                  <a:pt x="152" y="390"/>
                  <a:pt x="152" y="389"/>
                  <a:pt x="152" y="389"/>
                </a:cubicBezTo>
                <a:cubicBezTo>
                  <a:pt x="154" y="389"/>
                  <a:pt x="153" y="389"/>
                  <a:pt x="152" y="390"/>
                </a:cubicBezTo>
                <a:close/>
                <a:moveTo>
                  <a:pt x="75" y="390"/>
                </a:moveTo>
                <a:cubicBezTo>
                  <a:pt x="75" y="387"/>
                  <a:pt x="70" y="388"/>
                  <a:pt x="72" y="386"/>
                </a:cubicBezTo>
                <a:cubicBezTo>
                  <a:pt x="76" y="385"/>
                  <a:pt x="75" y="386"/>
                  <a:pt x="77" y="390"/>
                </a:cubicBezTo>
                <a:cubicBezTo>
                  <a:pt x="75" y="390"/>
                  <a:pt x="75" y="390"/>
                  <a:pt x="75" y="390"/>
                </a:cubicBezTo>
                <a:close/>
                <a:moveTo>
                  <a:pt x="155" y="389"/>
                </a:moveTo>
                <a:cubicBezTo>
                  <a:pt x="153" y="387"/>
                  <a:pt x="153" y="386"/>
                  <a:pt x="156" y="386"/>
                </a:cubicBezTo>
                <a:cubicBezTo>
                  <a:pt x="156" y="387"/>
                  <a:pt x="156" y="388"/>
                  <a:pt x="155" y="389"/>
                </a:cubicBezTo>
                <a:close/>
                <a:moveTo>
                  <a:pt x="288" y="384"/>
                </a:moveTo>
                <a:cubicBezTo>
                  <a:pt x="286" y="382"/>
                  <a:pt x="287" y="382"/>
                  <a:pt x="289" y="382"/>
                </a:cubicBezTo>
                <a:cubicBezTo>
                  <a:pt x="289" y="383"/>
                  <a:pt x="289" y="384"/>
                  <a:pt x="288" y="384"/>
                </a:cubicBezTo>
                <a:close/>
                <a:moveTo>
                  <a:pt x="283" y="383"/>
                </a:moveTo>
                <a:cubicBezTo>
                  <a:pt x="281" y="381"/>
                  <a:pt x="283" y="381"/>
                  <a:pt x="283" y="383"/>
                </a:cubicBezTo>
                <a:cubicBezTo>
                  <a:pt x="283" y="383"/>
                  <a:pt x="283" y="383"/>
                  <a:pt x="283" y="383"/>
                </a:cubicBezTo>
                <a:close/>
                <a:moveTo>
                  <a:pt x="224" y="383"/>
                </a:moveTo>
                <a:cubicBezTo>
                  <a:pt x="222" y="382"/>
                  <a:pt x="224" y="380"/>
                  <a:pt x="225" y="382"/>
                </a:cubicBezTo>
                <a:cubicBezTo>
                  <a:pt x="225" y="382"/>
                  <a:pt x="224" y="383"/>
                  <a:pt x="224" y="383"/>
                </a:cubicBezTo>
                <a:close/>
                <a:moveTo>
                  <a:pt x="128" y="383"/>
                </a:moveTo>
                <a:cubicBezTo>
                  <a:pt x="128" y="382"/>
                  <a:pt x="130" y="382"/>
                  <a:pt x="130" y="383"/>
                </a:cubicBezTo>
                <a:cubicBezTo>
                  <a:pt x="128" y="383"/>
                  <a:pt x="128" y="383"/>
                  <a:pt x="128" y="383"/>
                </a:cubicBezTo>
                <a:close/>
                <a:moveTo>
                  <a:pt x="134" y="383"/>
                </a:moveTo>
                <a:cubicBezTo>
                  <a:pt x="134" y="382"/>
                  <a:pt x="134" y="382"/>
                  <a:pt x="135" y="382"/>
                </a:cubicBezTo>
                <a:cubicBezTo>
                  <a:pt x="135" y="382"/>
                  <a:pt x="134" y="382"/>
                  <a:pt x="134" y="383"/>
                </a:cubicBezTo>
                <a:close/>
                <a:moveTo>
                  <a:pt x="85" y="379"/>
                </a:moveTo>
                <a:cubicBezTo>
                  <a:pt x="85" y="379"/>
                  <a:pt x="84" y="378"/>
                  <a:pt x="84" y="378"/>
                </a:cubicBezTo>
                <a:cubicBezTo>
                  <a:pt x="86" y="375"/>
                  <a:pt x="85" y="376"/>
                  <a:pt x="86" y="378"/>
                </a:cubicBezTo>
                <a:cubicBezTo>
                  <a:pt x="86" y="378"/>
                  <a:pt x="85" y="379"/>
                  <a:pt x="85" y="379"/>
                </a:cubicBezTo>
                <a:close/>
                <a:moveTo>
                  <a:pt x="287" y="379"/>
                </a:moveTo>
                <a:cubicBezTo>
                  <a:pt x="285" y="378"/>
                  <a:pt x="287" y="378"/>
                  <a:pt x="288" y="376"/>
                </a:cubicBezTo>
                <a:cubicBezTo>
                  <a:pt x="290" y="376"/>
                  <a:pt x="290" y="375"/>
                  <a:pt x="291" y="374"/>
                </a:cubicBezTo>
                <a:cubicBezTo>
                  <a:pt x="292" y="375"/>
                  <a:pt x="291" y="376"/>
                  <a:pt x="290" y="376"/>
                </a:cubicBezTo>
                <a:cubicBezTo>
                  <a:pt x="290" y="379"/>
                  <a:pt x="289" y="378"/>
                  <a:pt x="287" y="379"/>
                </a:cubicBezTo>
                <a:close/>
                <a:moveTo>
                  <a:pt x="151" y="378"/>
                </a:moveTo>
                <a:cubicBezTo>
                  <a:pt x="148" y="377"/>
                  <a:pt x="154" y="374"/>
                  <a:pt x="154" y="377"/>
                </a:cubicBezTo>
                <a:cubicBezTo>
                  <a:pt x="153" y="377"/>
                  <a:pt x="152" y="377"/>
                  <a:pt x="151" y="378"/>
                </a:cubicBezTo>
                <a:close/>
                <a:moveTo>
                  <a:pt x="186" y="378"/>
                </a:moveTo>
                <a:cubicBezTo>
                  <a:pt x="185" y="378"/>
                  <a:pt x="186" y="378"/>
                  <a:pt x="186" y="377"/>
                </a:cubicBezTo>
                <a:cubicBezTo>
                  <a:pt x="187" y="378"/>
                  <a:pt x="187" y="378"/>
                  <a:pt x="186" y="378"/>
                </a:cubicBezTo>
                <a:close/>
                <a:moveTo>
                  <a:pt x="282" y="378"/>
                </a:moveTo>
                <a:cubicBezTo>
                  <a:pt x="282" y="378"/>
                  <a:pt x="282" y="378"/>
                  <a:pt x="283" y="377"/>
                </a:cubicBezTo>
                <a:cubicBezTo>
                  <a:pt x="283" y="379"/>
                  <a:pt x="283" y="378"/>
                  <a:pt x="282" y="378"/>
                </a:cubicBezTo>
                <a:close/>
                <a:moveTo>
                  <a:pt x="222" y="377"/>
                </a:moveTo>
                <a:cubicBezTo>
                  <a:pt x="221" y="376"/>
                  <a:pt x="221" y="375"/>
                  <a:pt x="222" y="374"/>
                </a:cubicBezTo>
                <a:cubicBezTo>
                  <a:pt x="224" y="375"/>
                  <a:pt x="223" y="376"/>
                  <a:pt x="222" y="377"/>
                </a:cubicBezTo>
                <a:close/>
                <a:moveTo>
                  <a:pt x="227" y="377"/>
                </a:moveTo>
                <a:cubicBezTo>
                  <a:pt x="226" y="374"/>
                  <a:pt x="227" y="374"/>
                  <a:pt x="227" y="377"/>
                </a:cubicBezTo>
                <a:cubicBezTo>
                  <a:pt x="227" y="377"/>
                  <a:pt x="227" y="377"/>
                  <a:pt x="227" y="377"/>
                </a:cubicBezTo>
                <a:close/>
                <a:moveTo>
                  <a:pt x="186" y="376"/>
                </a:moveTo>
                <a:cubicBezTo>
                  <a:pt x="186" y="373"/>
                  <a:pt x="186" y="372"/>
                  <a:pt x="186" y="376"/>
                </a:cubicBezTo>
                <a:cubicBezTo>
                  <a:pt x="186" y="376"/>
                  <a:pt x="186" y="376"/>
                  <a:pt x="186" y="376"/>
                </a:cubicBezTo>
                <a:close/>
                <a:moveTo>
                  <a:pt x="190" y="376"/>
                </a:moveTo>
                <a:cubicBezTo>
                  <a:pt x="189" y="375"/>
                  <a:pt x="190" y="374"/>
                  <a:pt x="191" y="374"/>
                </a:cubicBezTo>
                <a:cubicBezTo>
                  <a:pt x="192" y="370"/>
                  <a:pt x="191" y="373"/>
                  <a:pt x="193" y="373"/>
                </a:cubicBezTo>
                <a:cubicBezTo>
                  <a:pt x="193" y="374"/>
                  <a:pt x="193" y="374"/>
                  <a:pt x="193" y="374"/>
                </a:cubicBezTo>
                <a:cubicBezTo>
                  <a:pt x="190" y="374"/>
                  <a:pt x="192" y="375"/>
                  <a:pt x="190" y="376"/>
                </a:cubicBezTo>
                <a:close/>
                <a:moveTo>
                  <a:pt x="107" y="374"/>
                </a:moveTo>
                <a:cubicBezTo>
                  <a:pt x="107" y="373"/>
                  <a:pt x="106" y="373"/>
                  <a:pt x="105" y="373"/>
                </a:cubicBezTo>
                <a:cubicBezTo>
                  <a:pt x="105" y="371"/>
                  <a:pt x="110" y="371"/>
                  <a:pt x="110" y="373"/>
                </a:cubicBezTo>
                <a:cubicBezTo>
                  <a:pt x="109" y="373"/>
                  <a:pt x="108" y="373"/>
                  <a:pt x="107" y="374"/>
                </a:cubicBezTo>
                <a:close/>
                <a:moveTo>
                  <a:pt x="224" y="372"/>
                </a:moveTo>
                <a:cubicBezTo>
                  <a:pt x="220" y="369"/>
                  <a:pt x="225" y="368"/>
                  <a:pt x="225" y="371"/>
                </a:cubicBezTo>
                <a:cubicBezTo>
                  <a:pt x="224" y="371"/>
                  <a:pt x="224" y="372"/>
                  <a:pt x="224" y="372"/>
                </a:cubicBezTo>
                <a:close/>
                <a:moveTo>
                  <a:pt x="224" y="368"/>
                </a:moveTo>
                <a:cubicBezTo>
                  <a:pt x="222" y="364"/>
                  <a:pt x="220" y="366"/>
                  <a:pt x="220" y="362"/>
                </a:cubicBezTo>
                <a:cubicBezTo>
                  <a:pt x="217" y="360"/>
                  <a:pt x="220" y="355"/>
                  <a:pt x="220" y="354"/>
                </a:cubicBezTo>
                <a:cubicBezTo>
                  <a:pt x="219" y="352"/>
                  <a:pt x="220" y="351"/>
                  <a:pt x="221" y="349"/>
                </a:cubicBezTo>
                <a:cubicBezTo>
                  <a:pt x="221" y="345"/>
                  <a:pt x="221" y="341"/>
                  <a:pt x="220" y="338"/>
                </a:cubicBezTo>
                <a:cubicBezTo>
                  <a:pt x="220" y="336"/>
                  <a:pt x="220" y="329"/>
                  <a:pt x="221" y="328"/>
                </a:cubicBezTo>
                <a:cubicBezTo>
                  <a:pt x="225" y="328"/>
                  <a:pt x="224" y="338"/>
                  <a:pt x="223" y="341"/>
                </a:cubicBezTo>
                <a:cubicBezTo>
                  <a:pt x="223" y="342"/>
                  <a:pt x="222" y="343"/>
                  <a:pt x="225" y="344"/>
                </a:cubicBezTo>
                <a:cubicBezTo>
                  <a:pt x="226" y="349"/>
                  <a:pt x="222" y="356"/>
                  <a:pt x="225" y="360"/>
                </a:cubicBezTo>
                <a:cubicBezTo>
                  <a:pt x="225" y="361"/>
                  <a:pt x="225" y="367"/>
                  <a:pt x="224" y="368"/>
                </a:cubicBezTo>
                <a:close/>
                <a:moveTo>
                  <a:pt x="121" y="358"/>
                </a:moveTo>
                <a:cubicBezTo>
                  <a:pt x="121" y="358"/>
                  <a:pt x="121" y="357"/>
                  <a:pt x="121" y="357"/>
                </a:cubicBezTo>
                <a:cubicBezTo>
                  <a:pt x="122" y="357"/>
                  <a:pt x="122" y="358"/>
                  <a:pt x="121" y="358"/>
                </a:cubicBezTo>
                <a:close/>
                <a:moveTo>
                  <a:pt x="128" y="355"/>
                </a:moveTo>
                <a:cubicBezTo>
                  <a:pt x="128" y="355"/>
                  <a:pt x="127" y="354"/>
                  <a:pt x="127" y="354"/>
                </a:cubicBezTo>
                <a:cubicBezTo>
                  <a:pt x="129" y="350"/>
                  <a:pt x="135" y="353"/>
                  <a:pt x="128" y="355"/>
                </a:cubicBezTo>
                <a:close/>
                <a:moveTo>
                  <a:pt x="264" y="353"/>
                </a:moveTo>
                <a:cubicBezTo>
                  <a:pt x="264" y="352"/>
                  <a:pt x="264" y="351"/>
                  <a:pt x="265" y="351"/>
                </a:cubicBezTo>
                <a:cubicBezTo>
                  <a:pt x="265" y="352"/>
                  <a:pt x="265" y="352"/>
                  <a:pt x="264" y="353"/>
                </a:cubicBezTo>
                <a:close/>
                <a:moveTo>
                  <a:pt x="68" y="343"/>
                </a:moveTo>
                <a:cubicBezTo>
                  <a:pt x="68" y="343"/>
                  <a:pt x="68" y="343"/>
                  <a:pt x="69" y="343"/>
                </a:cubicBezTo>
                <a:cubicBezTo>
                  <a:pt x="69" y="343"/>
                  <a:pt x="69" y="343"/>
                  <a:pt x="68" y="343"/>
                </a:cubicBezTo>
                <a:close/>
                <a:moveTo>
                  <a:pt x="281" y="342"/>
                </a:moveTo>
                <a:cubicBezTo>
                  <a:pt x="279" y="340"/>
                  <a:pt x="279" y="340"/>
                  <a:pt x="281" y="340"/>
                </a:cubicBezTo>
                <a:cubicBezTo>
                  <a:pt x="281" y="341"/>
                  <a:pt x="282" y="342"/>
                  <a:pt x="281" y="342"/>
                </a:cubicBezTo>
                <a:close/>
                <a:moveTo>
                  <a:pt x="65" y="341"/>
                </a:moveTo>
                <a:cubicBezTo>
                  <a:pt x="65" y="339"/>
                  <a:pt x="65" y="340"/>
                  <a:pt x="67" y="340"/>
                </a:cubicBezTo>
                <a:cubicBezTo>
                  <a:pt x="66" y="340"/>
                  <a:pt x="66" y="341"/>
                  <a:pt x="65" y="341"/>
                </a:cubicBezTo>
                <a:close/>
                <a:moveTo>
                  <a:pt x="277" y="340"/>
                </a:moveTo>
                <a:cubicBezTo>
                  <a:pt x="277" y="338"/>
                  <a:pt x="277" y="337"/>
                  <a:pt x="277" y="339"/>
                </a:cubicBezTo>
                <a:cubicBezTo>
                  <a:pt x="277" y="339"/>
                  <a:pt x="277" y="339"/>
                  <a:pt x="277" y="340"/>
                </a:cubicBezTo>
                <a:close/>
                <a:moveTo>
                  <a:pt x="93" y="338"/>
                </a:moveTo>
                <a:cubicBezTo>
                  <a:pt x="93" y="336"/>
                  <a:pt x="95" y="337"/>
                  <a:pt x="96" y="337"/>
                </a:cubicBezTo>
                <a:cubicBezTo>
                  <a:pt x="96" y="338"/>
                  <a:pt x="95" y="338"/>
                  <a:pt x="93" y="338"/>
                </a:cubicBezTo>
                <a:close/>
                <a:moveTo>
                  <a:pt x="99" y="332"/>
                </a:moveTo>
                <a:cubicBezTo>
                  <a:pt x="97" y="331"/>
                  <a:pt x="98" y="329"/>
                  <a:pt x="98" y="328"/>
                </a:cubicBezTo>
                <a:cubicBezTo>
                  <a:pt x="101" y="327"/>
                  <a:pt x="102" y="330"/>
                  <a:pt x="101" y="332"/>
                </a:cubicBezTo>
                <a:cubicBezTo>
                  <a:pt x="100" y="332"/>
                  <a:pt x="99" y="332"/>
                  <a:pt x="99" y="332"/>
                </a:cubicBezTo>
                <a:close/>
                <a:moveTo>
                  <a:pt x="56" y="332"/>
                </a:moveTo>
                <a:cubicBezTo>
                  <a:pt x="54" y="328"/>
                  <a:pt x="57" y="324"/>
                  <a:pt x="58" y="328"/>
                </a:cubicBezTo>
                <a:cubicBezTo>
                  <a:pt x="57" y="330"/>
                  <a:pt x="58" y="331"/>
                  <a:pt x="56" y="332"/>
                </a:cubicBezTo>
                <a:close/>
                <a:moveTo>
                  <a:pt x="41" y="331"/>
                </a:moveTo>
                <a:cubicBezTo>
                  <a:pt x="39" y="330"/>
                  <a:pt x="41" y="329"/>
                  <a:pt x="42" y="329"/>
                </a:cubicBezTo>
                <a:cubicBezTo>
                  <a:pt x="43" y="331"/>
                  <a:pt x="43" y="330"/>
                  <a:pt x="41" y="331"/>
                </a:cubicBezTo>
                <a:close/>
                <a:moveTo>
                  <a:pt x="50" y="329"/>
                </a:moveTo>
                <a:cubicBezTo>
                  <a:pt x="49" y="329"/>
                  <a:pt x="51" y="328"/>
                  <a:pt x="51" y="329"/>
                </a:cubicBezTo>
                <a:cubicBezTo>
                  <a:pt x="50" y="329"/>
                  <a:pt x="50" y="329"/>
                  <a:pt x="50" y="329"/>
                </a:cubicBezTo>
                <a:close/>
                <a:moveTo>
                  <a:pt x="37" y="328"/>
                </a:moveTo>
                <a:cubicBezTo>
                  <a:pt x="37" y="328"/>
                  <a:pt x="36" y="327"/>
                  <a:pt x="36" y="326"/>
                </a:cubicBezTo>
                <a:cubicBezTo>
                  <a:pt x="37" y="325"/>
                  <a:pt x="40" y="326"/>
                  <a:pt x="37" y="328"/>
                </a:cubicBezTo>
                <a:close/>
                <a:moveTo>
                  <a:pt x="273" y="323"/>
                </a:moveTo>
                <a:cubicBezTo>
                  <a:pt x="270" y="320"/>
                  <a:pt x="277" y="318"/>
                  <a:pt x="274" y="322"/>
                </a:cubicBezTo>
                <a:cubicBezTo>
                  <a:pt x="273" y="323"/>
                  <a:pt x="273" y="323"/>
                  <a:pt x="273" y="323"/>
                </a:cubicBezTo>
                <a:close/>
                <a:moveTo>
                  <a:pt x="309" y="322"/>
                </a:moveTo>
                <a:cubicBezTo>
                  <a:pt x="308" y="320"/>
                  <a:pt x="308" y="320"/>
                  <a:pt x="308" y="319"/>
                </a:cubicBezTo>
                <a:cubicBezTo>
                  <a:pt x="307" y="318"/>
                  <a:pt x="306" y="314"/>
                  <a:pt x="306" y="318"/>
                </a:cubicBezTo>
                <a:cubicBezTo>
                  <a:pt x="302" y="319"/>
                  <a:pt x="302" y="319"/>
                  <a:pt x="298" y="320"/>
                </a:cubicBezTo>
                <a:cubicBezTo>
                  <a:pt x="295" y="318"/>
                  <a:pt x="294" y="317"/>
                  <a:pt x="296" y="315"/>
                </a:cubicBezTo>
                <a:cubicBezTo>
                  <a:pt x="297" y="312"/>
                  <a:pt x="299" y="310"/>
                  <a:pt x="299" y="307"/>
                </a:cubicBezTo>
                <a:cubicBezTo>
                  <a:pt x="303" y="308"/>
                  <a:pt x="303" y="309"/>
                  <a:pt x="303" y="305"/>
                </a:cubicBezTo>
                <a:cubicBezTo>
                  <a:pt x="300" y="305"/>
                  <a:pt x="299" y="306"/>
                  <a:pt x="299" y="303"/>
                </a:cubicBezTo>
                <a:cubicBezTo>
                  <a:pt x="302" y="300"/>
                  <a:pt x="301" y="303"/>
                  <a:pt x="305" y="303"/>
                </a:cubicBezTo>
                <a:cubicBezTo>
                  <a:pt x="306" y="310"/>
                  <a:pt x="307" y="302"/>
                  <a:pt x="311" y="305"/>
                </a:cubicBezTo>
                <a:cubicBezTo>
                  <a:pt x="311" y="307"/>
                  <a:pt x="311" y="307"/>
                  <a:pt x="309" y="308"/>
                </a:cubicBezTo>
                <a:cubicBezTo>
                  <a:pt x="309" y="311"/>
                  <a:pt x="309" y="311"/>
                  <a:pt x="309" y="311"/>
                </a:cubicBezTo>
                <a:cubicBezTo>
                  <a:pt x="311" y="312"/>
                  <a:pt x="314" y="315"/>
                  <a:pt x="312" y="319"/>
                </a:cubicBezTo>
                <a:cubicBezTo>
                  <a:pt x="312" y="321"/>
                  <a:pt x="312" y="321"/>
                  <a:pt x="309" y="322"/>
                </a:cubicBezTo>
                <a:close/>
                <a:moveTo>
                  <a:pt x="281" y="321"/>
                </a:moveTo>
                <a:cubicBezTo>
                  <a:pt x="277" y="319"/>
                  <a:pt x="281" y="319"/>
                  <a:pt x="283" y="318"/>
                </a:cubicBezTo>
                <a:cubicBezTo>
                  <a:pt x="284" y="320"/>
                  <a:pt x="282" y="321"/>
                  <a:pt x="281" y="321"/>
                </a:cubicBezTo>
                <a:close/>
                <a:moveTo>
                  <a:pt x="303" y="316"/>
                </a:moveTo>
                <a:cubicBezTo>
                  <a:pt x="302" y="315"/>
                  <a:pt x="303" y="314"/>
                  <a:pt x="305" y="314"/>
                </a:cubicBezTo>
                <a:cubicBezTo>
                  <a:pt x="304" y="313"/>
                  <a:pt x="304" y="312"/>
                  <a:pt x="305" y="312"/>
                </a:cubicBezTo>
                <a:cubicBezTo>
                  <a:pt x="305" y="314"/>
                  <a:pt x="305" y="314"/>
                  <a:pt x="306" y="316"/>
                </a:cubicBezTo>
                <a:cubicBezTo>
                  <a:pt x="303" y="316"/>
                  <a:pt x="303" y="316"/>
                  <a:pt x="303" y="316"/>
                </a:cubicBezTo>
                <a:close/>
                <a:moveTo>
                  <a:pt x="273" y="315"/>
                </a:moveTo>
                <a:cubicBezTo>
                  <a:pt x="271" y="314"/>
                  <a:pt x="272" y="312"/>
                  <a:pt x="272" y="311"/>
                </a:cubicBezTo>
                <a:cubicBezTo>
                  <a:pt x="276" y="311"/>
                  <a:pt x="275" y="314"/>
                  <a:pt x="273" y="315"/>
                </a:cubicBezTo>
                <a:close/>
                <a:moveTo>
                  <a:pt x="222" y="307"/>
                </a:moveTo>
                <a:cubicBezTo>
                  <a:pt x="222" y="303"/>
                  <a:pt x="223" y="303"/>
                  <a:pt x="223" y="307"/>
                </a:cubicBezTo>
                <a:cubicBezTo>
                  <a:pt x="222" y="307"/>
                  <a:pt x="222" y="307"/>
                  <a:pt x="222" y="307"/>
                </a:cubicBezTo>
                <a:close/>
                <a:moveTo>
                  <a:pt x="69" y="306"/>
                </a:moveTo>
                <a:cubicBezTo>
                  <a:pt x="66" y="304"/>
                  <a:pt x="69" y="302"/>
                  <a:pt x="71" y="305"/>
                </a:cubicBezTo>
                <a:cubicBezTo>
                  <a:pt x="70" y="306"/>
                  <a:pt x="70" y="306"/>
                  <a:pt x="69" y="306"/>
                </a:cubicBezTo>
                <a:close/>
                <a:moveTo>
                  <a:pt x="283" y="304"/>
                </a:moveTo>
                <a:cubicBezTo>
                  <a:pt x="282" y="304"/>
                  <a:pt x="282" y="304"/>
                  <a:pt x="282" y="304"/>
                </a:cubicBezTo>
                <a:cubicBezTo>
                  <a:pt x="283" y="304"/>
                  <a:pt x="283" y="304"/>
                  <a:pt x="283" y="304"/>
                </a:cubicBezTo>
                <a:close/>
                <a:moveTo>
                  <a:pt x="377" y="299"/>
                </a:moveTo>
                <a:cubicBezTo>
                  <a:pt x="377" y="298"/>
                  <a:pt x="376" y="297"/>
                  <a:pt x="376" y="297"/>
                </a:cubicBezTo>
                <a:cubicBezTo>
                  <a:pt x="369" y="295"/>
                  <a:pt x="371" y="286"/>
                  <a:pt x="372" y="281"/>
                </a:cubicBezTo>
                <a:cubicBezTo>
                  <a:pt x="374" y="279"/>
                  <a:pt x="375" y="282"/>
                  <a:pt x="376" y="283"/>
                </a:cubicBezTo>
                <a:cubicBezTo>
                  <a:pt x="376" y="286"/>
                  <a:pt x="376" y="292"/>
                  <a:pt x="378" y="296"/>
                </a:cubicBezTo>
                <a:cubicBezTo>
                  <a:pt x="381" y="298"/>
                  <a:pt x="379" y="298"/>
                  <a:pt x="377" y="299"/>
                </a:cubicBezTo>
                <a:close/>
                <a:moveTo>
                  <a:pt x="277" y="297"/>
                </a:moveTo>
                <a:cubicBezTo>
                  <a:pt x="276" y="296"/>
                  <a:pt x="275" y="295"/>
                  <a:pt x="277" y="295"/>
                </a:cubicBezTo>
                <a:cubicBezTo>
                  <a:pt x="277" y="297"/>
                  <a:pt x="277" y="297"/>
                  <a:pt x="277" y="297"/>
                </a:cubicBezTo>
                <a:close/>
                <a:moveTo>
                  <a:pt x="65" y="293"/>
                </a:moveTo>
                <a:cubicBezTo>
                  <a:pt x="65" y="291"/>
                  <a:pt x="64" y="291"/>
                  <a:pt x="63" y="292"/>
                </a:cubicBezTo>
                <a:cubicBezTo>
                  <a:pt x="62" y="290"/>
                  <a:pt x="61" y="279"/>
                  <a:pt x="66" y="284"/>
                </a:cubicBezTo>
                <a:cubicBezTo>
                  <a:pt x="66" y="286"/>
                  <a:pt x="67" y="292"/>
                  <a:pt x="65" y="293"/>
                </a:cubicBezTo>
                <a:close/>
                <a:moveTo>
                  <a:pt x="74" y="292"/>
                </a:moveTo>
                <a:cubicBezTo>
                  <a:pt x="74" y="290"/>
                  <a:pt x="75" y="291"/>
                  <a:pt x="75" y="292"/>
                </a:cubicBezTo>
                <a:cubicBezTo>
                  <a:pt x="74" y="292"/>
                  <a:pt x="74" y="292"/>
                  <a:pt x="74" y="292"/>
                </a:cubicBezTo>
                <a:close/>
                <a:moveTo>
                  <a:pt x="300" y="289"/>
                </a:moveTo>
                <a:cubicBezTo>
                  <a:pt x="294" y="287"/>
                  <a:pt x="295" y="285"/>
                  <a:pt x="295" y="280"/>
                </a:cubicBezTo>
                <a:cubicBezTo>
                  <a:pt x="295" y="280"/>
                  <a:pt x="295" y="279"/>
                  <a:pt x="296" y="279"/>
                </a:cubicBezTo>
                <a:cubicBezTo>
                  <a:pt x="295" y="277"/>
                  <a:pt x="295" y="275"/>
                  <a:pt x="294" y="273"/>
                </a:cubicBezTo>
                <a:cubicBezTo>
                  <a:pt x="291" y="266"/>
                  <a:pt x="299" y="268"/>
                  <a:pt x="303" y="268"/>
                </a:cubicBezTo>
                <a:cubicBezTo>
                  <a:pt x="303" y="268"/>
                  <a:pt x="305" y="271"/>
                  <a:pt x="306" y="272"/>
                </a:cubicBezTo>
                <a:cubicBezTo>
                  <a:pt x="304" y="273"/>
                  <a:pt x="307" y="276"/>
                  <a:pt x="308" y="278"/>
                </a:cubicBezTo>
                <a:cubicBezTo>
                  <a:pt x="308" y="279"/>
                  <a:pt x="308" y="280"/>
                  <a:pt x="308" y="281"/>
                </a:cubicBezTo>
                <a:cubicBezTo>
                  <a:pt x="306" y="284"/>
                  <a:pt x="305" y="284"/>
                  <a:pt x="305" y="287"/>
                </a:cubicBezTo>
                <a:cubicBezTo>
                  <a:pt x="304" y="288"/>
                  <a:pt x="302" y="289"/>
                  <a:pt x="300" y="289"/>
                </a:cubicBezTo>
                <a:close/>
                <a:moveTo>
                  <a:pt x="215" y="287"/>
                </a:moveTo>
                <a:cubicBezTo>
                  <a:pt x="215" y="285"/>
                  <a:pt x="216" y="283"/>
                  <a:pt x="216" y="281"/>
                </a:cubicBezTo>
                <a:cubicBezTo>
                  <a:pt x="215" y="278"/>
                  <a:pt x="217" y="276"/>
                  <a:pt x="218" y="274"/>
                </a:cubicBezTo>
                <a:cubicBezTo>
                  <a:pt x="218" y="270"/>
                  <a:pt x="219" y="269"/>
                  <a:pt x="219" y="267"/>
                </a:cubicBezTo>
                <a:cubicBezTo>
                  <a:pt x="219" y="265"/>
                  <a:pt x="218" y="265"/>
                  <a:pt x="219" y="264"/>
                </a:cubicBezTo>
                <a:cubicBezTo>
                  <a:pt x="220" y="263"/>
                  <a:pt x="221" y="262"/>
                  <a:pt x="222" y="260"/>
                </a:cubicBezTo>
                <a:cubicBezTo>
                  <a:pt x="220" y="260"/>
                  <a:pt x="217" y="255"/>
                  <a:pt x="217" y="254"/>
                </a:cubicBezTo>
                <a:cubicBezTo>
                  <a:pt x="213" y="252"/>
                  <a:pt x="214" y="252"/>
                  <a:pt x="216" y="249"/>
                </a:cubicBezTo>
                <a:cubicBezTo>
                  <a:pt x="215" y="248"/>
                  <a:pt x="215" y="248"/>
                  <a:pt x="214" y="247"/>
                </a:cubicBezTo>
                <a:cubicBezTo>
                  <a:pt x="214" y="245"/>
                  <a:pt x="213" y="242"/>
                  <a:pt x="212" y="241"/>
                </a:cubicBezTo>
                <a:cubicBezTo>
                  <a:pt x="211" y="237"/>
                  <a:pt x="212" y="236"/>
                  <a:pt x="214" y="232"/>
                </a:cubicBezTo>
                <a:cubicBezTo>
                  <a:pt x="218" y="228"/>
                  <a:pt x="216" y="228"/>
                  <a:pt x="216" y="223"/>
                </a:cubicBezTo>
                <a:cubicBezTo>
                  <a:pt x="214" y="219"/>
                  <a:pt x="214" y="220"/>
                  <a:pt x="216" y="217"/>
                </a:cubicBezTo>
                <a:cubicBezTo>
                  <a:pt x="217" y="214"/>
                  <a:pt x="217" y="213"/>
                  <a:pt x="220" y="214"/>
                </a:cubicBezTo>
                <a:cubicBezTo>
                  <a:pt x="221" y="211"/>
                  <a:pt x="221" y="211"/>
                  <a:pt x="224" y="210"/>
                </a:cubicBezTo>
                <a:cubicBezTo>
                  <a:pt x="226" y="208"/>
                  <a:pt x="223" y="205"/>
                  <a:pt x="228" y="205"/>
                </a:cubicBezTo>
                <a:cubicBezTo>
                  <a:pt x="230" y="207"/>
                  <a:pt x="227" y="208"/>
                  <a:pt x="229" y="211"/>
                </a:cubicBezTo>
                <a:cubicBezTo>
                  <a:pt x="229" y="213"/>
                  <a:pt x="229" y="213"/>
                  <a:pt x="229" y="213"/>
                </a:cubicBezTo>
                <a:cubicBezTo>
                  <a:pt x="226" y="215"/>
                  <a:pt x="229" y="218"/>
                  <a:pt x="228" y="221"/>
                </a:cubicBezTo>
                <a:cubicBezTo>
                  <a:pt x="231" y="221"/>
                  <a:pt x="231" y="220"/>
                  <a:pt x="232" y="223"/>
                </a:cubicBezTo>
                <a:cubicBezTo>
                  <a:pt x="229" y="224"/>
                  <a:pt x="228" y="225"/>
                  <a:pt x="228" y="227"/>
                </a:cubicBezTo>
                <a:cubicBezTo>
                  <a:pt x="229" y="228"/>
                  <a:pt x="230" y="229"/>
                  <a:pt x="231" y="231"/>
                </a:cubicBezTo>
                <a:cubicBezTo>
                  <a:pt x="224" y="235"/>
                  <a:pt x="231" y="234"/>
                  <a:pt x="232" y="237"/>
                </a:cubicBezTo>
                <a:cubicBezTo>
                  <a:pt x="229" y="238"/>
                  <a:pt x="229" y="238"/>
                  <a:pt x="229" y="238"/>
                </a:cubicBezTo>
                <a:cubicBezTo>
                  <a:pt x="228" y="239"/>
                  <a:pt x="227" y="240"/>
                  <a:pt x="227" y="241"/>
                </a:cubicBezTo>
                <a:cubicBezTo>
                  <a:pt x="228" y="242"/>
                  <a:pt x="229" y="239"/>
                  <a:pt x="230" y="242"/>
                </a:cubicBezTo>
                <a:cubicBezTo>
                  <a:pt x="226" y="244"/>
                  <a:pt x="228" y="246"/>
                  <a:pt x="226" y="250"/>
                </a:cubicBezTo>
                <a:cubicBezTo>
                  <a:pt x="226" y="255"/>
                  <a:pt x="225" y="256"/>
                  <a:pt x="223" y="260"/>
                </a:cubicBezTo>
                <a:cubicBezTo>
                  <a:pt x="225" y="262"/>
                  <a:pt x="222" y="269"/>
                  <a:pt x="221" y="271"/>
                </a:cubicBezTo>
                <a:cubicBezTo>
                  <a:pt x="220" y="273"/>
                  <a:pt x="220" y="276"/>
                  <a:pt x="220" y="279"/>
                </a:cubicBezTo>
                <a:cubicBezTo>
                  <a:pt x="218" y="282"/>
                  <a:pt x="218" y="285"/>
                  <a:pt x="215" y="287"/>
                </a:cubicBezTo>
                <a:close/>
                <a:moveTo>
                  <a:pt x="377" y="284"/>
                </a:moveTo>
                <a:cubicBezTo>
                  <a:pt x="377" y="280"/>
                  <a:pt x="377" y="275"/>
                  <a:pt x="374" y="273"/>
                </a:cubicBezTo>
                <a:cubicBezTo>
                  <a:pt x="372" y="273"/>
                  <a:pt x="369" y="271"/>
                  <a:pt x="368" y="270"/>
                </a:cubicBezTo>
                <a:cubicBezTo>
                  <a:pt x="368" y="267"/>
                  <a:pt x="366" y="262"/>
                  <a:pt x="370" y="266"/>
                </a:cubicBezTo>
                <a:cubicBezTo>
                  <a:pt x="371" y="268"/>
                  <a:pt x="371" y="268"/>
                  <a:pt x="372" y="269"/>
                </a:cubicBezTo>
                <a:cubicBezTo>
                  <a:pt x="377" y="269"/>
                  <a:pt x="379" y="269"/>
                  <a:pt x="380" y="276"/>
                </a:cubicBezTo>
                <a:cubicBezTo>
                  <a:pt x="380" y="278"/>
                  <a:pt x="382" y="281"/>
                  <a:pt x="380" y="284"/>
                </a:cubicBezTo>
                <a:cubicBezTo>
                  <a:pt x="379" y="284"/>
                  <a:pt x="378" y="284"/>
                  <a:pt x="377" y="284"/>
                </a:cubicBezTo>
                <a:close/>
                <a:moveTo>
                  <a:pt x="109" y="283"/>
                </a:moveTo>
                <a:cubicBezTo>
                  <a:pt x="108" y="282"/>
                  <a:pt x="108" y="283"/>
                  <a:pt x="109" y="283"/>
                </a:cubicBezTo>
                <a:cubicBezTo>
                  <a:pt x="109" y="283"/>
                  <a:pt x="109" y="283"/>
                  <a:pt x="109" y="283"/>
                </a:cubicBezTo>
                <a:close/>
                <a:moveTo>
                  <a:pt x="236" y="283"/>
                </a:moveTo>
                <a:cubicBezTo>
                  <a:pt x="235" y="279"/>
                  <a:pt x="236" y="278"/>
                  <a:pt x="236" y="275"/>
                </a:cubicBezTo>
                <a:cubicBezTo>
                  <a:pt x="235" y="273"/>
                  <a:pt x="236" y="271"/>
                  <a:pt x="236" y="270"/>
                </a:cubicBezTo>
                <a:cubicBezTo>
                  <a:pt x="236" y="266"/>
                  <a:pt x="236" y="266"/>
                  <a:pt x="236" y="266"/>
                </a:cubicBezTo>
                <a:cubicBezTo>
                  <a:pt x="238" y="265"/>
                  <a:pt x="239" y="264"/>
                  <a:pt x="240" y="267"/>
                </a:cubicBezTo>
                <a:cubicBezTo>
                  <a:pt x="238" y="270"/>
                  <a:pt x="240" y="272"/>
                  <a:pt x="237" y="274"/>
                </a:cubicBezTo>
                <a:cubicBezTo>
                  <a:pt x="237" y="276"/>
                  <a:pt x="237" y="277"/>
                  <a:pt x="238" y="278"/>
                </a:cubicBezTo>
                <a:cubicBezTo>
                  <a:pt x="237" y="283"/>
                  <a:pt x="237" y="283"/>
                  <a:pt x="236" y="283"/>
                </a:cubicBezTo>
                <a:close/>
                <a:moveTo>
                  <a:pt x="125" y="274"/>
                </a:moveTo>
                <a:cubicBezTo>
                  <a:pt x="122" y="273"/>
                  <a:pt x="123" y="273"/>
                  <a:pt x="122" y="271"/>
                </a:cubicBezTo>
                <a:cubicBezTo>
                  <a:pt x="124" y="271"/>
                  <a:pt x="128" y="274"/>
                  <a:pt x="125" y="274"/>
                </a:cubicBezTo>
                <a:close/>
                <a:moveTo>
                  <a:pt x="307" y="272"/>
                </a:moveTo>
                <a:cubicBezTo>
                  <a:pt x="307" y="271"/>
                  <a:pt x="307" y="271"/>
                  <a:pt x="308" y="271"/>
                </a:cubicBezTo>
                <a:cubicBezTo>
                  <a:pt x="308" y="272"/>
                  <a:pt x="308" y="272"/>
                  <a:pt x="307" y="272"/>
                </a:cubicBezTo>
                <a:close/>
                <a:moveTo>
                  <a:pt x="331" y="271"/>
                </a:moveTo>
                <a:cubicBezTo>
                  <a:pt x="328" y="267"/>
                  <a:pt x="325" y="263"/>
                  <a:pt x="322" y="260"/>
                </a:cubicBezTo>
                <a:cubicBezTo>
                  <a:pt x="319" y="258"/>
                  <a:pt x="319" y="255"/>
                  <a:pt x="318" y="253"/>
                </a:cubicBezTo>
                <a:cubicBezTo>
                  <a:pt x="315" y="251"/>
                  <a:pt x="318" y="250"/>
                  <a:pt x="318" y="248"/>
                </a:cubicBezTo>
                <a:cubicBezTo>
                  <a:pt x="316" y="247"/>
                  <a:pt x="315" y="244"/>
                  <a:pt x="314" y="243"/>
                </a:cubicBezTo>
                <a:cubicBezTo>
                  <a:pt x="311" y="241"/>
                  <a:pt x="312" y="233"/>
                  <a:pt x="310" y="229"/>
                </a:cubicBezTo>
                <a:cubicBezTo>
                  <a:pt x="309" y="228"/>
                  <a:pt x="306" y="229"/>
                  <a:pt x="306" y="226"/>
                </a:cubicBezTo>
                <a:cubicBezTo>
                  <a:pt x="308" y="224"/>
                  <a:pt x="307" y="221"/>
                  <a:pt x="305" y="220"/>
                </a:cubicBezTo>
                <a:cubicBezTo>
                  <a:pt x="305" y="216"/>
                  <a:pt x="301" y="213"/>
                  <a:pt x="298" y="211"/>
                </a:cubicBezTo>
                <a:cubicBezTo>
                  <a:pt x="296" y="208"/>
                  <a:pt x="298" y="205"/>
                  <a:pt x="294" y="203"/>
                </a:cubicBezTo>
                <a:cubicBezTo>
                  <a:pt x="293" y="198"/>
                  <a:pt x="291" y="197"/>
                  <a:pt x="289" y="194"/>
                </a:cubicBezTo>
                <a:cubicBezTo>
                  <a:pt x="288" y="193"/>
                  <a:pt x="288" y="192"/>
                  <a:pt x="288" y="192"/>
                </a:cubicBezTo>
                <a:cubicBezTo>
                  <a:pt x="286" y="190"/>
                  <a:pt x="286" y="190"/>
                  <a:pt x="286" y="187"/>
                </a:cubicBezTo>
                <a:cubicBezTo>
                  <a:pt x="284" y="186"/>
                  <a:pt x="282" y="184"/>
                  <a:pt x="281" y="183"/>
                </a:cubicBezTo>
                <a:cubicBezTo>
                  <a:pt x="281" y="181"/>
                  <a:pt x="281" y="180"/>
                  <a:pt x="280" y="179"/>
                </a:cubicBezTo>
                <a:cubicBezTo>
                  <a:pt x="278" y="180"/>
                  <a:pt x="266" y="177"/>
                  <a:pt x="272" y="175"/>
                </a:cubicBezTo>
                <a:cubicBezTo>
                  <a:pt x="272" y="174"/>
                  <a:pt x="271" y="174"/>
                  <a:pt x="271" y="173"/>
                </a:cubicBezTo>
                <a:cubicBezTo>
                  <a:pt x="274" y="170"/>
                  <a:pt x="277" y="171"/>
                  <a:pt x="280" y="173"/>
                </a:cubicBezTo>
                <a:cubicBezTo>
                  <a:pt x="281" y="173"/>
                  <a:pt x="283" y="174"/>
                  <a:pt x="286" y="174"/>
                </a:cubicBezTo>
                <a:cubicBezTo>
                  <a:pt x="289" y="171"/>
                  <a:pt x="290" y="173"/>
                  <a:pt x="294" y="175"/>
                </a:cubicBezTo>
                <a:cubicBezTo>
                  <a:pt x="295" y="176"/>
                  <a:pt x="298" y="177"/>
                  <a:pt x="299" y="179"/>
                </a:cubicBezTo>
                <a:cubicBezTo>
                  <a:pt x="300" y="180"/>
                  <a:pt x="302" y="181"/>
                  <a:pt x="303" y="182"/>
                </a:cubicBezTo>
                <a:cubicBezTo>
                  <a:pt x="305" y="186"/>
                  <a:pt x="308" y="190"/>
                  <a:pt x="311" y="193"/>
                </a:cubicBezTo>
                <a:cubicBezTo>
                  <a:pt x="312" y="195"/>
                  <a:pt x="312" y="197"/>
                  <a:pt x="315" y="199"/>
                </a:cubicBezTo>
                <a:cubicBezTo>
                  <a:pt x="317" y="201"/>
                  <a:pt x="318" y="205"/>
                  <a:pt x="321" y="208"/>
                </a:cubicBezTo>
                <a:cubicBezTo>
                  <a:pt x="323" y="213"/>
                  <a:pt x="326" y="218"/>
                  <a:pt x="328" y="223"/>
                </a:cubicBezTo>
                <a:cubicBezTo>
                  <a:pt x="328" y="227"/>
                  <a:pt x="331" y="229"/>
                  <a:pt x="332" y="234"/>
                </a:cubicBezTo>
                <a:cubicBezTo>
                  <a:pt x="333" y="235"/>
                  <a:pt x="333" y="235"/>
                  <a:pt x="334" y="236"/>
                </a:cubicBezTo>
                <a:cubicBezTo>
                  <a:pt x="336" y="242"/>
                  <a:pt x="339" y="248"/>
                  <a:pt x="339" y="256"/>
                </a:cubicBezTo>
                <a:cubicBezTo>
                  <a:pt x="340" y="259"/>
                  <a:pt x="342" y="266"/>
                  <a:pt x="340" y="270"/>
                </a:cubicBezTo>
                <a:cubicBezTo>
                  <a:pt x="339" y="269"/>
                  <a:pt x="338" y="269"/>
                  <a:pt x="338" y="269"/>
                </a:cubicBezTo>
                <a:cubicBezTo>
                  <a:pt x="335" y="269"/>
                  <a:pt x="333" y="271"/>
                  <a:pt x="331" y="271"/>
                </a:cubicBezTo>
                <a:close/>
                <a:moveTo>
                  <a:pt x="129" y="268"/>
                </a:moveTo>
                <a:cubicBezTo>
                  <a:pt x="125" y="267"/>
                  <a:pt x="129" y="267"/>
                  <a:pt x="131" y="267"/>
                </a:cubicBezTo>
                <a:cubicBezTo>
                  <a:pt x="131" y="268"/>
                  <a:pt x="130" y="268"/>
                  <a:pt x="129" y="268"/>
                </a:cubicBezTo>
                <a:close/>
                <a:moveTo>
                  <a:pt x="302" y="267"/>
                </a:moveTo>
                <a:cubicBezTo>
                  <a:pt x="301" y="265"/>
                  <a:pt x="301" y="263"/>
                  <a:pt x="304" y="264"/>
                </a:cubicBezTo>
                <a:cubicBezTo>
                  <a:pt x="304" y="267"/>
                  <a:pt x="305" y="267"/>
                  <a:pt x="302" y="267"/>
                </a:cubicBezTo>
                <a:close/>
                <a:moveTo>
                  <a:pt x="84" y="264"/>
                </a:moveTo>
                <a:cubicBezTo>
                  <a:pt x="83" y="261"/>
                  <a:pt x="83" y="261"/>
                  <a:pt x="85" y="262"/>
                </a:cubicBezTo>
                <a:cubicBezTo>
                  <a:pt x="85" y="263"/>
                  <a:pt x="85" y="263"/>
                  <a:pt x="84" y="264"/>
                </a:cubicBezTo>
                <a:close/>
                <a:moveTo>
                  <a:pt x="238" y="264"/>
                </a:moveTo>
                <a:cubicBezTo>
                  <a:pt x="237" y="260"/>
                  <a:pt x="237" y="258"/>
                  <a:pt x="238" y="256"/>
                </a:cubicBezTo>
                <a:cubicBezTo>
                  <a:pt x="239" y="256"/>
                  <a:pt x="239" y="256"/>
                  <a:pt x="239" y="256"/>
                </a:cubicBezTo>
                <a:cubicBezTo>
                  <a:pt x="240" y="257"/>
                  <a:pt x="242" y="259"/>
                  <a:pt x="239" y="260"/>
                </a:cubicBezTo>
                <a:cubicBezTo>
                  <a:pt x="238" y="262"/>
                  <a:pt x="239" y="263"/>
                  <a:pt x="238" y="264"/>
                </a:cubicBezTo>
                <a:close/>
                <a:moveTo>
                  <a:pt x="366" y="262"/>
                </a:moveTo>
                <a:cubicBezTo>
                  <a:pt x="361" y="259"/>
                  <a:pt x="357" y="239"/>
                  <a:pt x="360" y="239"/>
                </a:cubicBezTo>
                <a:cubicBezTo>
                  <a:pt x="360" y="240"/>
                  <a:pt x="361" y="241"/>
                  <a:pt x="361" y="242"/>
                </a:cubicBezTo>
                <a:cubicBezTo>
                  <a:pt x="362" y="248"/>
                  <a:pt x="364" y="254"/>
                  <a:pt x="368" y="260"/>
                </a:cubicBezTo>
                <a:cubicBezTo>
                  <a:pt x="368" y="261"/>
                  <a:pt x="367" y="262"/>
                  <a:pt x="366" y="262"/>
                </a:cubicBezTo>
                <a:close/>
                <a:moveTo>
                  <a:pt x="86" y="259"/>
                </a:moveTo>
                <a:cubicBezTo>
                  <a:pt x="86" y="259"/>
                  <a:pt x="86" y="259"/>
                  <a:pt x="86" y="258"/>
                </a:cubicBezTo>
                <a:cubicBezTo>
                  <a:pt x="82" y="257"/>
                  <a:pt x="83" y="256"/>
                  <a:pt x="84" y="253"/>
                </a:cubicBezTo>
                <a:cubicBezTo>
                  <a:pt x="84" y="253"/>
                  <a:pt x="89" y="259"/>
                  <a:pt x="86" y="259"/>
                </a:cubicBezTo>
                <a:close/>
                <a:moveTo>
                  <a:pt x="249" y="256"/>
                </a:moveTo>
                <a:cubicBezTo>
                  <a:pt x="246" y="252"/>
                  <a:pt x="252" y="255"/>
                  <a:pt x="252" y="253"/>
                </a:cubicBezTo>
                <a:cubicBezTo>
                  <a:pt x="255" y="253"/>
                  <a:pt x="252" y="253"/>
                  <a:pt x="252" y="255"/>
                </a:cubicBezTo>
                <a:cubicBezTo>
                  <a:pt x="251" y="255"/>
                  <a:pt x="250" y="256"/>
                  <a:pt x="249" y="256"/>
                </a:cubicBezTo>
                <a:close/>
                <a:moveTo>
                  <a:pt x="238" y="253"/>
                </a:moveTo>
                <a:cubicBezTo>
                  <a:pt x="236" y="251"/>
                  <a:pt x="239" y="251"/>
                  <a:pt x="239" y="252"/>
                </a:cubicBezTo>
                <a:cubicBezTo>
                  <a:pt x="239" y="252"/>
                  <a:pt x="238" y="253"/>
                  <a:pt x="238" y="253"/>
                </a:cubicBezTo>
                <a:close/>
                <a:moveTo>
                  <a:pt x="82" y="252"/>
                </a:moveTo>
                <a:cubicBezTo>
                  <a:pt x="82" y="250"/>
                  <a:pt x="82" y="250"/>
                  <a:pt x="82" y="250"/>
                </a:cubicBezTo>
                <a:cubicBezTo>
                  <a:pt x="82" y="252"/>
                  <a:pt x="82" y="252"/>
                  <a:pt x="82" y="252"/>
                </a:cubicBezTo>
                <a:close/>
                <a:moveTo>
                  <a:pt x="238" y="248"/>
                </a:moveTo>
                <a:cubicBezTo>
                  <a:pt x="237" y="247"/>
                  <a:pt x="238" y="247"/>
                  <a:pt x="239" y="247"/>
                </a:cubicBezTo>
                <a:cubicBezTo>
                  <a:pt x="239" y="249"/>
                  <a:pt x="239" y="248"/>
                  <a:pt x="238" y="248"/>
                </a:cubicBezTo>
                <a:close/>
                <a:moveTo>
                  <a:pt x="151" y="243"/>
                </a:moveTo>
                <a:cubicBezTo>
                  <a:pt x="149" y="242"/>
                  <a:pt x="150" y="242"/>
                  <a:pt x="151" y="242"/>
                </a:cubicBezTo>
                <a:cubicBezTo>
                  <a:pt x="151" y="242"/>
                  <a:pt x="151" y="242"/>
                  <a:pt x="151" y="243"/>
                </a:cubicBezTo>
                <a:close/>
                <a:moveTo>
                  <a:pt x="115" y="241"/>
                </a:moveTo>
                <a:cubicBezTo>
                  <a:pt x="114" y="240"/>
                  <a:pt x="114" y="240"/>
                  <a:pt x="114" y="240"/>
                </a:cubicBezTo>
                <a:cubicBezTo>
                  <a:pt x="114" y="239"/>
                  <a:pt x="117" y="238"/>
                  <a:pt x="118" y="238"/>
                </a:cubicBezTo>
                <a:cubicBezTo>
                  <a:pt x="119" y="239"/>
                  <a:pt x="119" y="239"/>
                  <a:pt x="121" y="240"/>
                </a:cubicBezTo>
                <a:cubicBezTo>
                  <a:pt x="118" y="240"/>
                  <a:pt x="116" y="240"/>
                  <a:pt x="115" y="241"/>
                </a:cubicBezTo>
                <a:close/>
                <a:moveTo>
                  <a:pt x="116" y="237"/>
                </a:moveTo>
                <a:cubicBezTo>
                  <a:pt x="115" y="236"/>
                  <a:pt x="112" y="236"/>
                  <a:pt x="113" y="235"/>
                </a:cubicBezTo>
                <a:cubicBezTo>
                  <a:pt x="115" y="235"/>
                  <a:pt x="116" y="234"/>
                  <a:pt x="116" y="237"/>
                </a:cubicBezTo>
                <a:close/>
                <a:moveTo>
                  <a:pt x="172" y="233"/>
                </a:moveTo>
                <a:cubicBezTo>
                  <a:pt x="171" y="230"/>
                  <a:pt x="173" y="230"/>
                  <a:pt x="174" y="231"/>
                </a:cubicBezTo>
                <a:cubicBezTo>
                  <a:pt x="173" y="231"/>
                  <a:pt x="173" y="231"/>
                  <a:pt x="172" y="233"/>
                </a:cubicBezTo>
                <a:close/>
                <a:moveTo>
                  <a:pt x="358" y="231"/>
                </a:moveTo>
                <a:cubicBezTo>
                  <a:pt x="358" y="228"/>
                  <a:pt x="354" y="221"/>
                  <a:pt x="357" y="221"/>
                </a:cubicBezTo>
                <a:cubicBezTo>
                  <a:pt x="358" y="223"/>
                  <a:pt x="359" y="229"/>
                  <a:pt x="358" y="231"/>
                </a:cubicBezTo>
                <a:close/>
                <a:moveTo>
                  <a:pt x="179" y="225"/>
                </a:moveTo>
                <a:cubicBezTo>
                  <a:pt x="179" y="223"/>
                  <a:pt x="179" y="222"/>
                  <a:pt x="181" y="224"/>
                </a:cubicBezTo>
                <a:cubicBezTo>
                  <a:pt x="180" y="224"/>
                  <a:pt x="179" y="225"/>
                  <a:pt x="179" y="225"/>
                </a:cubicBezTo>
                <a:close/>
                <a:moveTo>
                  <a:pt x="232" y="217"/>
                </a:moveTo>
                <a:cubicBezTo>
                  <a:pt x="232" y="217"/>
                  <a:pt x="232" y="215"/>
                  <a:pt x="232" y="215"/>
                </a:cubicBezTo>
                <a:cubicBezTo>
                  <a:pt x="232" y="217"/>
                  <a:pt x="233" y="217"/>
                  <a:pt x="232" y="217"/>
                </a:cubicBezTo>
                <a:close/>
                <a:moveTo>
                  <a:pt x="135" y="215"/>
                </a:moveTo>
                <a:cubicBezTo>
                  <a:pt x="135" y="214"/>
                  <a:pt x="135" y="214"/>
                  <a:pt x="136" y="214"/>
                </a:cubicBezTo>
                <a:cubicBezTo>
                  <a:pt x="136" y="214"/>
                  <a:pt x="136" y="214"/>
                  <a:pt x="135" y="215"/>
                </a:cubicBezTo>
                <a:close/>
                <a:moveTo>
                  <a:pt x="354" y="212"/>
                </a:moveTo>
                <a:cubicBezTo>
                  <a:pt x="354" y="211"/>
                  <a:pt x="353" y="210"/>
                  <a:pt x="353" y="210"/>
                </a:cubicBezTo>
                <a:cubicBezTo>
                  <a:pt x="355" y="203"/>
                  <a:pt x="353" y="199"/>
                  <a:pt x="351" y="194"/>
                </a:cubicBezTo>
                <a:cubicBezTo>
                  <a:pt x="351" y="186"/>
                  <a:pt x="351" y="186"/>
                  <a:pt x="351" y="186"/>
                </a:cubicBezTo>
                <a:cubicBezTo>
                  <a:pt x="350" y="182"/>
                  <a:pt x="349" y="179"/>
                  <a:pt x="349" y="175"/>
                </a:cubicBezTo>
                <a:cubicBezTo>
                  <a:pt x="345" y="175"/>
                  <a:pt x="345" y="174"/>
                  <a:pt x="346" y="170"/>
                </a:cubicBezTo>
                <a:cubicBezTo>
                  <a:pt x="348" y="170"/>
                  <a:pt x="347" y="169"/>
                  <a:pt x="349" y="168"/>
                </a:cubicBezTo>
                <a:cubicBezTo>
                  <a:pt x="349" y="169"/>
                  <a:pt x="349" y="170"/>
                  <a:pt x="350" y="170"/>
                </a:cubicBezTo>
                <a:cubicBezTo>
                  <a:pt x="350" y="174"/>
                  <a:pt x="351" y="178"/>
                  <a:pt x="353" y="183"/>
                </a:cubicBezTo>
                <a:cubicBezTo>
                  <a:pt x="353" y="186"/>
                  <a:pt x="353" y="189"/>
                  <a:pt x="354" y="193"/>
                </a:cubicBezTo>
                <a:cubicBezTo>
                  <a:pt x="357" y="198"/>
                  <a:pt x="360" y="208"/>
                  <a:pt x="354" y="212"/>
                </a:cubicBezTo>
                <a:close/>
                <a:moveTo>
                  <a:pt x="139" y="201"/>
                </a:moveTo>
                <a:cubicBezTo>
                  <a:pt x="139" y="200"/>
                  <a:pt x="136" y="201"/>
                  <a:pt x="135" y="201"/>
                </a:cubicBezTo>
                <a:cubicBezTo>
                  <a:pt x="134" y="201"/>
                  <a:pt x="131" y="200"/>
                  <a:pt x="131" y="198"/>
                </a:cubicBezTo>
                <a:cubicBezTo>
                  <a:pt x="126" y="198"/>
                  <a:pt x="127" y="197"/>
                  <a:pt x="124" y="194"/>
                </a:cubicBezTo>
                <a:cubicBezTo>
                  <a:pt x="120" y="193"/>
                  <a:pt x="120" y="195"/>
                  <a:pt x="120" y="191"/>
                </a:cubicBezTo>
                <a:cubicBezTo>
                  <a:pt x="122" y="190"/>
                  <a:pt x="124" y="190"/>
                  <a:pt x="125" y="193"/>
                </a:cubicBezTo>
                <a:cubicBezTo>
                  <a:pt x="127" y="194"/>
                  <a:pt x="127" y="193"/>
                  <a:pt x="129" y="196"/>
                </a:cubicBezTo>
                <a:cubicBezTo>
                  <a:pt x="130" y="196"/>
                  <a:pt x="131" y="196"/>
                  <a:pt x="131" y="198"/>
                </a:cubicBezTo>
                <a:cubicBezTo>
                  <a:pt x="133" y="198"/>
                  <a:pt x="135" y="197"/>
                  <a:pt x="138" y="200"/>
                </a:cubicBezTo>
                <a:cubicBezTo>
                  <a:pt x="138" y="200"/>
                  <a:pt x="139" y="200"/>
                  <a:pt x="140" y="200"/>
                </a:cubicBezTo>
                <a:cubicBezTo>
                  <a:pt x="141" y="200"/>
                  <a:pt x="140" y="201"/>
                  <a:pt x="139" y="201"/>
                </a:cubicBezTo>
                <a:close/>
                <a:moveTo>
                  <a:pt x="166" y="194"/>
                </a:moveTo>
                <a:cubicBezTo>
                  <a:pt x="163" y="190"/>
                  <a:pt x="166" y="191"/>
                  <a:pt x="169" y="192"/>
                </a:cubicBezTo>
                <a:cubicBezTo>
                  <a:pt x="169" y="192"/>
                  <a:pt x="167" y="193"/>
                  <a:pt x="166" y="194"/>
                </a:cubicBezTo>
                <a:close/>
                <a:moveTo>
                  <a:pt x="114" y="188"/>
                </a:moveTo>
                <a:cubicBezTo>
                  <a:pt x="114" y="188"/>
                  <a:pt x="114" y="188"/>
                  <a:pt x="114" y="188"/>
                </a:cubicBezTo>
                <a:cubicBezTo>
                  <a:pt x="115" y="187"/>
                  <a:pt x="116" y="187"/>
                  <a:pt x="114" y="188"/>
                </a:cubicBezTo>
                <a:close/>
                <a:moveTo>
                  <a:pt x="123" y="177"/>
                </a:moveTo>
                <a:cubicBezTo>
                  <a:pt x="122" y="177"/>
                  <a:pt x="122" y="176"/>
                  <a:pt x="123" y="176"/>
                </a:cubicBezTo>
                <a:cubicBezTo>
                  <a:pt x="124" y="176"/>
                  <a:pt x="124" y="177"/>
                  <a:pt x="123" y="177"/>
                </a:cubicBezTo>
                <a:close/>
                <a:moveTo>
                  <a:pt x="168" y="175"/>
                </a:moveTo>
                <a:cubicBezTo>
                  <a:pt x="168" y="175"/>
                  <a:pt x="169" y="174"/>
                  <a:pt x="169" y="174"/>
                </a:cubicBezTo>
                <a:cubicBezTo>
                  <a:pt x="169" y="176"/>
                  <a:pt x="169" y="175"/>
                  <a:pt x="168" y="175"/>
                </a:cubicBezTo>
                <a:close/>
                <a:moveTo>
                  <a:pt x="110" y="165"/>
                </a:moveTo>
                <a:cubicBezTo>
                  <a:pt x="109" y="161"/>
                  <a:pt x="109" y="160"/>
                  <a:pt x="111" y="157"/>
                </a:cubicBezTo>
                <a:cubicBezTo>
                  <a:pt x="110" y="155"/>
                  <a:pt x="111" y="151"/>
                  <a:pt x="112" y="152"/>
                </a:cubicBezTo>
                <a:cubicBezTo>
                  <a:pt x="112" y="153"/>
                  <a:pt x="112" y="154"/>
                  <a:pt x="112" y="156"/>
                </a:cubicBezTo>
                <a:cubicBezTo>
                  <a:pt x="114" y="157"/>
                  <a:pt x="114" y="156"/>
                  <a:pt x="115" y="160"/>
                </a:cubicBezTo>
                <a:cubicBezTo>
                  <a:pt x="113" y="159"/>
                  <a:pt x="112" y="158"/>
                  <a:pt x="111" y="158"/>
                </a:cubicBezTo>
                <a:cubicBezTo>
                  <a:pt x="110" y="163"/>
                  <a:pt x="117" y="163"/>
                  <a:pt x="110" y="165"/>
                </a:cubicBezTo>
                <a:close/>
                <a:moveTo>
                  <a:pt x="347" y="157"/>
                </a:moveTo>
                <a:cubicBezTo>
                  <a:pt x="346" y="157"/>
                  <a:pt x="346" y="156"/>
                  <a:pt x="345" y="156"/>
                </a:cubicBezTo>
                <a:cubicBezTo>
                  <a:pt x="345" y="151"/>
                  <a:pt x="346" y="146"/>
                  <a:pt x="349" y="143"/>
                </a:cubicBezTo>
                <a:cubicBezTo>
                  <a:pt x="349" y="139"/>
                  <a:pt x="348" y="139"/>
                  <a:pt x="345" y="137"/>
                </a:cubicBezTo>
                <a:cubicBezTo>
                  <a:pt x="343" y="133"/>
                  <a:pt x="338" y="130"/>
                  <a:pt x="336" y="126"/>
                </a:cubicBezTo>
                <a:cubicBezTo>
                  <a:pt x="330" y="121"/>
                  <a:pt x="329" y="113"/>
                  <a:pt x="326" y="107"/>
                </a:cubicBezTo>
                <a:cubicBezTo>
                  <a:pt x="325" y="103"/>
                  <a:pt x="324" y="102"/>
                  <a:pt x="326" y="100"/>
                </a:cubicBezTo>
                <a:cubicBezTo>
                  <a:pt x="330" y="100"/>
                  <a:pt x="331" y="109"/>
                  <a:pt x="331" y="113"/>
                </a:cubicBezTo>
                <a:cubicBezTo>
                  <a:pt x="334" y="120"/>
                  <a:pt x="339" y="124"/>
                  <a:pt x="344" y="129"/>
                </a:cubicBezTo>
                <a:cubicBezTo>
                  <a:pt x="350" y="133"/>
                  <a:pt x="355" y="134"/>
                  <a:pt x="355" y="142"/>
                </a:cubicBezTo>
                <a:cubicBezTo>
                  <a:pt x="354" y="143"/>
                  <a:pt x="352" y="144"/>
                  <a:pt x="352" y="146"/>
                </a:cubicBezTo>
                <a:cubicBezTo>
                  <a:pt x="352" y="150"/>
                  <a:pt x="351" y="155"/>
                  <a:pt x="347" y="157"/>
                </a:cubicBezTo>
                <a:close/>
                <a:moveTo>
                  <a:pt x="171" y="147"/>
                </a:moveTo>
                <a:cubicBezTo>
                  <a:pt x="172" y="144"/>
                  <a:pt x="171" y="144"/>
                  <a:pt x="167" y="144"/>
                </a:cubicBezTo>
                <a:cubicBezTo>
                  <a:pt x="167" y="146"/>
                  <a:pt x="167" y="146"/>
                  <a:pt x="165" y="145"/>
                </a:cubicBezTo>
                <a:cubicBezTo>
                  <a:pt x="160" y="145"/>
                  <a:pt x="157" y="145"/>
                  <a:pt x="153" y="144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45" y="141"/>
                  <a:pt x="142" y="136"/>
                  <a:pt x="148" y="136"/>
                </a:cubicBezTo>
                <a:cubicBezTo>
                  <a:pt x="150" y="140"/>
                  <a:pt x="150" y="141"/>
                  <a:pt x="155" y="140"/>
                </a:cubicBezTo>
                <a:cubicBezTo>
                  <a:pt x="157" y="141"/>
                  <a:pt x="160" y="142"/>
                  <a:pt x="162" y="141"/>
                </a:cubicBezTo>
                <a:cubicBezTo>
                  <a:pt x="162" y="139"/>
                  <a:pt x="159" y="143"/>
                  <a:pt x="158" y="140"/>
                </a:cubicBezTo>
                <a:cubicBezTo>
                  <a:pt x="155" y="139"/>
                  <a:pt x="154" y="140"/>
                  <a:pt x="155" y="137"/>
                </a:cubicBezTo>
                <a:cubicBezTo>
                  <a:pt x="157" y="137"/>
                  <a:pt x="158" y="137"/>
                  <a:pt x="160" y="139"/>
                </a:cubicBezTo>
                <a:cubicBezTo>
                  <a:pt x="164" y="140"/>
                  <a:pt x="175" y="141"/>
                  <a:pt x="175" y="147"/>
                </a:cubicBezTo>
                <a:cubicBezTo>
                  <a:pt x="174" y="147"/>
                  <a:pt x="174" y="147"/>
                  <a:pt x="171" y="147"/>
                </a:cubicBezTo>
                <a:close/>
                <a:moveTo>
                  <a:pt x="109" y="144"/>
                </a:moveTo>
                <a:cubicBezTo>
                  <a:pt x="107" y="143"/>
                  <a:pt x="108" y="143"/>
                  <a:pt x="108" y="141"/>
                </a:cubicBezTo>
                <a:cubicBezTo>
                  <a:pt x="107" y="140"/>
                  <a:pt x="107" y="140"/>
                  <a:pt x="107" y="138"/>
                </a:cubicBezTo>
                <a:cubicBezTo>
                  <a:pt x="111" y="138"/>
                  <a:pt x="110" y="144"/>
                  <a:pt x="109" y="144"/>
                </a:cubicBezTo>
                <a:close/>
                <a:moveTo>
                  <a:pt x="165" y="144"/>
                </a:moveTo>
                <a:cubicBezTo>
                  <a:pt x="165" y="143"/>
                  <a:pt x="164" y="143"/>
                  <a:pt x="164" y="143"/>
                </a:cubicBezTo>
                <a:cubicBezTo>
                  <a:pt x="164" y="141"/>
                  <a:pt x="170" y="144"/>
                  <a:pt x="165" y="144"/>
                </a:cubicBezTo>
                <a:close/>
                <a:moveTo>
                  <a:pt x="138" y="131"/>
                </a:moveTo>
                <a:cubicBezTo>
                  <a:pt x="137" y="129"/>
                  <a:pt x="138" y="128"/>
                  <a:pt x="140" y="129"/>
                </a:cubicBezTo>
                <a:cubicBezTo>
                  <a:pt x="140" y="131"/>
                  <a:pt x="140" y="131"/>
                  <a:pt x="138" y="131"/>
                </a:cubicBezTo>
                <a:close/>
                <a:moveTo>
                  <a:pt x="198" y="127"/>
                </a:moveTo>
                <a:cubicBezTo>
                  <a:pt x="198" y="125"/>
                  <a:pt x="198" y="124"/>
                  <a:pt x="200" y="124"/>
                </a:cubicBezTo>
                <a:cubicBezTo>
                  <a:pt x="200" y="126"/>
                  <a:pt x="200" y="125"/>
                  <a:pt x="198" y="127"/>
                </a:cubicBezTo>
                <a:close/>
                <a:moveTo>
                  <a:pt x="194" y="124"/>
                </a:moveTo>
                <a:cubicBezTo>
                  <a:pt x="192" y="123"/>
                  <a:pt x="193" y="123"/>
                  <a:pt x="195" y="123"/>
                </a:cubicBezTo>
                <a:cubicBezTo>
                  <a:pt x="194" y="124"/>
                  <a:pt x="195" y="124"/>
                  <a:pt x="194" y="124"/>
                </a:cubicBezTo>
                <a:close/>
                <a:moveTo>
                  <a:pt x="195" y="122"/>
                </a:moveTo>
                <a:cubicBezTo>
                  <a:pt x="195" y="121"/>
                  <a:pt x="197" y="121"/>
                  <a:pt x="197" y="122"/>
                </a:cubicBezTo>
                <a:cubicBezTo>
                  <a:pt x="196" y="122"/>
                  <a:pt x="196" y="122"/>
                  <a:pt x="195" y="122"/>
                </a:cubicBezTo>
                <a:close/>
                <a:moveTo>
                  <a:pt x="190" y="111"/>
                </a:moveTo>
                <a:cubicBezTo>
                  <a:pt x="189" y="111"/>
                  <a:pt x="189" y="109"/>
                  <a:pt x="189" y="109"/>
                </a:cubicBezTo>
                <a:cubicBezTo>
                  <a:pt x="192" y="109"/>
                  <a:pt x="196" y="109"/>
                  <a:pt x="191" y="110"/>
                </a:cubicBezTo>
                <a:cubicBezTo>
                  <a:pt x="190" y="110"/>
                  <a:pt x="191" y="111"/>
                  <a:pt x="190" y="111"/>
                </a:cubicBezTo>
                <a:close/>
                <a:moveTo>
                  <a:pt x="201" y="110"/>
                </a:moveTo>
                <a:cubicBezTo>
                  <a:pt x="201" y="109"/>
                  <a:pt x="201" y="109"/>
                  <a:pt x="198" y="108"/>
                </a:cubicBezTo>
                <a:cubicBezTo>
                  <a:pt x="195" y="106"/>
                  <a:pt x="193" y="104"/>
                  <a:pt x="191" y="102"/>
                </a:cubicBezTo>
                <a:cubicBezTo>
                  <a:pt x="189" y="101"/>
                  <a:pt x="189" y="100"/>
                  <a:pt x="189" y="99"/>
                </a:cubicBezTo>
                <a:cubicBezTo>
                  <a:pt x="184" y="96"/>
                  <a:pt x="182" y="94"/>
                  <a:pt x="180" y="89"/>
                </a:cubicBezTo>
                <a:cubicBezTo>
                  <a:pt x="180" y="88"/>
                  <a:pt x="179" y="87"/>
                  <a:pt x="178" y="86"/>
                </a:cubicBezTo>
                <a:cubicBezTo>
                  <a:pt x="177" y="82"/>
                  <a:pt x="175" y="78"/>
                  <a:pt x="176" y="74"/>
                </a:cubicBezTo>
                <a:cubicBezTo>
                  <a:pt x="181" y="75"/>
                  <a:pt x="186" y="76"/>
                  <a:pt x="191" y="80"/>
                </a:cubicBezTo>
                <a:cubicBezTo>
                  <a:pt x="193" y="84"/>
                  <a:pt x="202" y="85"/>
                  <a:pt x="204" y="90"/>
                </a:cubicBezTo>
                <a:cubicBezTo>
                  <a:pt x="208" y="91"/>
                  <a:pt x="209" y="95"/>
                  <a:pt x="212" y="98"/>
                </a:cubicBezTo>
                <a:cubicBezTo>
                  <a:pt x="210" y="101"/>
                  <a:pt x="207" y="100"/>
                  <a:pt x="210" y="102"/>
                </a:cubicBezTo>
                <a:cubicBezTo>
                  <a:pt x="210" y="104"/>
                  <a:pt x="208" y="107"/>
                  <a:pt x="207" y="109"/>
                </a:cubicBezTo>
                <a:cubicBezTo>
                  <a:pt x="204" y="109"/>
                  <a:pt x="203" y="108"/>
                  <a:pt x="201" y="110"/>
                </a:cubicBezTo>
                <a:close/>
                <a:moveTo>
                  <a:pt x="184" y="104"/>
                </a:moveTo>
                <a:cubicBezTo>
                  <a:pt x="184" y="103"/>
                  <a:pt x="186" y="103"/>
                  <a:pt x="186" y="104"/>
                </a:cubicBezTo>
                <a:cubicBezTo>
                  <a:pt x="184" y="104"/>
                  <a:pt x="184" y="104"/>
                  <a:pt x="184" y="104"/>
                </a:cubicBezTo>
                <a:close/>
                <a:moveTo>
                  <a:pt x="310" y="101"/>
                </a:moveTo>
                <a:cubicBezTo>
                  <a:pt x="310" y="99"/>
                  <a:pt x="303" y="99"/>
                  <a:pt x="302" y="99"/>
                </a:cubicBezTo>
                <a:cubicBezTo>
                  <a:pt x="301" y="96"/>
                  <a:pt x="301" y="97"/>
                  <a:pt x="298" y="96"/>
                </a:cubicBezTo>
                <a:cubicBezTo>
                  <a:pt x="298" y="93"/>
                  <a:pt x="298" y="91"/>
                  <a:pt x="298" y="89"/>
                </a:cubicBezTo>
                <a:cubicBezTo>
                  <a:pt x="297" y="88"/>
                  <a:pt x="298" y="84"/>
                  <a:pt x="299" y="83"/>
                </a:cubicBezTo>
                <a:cubicBezTo>
                  <a:pt x="308" y="83"/>
                  <a:pt x="308" y="83"/>
                  <a:pt x="308" y="83"/>
                </a:cubicBezTo>
                <a:cubicBezTo>
                  <a:pt x="310" y="81"/>
                  <a:pt x="310" y="81"/>
                  <a:pt x="313" y="80"/>
                </a:cubicBezTo>
                <a:cubicBezTo>
                  <a:pt x="313" y="79"/>
                  <a:pt x="316" y="81"/>
                  <a:pt x="316" y="81"/>
                </a:cubicBezTo>
                <a:cubicBezTo>
                  <a:pt x="313" y="83"/>
                  <a:pt x="318" y="84"/>
                  <a:pt x="320" y="84"/>
                </a:cubicBezTo>
                <a:cubicBezTo>
                  <a:pt x="323" y="83"/>
                  <a:pt x="320" y="74"/>
                  <a:pt x="325" y="78"/>
                </a:cubicBezTo>
                <a:cubicBezTo>
                  <a:pt x="325" y="79"/>
                  <a:pt x="325" y="81"/>
                  <a:pt x="324" y="83"/>
                </a:cubicBezTo>
                <a:cubicBezTo>
                  <a:pt x="325" y="85"/>
                  <a:pt x="323" y="91"/>
                  <a:pt x="328" y="89"/>
                </a:cubicBezTo>
                <a:cubicBezTo>
                  <a:pt x="330" y="85"/>
                  <a:pt x="333" y="81"/>
                  <a:pt x="334" y="78"/>
                </a:cubicBezTo>
                <a:cubicBezTo>
                  <a:pt x="336" y="78"/>
                  <a:pt x="333" y="83"/>
                  <a:pt x="333" y="83"/>
                </a:cubicBezTo>
                <a:cubicBezTo>
                  <a:pt x="332" y="84"/>
                  <a:pt x="330" y="89"/>
                  <a:pt x="328" y="90"/>
                </a:cubicBezTo>
                <a:cubicBezTo>
                  <a:pt x="327" y="96"/>
                  <a:pt x="316" y="99"/>
                  <a:pt x="310" y="101"/>
                </a:cubicBezTo>
                <a:close/>
                <a:moveTo>
                  <a:pt x="234" y="90"/>
                </a:moveTo>
                <a:cubicBezTo>
                  <a:pt x="233" y="90"/>
                  <a:pt x="232" y="89"/>
                  <a:pt x="231" y="89"/>
                </a:cubicBezTo>
                <a:cubicBezTo>
                  <a:pt x="229" y="89"/>
                  <a:pt x="229" y="89"/>
                  <a:pt x="221" y="89"/>
                </a:cubicBezTo>
                <a:cubicBezTo>
                  <a:pt x="215" y="86"/>
                  <a:pt x="207" y="87"/>
                  <a:pt x="202" y="83"/>
                </a:cubicBezTo>
                <a:cubicBezTo>
                  <a:pt x="202" y="81"/>
                  <a:pt x="202" y="76"/>
                  <a:pt x="201" y="75"/>
                </a:cubicBezTo>
                <a:cubicBezTo>
                  <a:pt x="194" y="73"/>
                  <a:pt x="200" y="68"/>
                  <a:pt x="203" y="65"/>
                </a:cubicBezTo>
                <a:cubicBezTo>
                  <a:pt x="203" y="65"/>
                  <a:pt x="205" y="65"/>
                  <a:pt x="205" y="64"/>
                </a:cubicBezTo>
                <a:cubicBezTo>
                  <a:pt x="203" y="62"/>
                  <a:pt x="204" y="59"/>
                  <a:pt x="202" y="57"/>
                </a:cubicBezTo>
                <a:cubicBezTo>
                  <a:pt x="203" y="54"/>
                  <a:pt x="201" y="54"/>
                  <a:pt x="204" y="53"/>
                </a:cubicBezTo>
                <a:cubicBezTo>
                  <a:pt x="206" y="55"/>
                  <a:pt x="209" y="54"/>
                  <a:pt x="213" y="54"/>
                </a:cubicBezTo>
                <a:cubicBezTo>
                  <a:pt x="217" y="52"/>
                  <a:pt x="215" y="51"/>
                  <a:pt x="211" y="51"/>
                </a:cubicBezTo>
                <a:cubicBezTo>
                  <a:pt x="204" y="52"/>
                  <a:pt x="198" y="51"/>
                  <a:pt x="192" y="51"/>
                </a:cubicBezTo>
                <a:cubicBezTo>
                  <a:pt x="191" y="51"/>
                  <a:pt x="191" y="51"/>
                  <a:pt x="190" y="52"/>
                </a:cubicBezTo>
                <a:cubicBezTo>
                  <a:pt x="183" y="52"/>
                  <a:pt x="175" y="53"/>
                  <a:pt x="168" y="52"/>
                </a:cubicBezTo>
                <a:cubicBezTo>
                  <a:pt x="167" y="51"/>
                  <a:pt x="170" y="51"/>
                  <a:pt x="172" y="49"/>
                </a:cubicBezTo>
                <a:cubicBezTo>
                  <a:pt x="172" y="49"/>
                  <a:pt x="173" y="49"/>
                  <a:pt x="174" y="49"/>
                </a:cubicBezTo>
                <a:cubicBezTo>
                  <a:pt x="174" y="48"/>
                  <a:pt x="174" y="44"/>
                  <a:pt x="175" y="47"/>
                </a:cubicBezTo>
                <a:cubicBezTo>
                  <a:pt x="178" y="47"/>
                  <a:pt x="183" y="47"/>
                  <a:pt x="184" y="44"/>
                </a:cubicBezTo>
                <a:cubicBezTo>
                  <a:pt x="181" y="44"/>
                  <a:pt x="178" y="46"/>
                  <a:pt x="179" y="43"/>
                </a:cubicBezTo>
                <a:cubicBezTo>
                  <a:pt x="183" y="40"/>
                  <a:pt x="186" y="38"/>
                  <a:pt x="192" y="36"/>
                </a:cubicBezTo>
                <a:cubicBezTo>
                  <a:pt x="192" y="36"/>
                  <a:pt x="193" y="32"/>
                  <a:pt x="193" y="34"/>
                </a:cubicBezTo>
                <a:cubicBezTo>
                  <a:pt x="194" y="35"/>
                  <a:pt x="194" y="35"/>
                  <a:pt x="196" y="35"/>
                </a:cubicBezTo>
                <a:cubicBezTo>
                  <a:pt x="197" y="32"/>
                  <a:pt x="199" y="32"/>
                  <a:pt x="201" y="30"/>
                </a:cubicBezTo>
                <a:cubicBezTo>
                  <a:pt x="199" y="27"/>
                  <a:pt x="204" y="28"/>
                  <a:pt x="206" y="28"/>
                </a:cubicBezTo>
                <a:cubicBezTo>
                  <a:pt x="210" y="24"/>
                  <a:pt x="216" y="25"/>
                  <a:pt x="221" y="24"/>
                </a:cubicBezTo>
                <a:cubicBezTo>
                  <a:pt x="224" y="25"/>
                  <a:pt x="226" y="26"/>
                  <a:pt x="229" y="26"/>
                </a:cubicBezTo>
                <a:cubicBezTo>
                  <a:pt x="234" y="27"/>
                  <a:pt x="238" y="27"/>
                  <a:pt x="244" y="28"/>
                </a:cubicBezTo>
                <a:cubicBezTo>
                  <a:pt x="244" y="25"/>
                  <a:pt x="243" y="25"/>
                  <a:pt x="242" y="25"/>
                </a:cubicBezTo>
                <a:cubicBezTo>
                  <a:pt x="238" y="20"/>
                  <a:pt x="226" y="17"/>
                  <a:pt x="221" y="16"/>
                </a:cubicBezTo>
                <a:cubicBezTo>
                  <a:pt x="216" y="13"/>
                  <a:pt x="208" y="14"/>
                  <a:pt x="204" y="12"/>
                </a:cubicBezTo>
                <a:cubicBezTo>
                  <a:pt x="202" y="12"/>
                  <a:pt x="200" y="12"/>
                  <a:pt x="198" y="12"/>
                </a:cubicBezTo>
                <a:cubicBezTo>
                  <a:pt x="196" y="12"/>
                  <a:pt x="194" y="13"/>
                  <a:pt x="192" y="13"/>
                </a:cubicBezTo>
                <a:cubicBezTo>
                  <a:pt x="191" y="10"/>
                  <a:pt x="193" y="10"/>
                  <a:pt x="195" y="9"/>
                </a:cubicBezTo>
                <a:cubicBezTo>
                  <a:pt x="201" y="9"/>
                  <a:pt x="208" y="9"/>
                  <a:pt x="214" y="12"/>
                </a:cubicBezTo>
                <a:cubicBezTo>
                  <a:pt x="216" y="12"/>
                  <a:pt x="217" y="12"/>
                  <a:pt x="218" y="10"/>
                </a:cubicBezTo>
                <a:cubicBezTo>
                  <a:pt x="221" y="10"/>
                  <a:pt x="231" y="10"/>
                  <a:pt x="222" y="12"/>
                </a:cubicBezTo>
                <a:cubicBezTo>
                  <a:pt x="222" y="13"/>
                  <a:pt x="230" y="16"/>
                  <a:pt x="232" y="15"/>
                </a:cubicBezTo>
                <a:cubicBezTo>
                  <a:pt x="232" y="14"/>
                  <a:pt x="233" y="15"/>
                  <a:pt x="234" y="15"/>
                </a:cubicBezTo>
                <a:cubicBezTo>
                  <a:pt x="234" y="17"/>
                  <a:pt x="234" y="18"/>
                  <a:pt x="237" y="19"/>
                </a:cubicBezTo>
                <a:cubicBezTo>
                  <a:pt x="239" y="20"/>
                  <a:pt x="242" y="21"/>
                  <a:pt x="245" y="22"/>
                </a:cubicBezTo>
                <a:cubicBezTo>
                  <a:pt x="246" y="24"/>
                  <a:pt x="250" y="28"/>
                  <a:pt x="252" y="29"/>
                </a:cubicBezTo>
                <a:cubicBezTo>
                  <a:pt x="253" y="30"/>
                  <a:pt x="254" y="31"/>
                  <a:pt x="256" y="31"/>
                </a:cubicBezTo>
                <a:cubicBezTo>
                  <a:pt x="256" y="33"/>
                  <a:pt x="261" y="37"/>
                  <a:pt x="263" y="38"/>
                </a:cubicBezTo>
                <a:cubicBezTo>
                  <a:pt x="263" y="40"/>
                  <a:pt x="267" y="44"/>
                  <a:pt x="268" y="48"/>
                </a:cubicBezTo>
                <a:cubicBezTo>
                  <a:pt x="269" y="49"/>
                  <a:pt x="272" y="51"/>
                  <a:pt x="275" y="53"/>
                </a:cubicBezTo>
                <a:cubicBezTo>
                  <a:pt x="276" y="54"/>
                  <a:pt x="276" y="57"/>
                  <a:pt x="277" y="59"/>
                </a:cubicBezTo>
                <a:cubicBezTo>
                  <a:pt x="274" y="61"/>
                  <a:pt x="281" y="66"/>
                  <a:pt x="282" y="67"/>
                </a:cubicBezTo>
                <a:cubicBezTo>
                  <a:pt x="282" y="68"/>
                  <a:pt x="283" y="68"/>
                  <a:pt x="283" y="69"/>
                </a:cubicBezTo>
                <a:cubicBezTo>
                  <a:pt x="280" y="70"/>
                  <a:pt x="279" y="69"/>
                  <a:pt x="278" y="71"/>
                </a:cubicBezTo>
                <a:cubicBezTo>
                  <a:pt x="276" y="71"/>
                  <a:pt x="277" y="72"/>
                  <a:pt x="276" y="70"/>
                </a:cubicBezTo>
                <a:cubicBezTo>
                  <a:pt x="274" y="69"/>
                  <a:pt x="274" y="70"/>
                  <a:pt x="274" y="72"/>
                </a:cubicBezTo>
                <a:cubicBezTo>
                  <a:pt x="269" y="72"/>
                  <a:pt x="267" y="68"/>
                  <a:pt x="263" y="74"/>
                </a:cubicBezTo>
                <a:cubicBezTo>
                  <a:pt x="262" y="76"/>
                  <a:pt x="262" y="76"/>
                  <a:pt x="261" y="78"/>
                </a:cubicBezTo>
                <a:cubicBezTo>
                  <a:pt x="256" y="79"/>
                  <a:pt x="260" y="83"/>
                  <a:pt x="255" y="83"/>
                </a:cubicBezTo>
                <a:cubicBezTo>
                  <a:pt x="254" y="80"/>
                  <a:pt x="251" y="82"/>
                  <a:pt x="251" y="82"/>
                </a:cubicBezTo>
                <a:cubicBezTo>
                  <a:pt x="249" y="84"/>
                  <a:pt x="247" y="87"/>
                  <a:pt x="245" y="87"/>
                </a:cubicBezTo>
                <a:cubicBezTo>
                  <a:pt x="246" y="86"/>
                  <a:pt x="246" y="85"/>
                  <a:pt x="246" y="84"/>
                </a:cubicBezTo>
                <a:cubicBezTo>
                  <a:pt x="242" y="82"/>
                  <a:pt x="237" y="85"/>
                  <a:pt x="235" y="90"/>
                </a:cubicBezTo>
                <a:cubicBezTo>
                  <a:pt x="235" y="90"/>
                  <a:pt x="234" y="90"/>
                  <a:pt x="234" y="90"/>
                </a:cubicBezTo>
                <a:close/>
                <a:moveTo>
                  <a:pt x="311" y="75"/>
                </a:moveTo>
                <a:cubicBezTo>
                  <a:pt x="310" y="74"/>
                  <a:pt x="311" y="72"/>
                  <a:pt x="311" y="71"/>
                </a:cubicBezTo>
                <a:cubicBezTo>
                  <a:pt x="311" y="71"/>
                  <a:pt x="310" y="70"/>
                  <a:pt x="310" y="70"/>
                </a:cubicBezTo>
                <a:cubicBezTo>
                  <a:pt x="305" y="68"/>
                  <a:pt x="302" y="63"/>
                  <a:pt x="301" y="60"/>
                </a:cubicBezTo>
                <a:cubicBezTo>
                  <a:pt x="300" y="57"/>
                  <a:pt x="300" y="54"/>
                  <a:pt x="300" y="51"/>
                </a:cubicBezTo>
                <a:cubicBezTo>
                  <a:pt x="300" y="43"/>
                  <a:pt x="302" y="35"/>
                  <a:pt x="302" y="27"/>
                </a:cubicBezTo>
                <a:cubicBezTo>
                  <a:pt x="305" y="24"/>
                  <a:pt x="307" y="26"/>
                  <a:pt x="308" y="30"/>
                </a:cubicBezTo>
                <a:cubicBezTo>
                  <a:pt x="309" y="30"/>
                  <a:pt x="310" y="30"/>
                  <a:pt x="311" y="33"/>
                </a:cubicBezTo>
                <a:cubicBezTo>
                  <a:pt x="314" y="34"/>
                  <a:pt x="316" y="37"/>
                  <a:pt x="316" y="42"/>
                </a:cubicBezTo>
                <a:cubicBezTo>
                  <a:pt x="315" y="43"/>
                  <a:pt x="313" y="44"/>
                  <a:pt x="314" y="46"/>
                </a:cubicBezTo>
                <a:cubicBezTo>
                  <a:pt x="315" y="46"/>
                  <a:pt x="316" y="45"/>
                  <a:pt x="317" y="47"/>
                </a:cubicBezTo>
                <a:cubicBezTo>
                  <a:pt x="317" y="50"/>
                  <a:pt x="316" y="55"/>
                  <a:pt x="317" y="59"/>
                </a:cubicBezTo>
                <a:cubicBezTo>
                  <a:pt x="316" y="60"/>
                  <a:pt x="316" y="60"/>
                  <a:pt x="316" y="62"/>
                </a:cubicBezTo>
                <a:cubicBezTo>
                  <a:pt x="317" y="67"/>
                  <a:pt x="314" y="70"/>
                  <a:pt x="313" y="75"/>
                </a:cubicBezTo>
                <a:cubicBezTo>
                  <a:pt x="312" y="75"/>
                  <a:pt x="312" y="75"/>
                  <a:pt x="311" y="75"/>
                </a:cubicBezTo>
                <a:close/>
                <a:moveTo>
                  <a:pt x="215" y="59"/>
                </a:moveTo>
                <a:cubicBezTo>
                  <a:pt x="209" y="57"/>
                  <a:pt x="216" y="56"/>
                  <a:pt x="219" y="57"/>
                </a:cubicBezTo>
                <a:cubicBezTo>
                  <a:pt x="219" y="60"/>
                  <a:pt x="218" y="59"/>
                  <a:pt x="215" y="59"/>
                </a:cubicBezTo>
                <a:close/>
                <a:moveTo>
                  <a:pt x="312" y="50"/>
                </a:moveTo>
                <a:cubicBezTo>
                  <a:pt x="312" y="49"/>
                  <a:pt x="313" y="46"/>
                  <a:pt x="314" y="46"/>
                </a:cubicBezTo>
                <a:cubicBezTo>
                  <a:pt x="314" y="49"/>
                  <a:pt x="315" y="50"/>
                  <a:pt x="312" y="50"/>
                </a:cubicBezTo>
                <a:close/>
                <a:moveTo>
                  <a:pt x="263" y="46"/>
                </a:moveTo>
                <a:cubicBezTo>
                  <a:pt x="262" y="46"/>
                  <a:pt x="262" y="46"/>
                  <a:pt x="262" y="46"/>
                </a:cubicBezTo>
                <a:cubicBezTo>
                  <a:pt x="263" y="46"/>
                  <a:pt x="264" y="46"/>
                  <a:pt x="263" y="46"/>
                </a:cubicBezTo>
                <a:close/>
                <a:moveTo>
                  <a:pt x="185" y="31"/>
                </a:moveTo>
                <a:cubicBezTo>
                  <a:pt x="183" y="30"/>
                  <a:pt x="187" y="28"/>
                  <a:pt x="189" y="29"/>
                </a:cubicBezTo>
                <a:cubicBezTo>
                  <a:pt x="188" y="30"/>
                  <a:pt x="187" y="31"/>
                  <a:pt x="185" y="31"/>
                </a:cubicBezTo>
                <a:close/>
                <a:moveTo>
                  <a:pt x="195" y="30"/>
                </a:moveTo>
                <a:cubicBezTo>
                  <a:pt x="194" y="30"/>
                  <a:pt x="194" y="30"/>
                  <a:pt x="193" y="29"/>
                </a:cubicBezTo>
                <a:cubicBezTo>
                  <a:pt x="194" y="29"/>
                  <a:pt x="196" y="27"/>
                  <a:pt x="198" y="29"/>
                </a:cubicBezTo>
                <a:cubicBezTo>
                  <a:pt x="197" y="30"/>
                  <a:pt x="196" y="30"/>
                  <a:pt x="195" y="30"/>
                </a:cubicBezTo>
                <a:close/>
                <a:moveTo>
                  <a:pt x="220" y="28"/>
                </a:moveTo>
                <a:cubicBezTo>
                  <a:pt x="213" y="28"/>
                  <a:pt x="222" y="27"/>
                  <a:pt x="224" y="28"/>
                </a:cubicBezTo>
                <a:cubicBezTo>
                  <a:pt x="223" y="28"/>
                  <a:pt x="223" y="28"/>
                  <a:pt x="220" y="28"/>
                </a:cubicBezTo>
                <a:close/>
                <a:moveTo>
                  <a:pt x="253" y="22"/>
                </a:moveTo>
                <a:cubicBezTo>
                  <a:pt x="252" y="21"/>
                  <a:pt x="250" y="20"/>
                  <a:pt x="253" y="21"/>
                </a:cubicBezTo>
                <a:cubicBezTo>
                  <a:pt x="253" y="21"/>
                  <a:pt x="253" y="22"/>
                  <a:pt x="253" y="22"/>
                </a:cubicBezTo>
                <a:close/>
                <a:moveTo>
                  <a:pt x="248" y="19"/>
                </a:moveTo>
                <a:cubicBezTo>
                  <a:pt x="246" y="18"/>
                  <a:pt x="248" y="15"/>
                  <a:pt x="243" y="15"/>
                </a:cubicBezTo>
                <a:cubicBezTo>
                  <a:pt x="242" y="17"/>
                  <a:pt x="236" y="15"/>
                  <a:pt x="242" y="14"/>
                </a:cubicBezTo>
                <a:cubicBezTo>
                  <a:pt x="242" y="13"/>
                  <a:pt x="242" y="13"/>
                  <a:pt x="241" y="12"/>
                </a:cubicBezTo>
                <a:cubicBezTo>
                  <a:pt x="239" y="12"/>
                  <a:pt x="238" y="11"/>
                  <a:pt x="237" y="11"/>
                </a:cubicBezTo>
                <a:cubicBezTo>
                  <a:pt x="239" y="14"/>
                  <a:pt x="236" y="13"/>
                  <a:pt x="234" y="13"/>
                </a:cubicBezTo>
                <a:cubicBezTo>
                  <a:pt x="234" y="11"/>
                  <a:pt x="226" y="12"/>
                  <a:pt x="236" y="10"/>
                </a:cubicBezTo>
                <a:cubicBezTo>
                  <a:pt x="236" y="10"/>
                  <a:pt x="236" y="10"/>
                  <a:pt x="236" y="9"/>
                </a:cubicBezTo>
                <a:cubicBezTo>
                  <a:pt x="232" y="7"/>
                  <a:pt x="229" y="5"/>
                  <a:pt x="226" y="4"/>
                </a:cubicBezTo>
                <a:cubicBezTo>
                  <a:pt x="225" y="3"/>
                  <a:pt x="223" y="4"/>
                  <a:pt x="223" y="2"/>
                </a:cubicBezTo>
                <a:cubicBezTo>
                  <a:pt x="225" y="2"/>
                  <a:pt x="226" y="3"/>
                  <a:pt x="227" y="3"/>
                </a:cubicBezTo>
                <a:cubicBezTo>
                  <a:pt x="228" y="4"/>
                  <a:pt x="238" y="8"/>
                  <a:pt x="241" y="9"/>
                </a:cubicBezTo>
                <a:cubicBezTo>
                  <a:pt x="242" y="11"/>
                  <a:pt x="245" y="11"/>
                  <a:pt x="247" y="14"/>
                </a:cubicBezTo>
                <a:cubicBezTo>
                  <a:pt x="248" y="15"/>
                  <a:pt x="255" y="19"/>
                  <a:pt x="248" y="19"/>
                </a:cubicBezTo>
                <a:close/>
                <a:moveTo>
                  <a:pt x="217" y="2"/>
                </a:moveTo>
                <a:cubicBezTo>
                  <a:pt x="217" y="2"/>
                  <a:pt x="216" y="1"/>
                  <a:pt x="216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16" y="0"/>
                  <a:pt x="218" y="1"/>
                  <a:pt x="222" y="1"/>
                </a:cubicBezTo>
                <a:cubicBezTo>
                  <a:pt x="220" y="1"/>
                  <a:pt x="219" y="1"/>
                  <a:pt x="217" y="2"/>
                </a:cubicBezTo>
                <a:close/>
                <a:moveTo>
                  <a:pt x="624" y="625"/>
                </a:moveTo>
                <a:cubicBezTo>
                  <a:pt x="624" y="624"/>
                  <a:pt x="624" y="624"/>
                  <a:pt x="624" y="623"/>
                </a:cubicBezTo>
                <a:cubicBezTo>
                  <a:pt x="624" y="623"/>
                  <a:pt x="625" y="623"/>
                  <a:pt x="625" y="623"/>
                </a:cubicBezTo>
                <a:cubicBezTo>
                  <a:pt x="625" y="624"/>
                  <a:pt x="625" y="624"/>
                  <a:pt x="625" y="625"/>
                </a:cubicBezTo>
                <a:cubicBezTo>
                  <a:pt x="624" y="625"/>
                  <a:pt x="624" y="625"/>
                  <a:pt x="624" y="625"/>
                </a:cubicBezTo>
                <a:close/>
                <a:moveTo>
                  <a:pt x="656" y="614"/>
                </a:moveTo>
                <a:cubicBezTo>
                  <a:pt x="656" y="614"/>
                  <a:pt x="656" y="613"/>
                  <a:pt x="656" y="613"/>
                </a:cubicBezTo>
                <a:cubicBezTo>
                  <a:pt x="657" y="611"/>
                  <a:pt x="659" y="610"/>
                  <a:pt x="661" y="608"/>
                </a:cubicBezTo>
                <a:cubicBezTo>
                  <a:pt x="662" y="607"/>
                  <a:pt x="663" y="607"/>
                  <a:pt x="666" y="604"/>
                </a:cubicBezTo>
                <a:cubicBezTo>
                  <a:pt x="669" y="599"/>
                  <a:pt x="669" y="599"/>
                  <a:pt x="674" y="597"/>
                </a:cubicBezTo>
                <a:cubicBezTo>
                  <a:pt x="678" y="595"/>
                  <a:pt x="684" y="596"/>
                  <a:pt x="688" y="599"/>
                </a:cubicBezTo>
                <a:cubicBezTo>
                  <a:pt x="688" y="600"/>
                  <a:pt x="689" y="600"/>
                  <a:pt x="689" y="601"/>
                </a:cubicBezTo>
                <a:cubicBezTo>
                  <a:pt x="686" y="607"/>
                  <a:pt x="681" y="604"/>
                  <a:pt x="676" y="604"/>
                </a:cubicBezTo>
                <a:cubicBezTo>
                  <a:pt x="674" y="606"/>
                  <a:pt x="673" y="606"/>
                  <a:pt x="670" y="606"/>
                </a:cubicBezTo>
                <a:cubicBezTo>
                  <a:pt x="670" y="607"/>
                  <a:pt x="670" y="608"/>
                  <a:pt x="670" y="608"/>
                </a:cubicBezTo>
                <a:cubicBezTo>
                  <a:pt x="667" y="607"/>
                  <a:pt x="667" y="608"/>
                  <a:pt x="666" y="608"/>
                </a:cubicBezTo>
                <a:cubicBezTo>
                  <a:pt x="664" y="613"/>
                  <a:pt x="663" y="613"/>
                  <a:pt x="656" y="614"/>
                </a:cubicBezTo>
                <a:close/>
                <a:moveTo>
                  <a:pt x="616" y="597"/>
                </a:moveTo>
                <a:cubicBezTo>
                  <a:pt x="616" y="596"/>
                  <a:pt x="616" y="596"/>
                  <a:pt x="616" y="595"/>
                </a:cubicBezTo>
                <a:cubicBezTo>
                  <a:pt x="613" y="594"/>
                  <a:pt x="611" y="594"/>
                  <a:pt x="613" y="591"/>
                </a:cubicBezTo>
                <a:cubicBezTo>
                  <a:pt x="613" y="590"/>
                  <a:pt x="612" y="588"/>
                  <a:pt x="612" y="587"/>
                </a:cubicBezTo>
                <a:cubicBezTo>
                  <a:pt x="611" y="583"/>
                  <a:pt x="612" y="584"/>
                  <a:pt x="613" y="582"/>
                </a:cubicBezTo>
                <a:cubicBezTo>
                  <a:pt x="613" y="581"/>
                  <a:pt x="613" y="580"/>
                  <a:pt x="613" y="580"/>
                </a:cubicBezTo>
                <a:cubicBezTo>
                  <a:pt x="612" y="579"/>
                  <a:pt x="612" y="579"/>
                  <a:pt x="611" y="578"/>
                </a:cubicBezTo>
                <a:cubicBezTo>
                  <a:pt x="611" y="577"/>
                  <a:pt x="611" y="576"/>
                  <a:pt x="611" y="575"/>
                </a:cubicBezTo>
                <a:cubicBezTo>
                  <a:pt x="611" y="574"/>
                  <a:pt x="610" y="573"/>
                  <a:pt x="609" y="572"/>
                </a:cubicBezTo>
                <a:cubicBezTo>
                  <a:pt x="610" y="566"/>
                  <a:pt x="610" y="561"/>
                  <a:pt x="610" y="555"/>
                </a:cubicBezTo>
                <a:cubicBezTo>
                  <a:pt x="611" y="552"/>
                  <a:pt x="610" y="549"/>
                  <a:pt x="610" y="546"/>
                </a:cubicBezTo>
                <a:cubicBezTo>
                  <a:pt x="614" y="542"/>
                  <a:pt x="614" y="531"/>
                  <a:pt x="614" y="527"/>
                </a:cubicBezTo>
                <a:cubicBezTo>
                  <a:pt x="615" y="525"/>
                  <a:pt x="617" y="525"/>
                  <a:pt x="618" y="524"/>
                </a:cubicBezTo>
                <a:cubicBezTo>
                  <a:pt x="618" y="523"/>
                  <a:pt x="618" y="523"/>
                  <a:pt x="619" y="522"/>
                </a:cubicBezTo>
                <a:cubicBezTo>
                  <a:pt x="620" y="522"/>
                  <a:pt x="621" y="522"/>
                  <a:pt x="622" y="521"/>
                </a:cubicBezTo>
                <a:cubicBezTo>
                  <a:pt x="623" y="519"/>
                  <a:pt x="622" y="517"/>
                  <a:pt x="622" y="516"/>
                </a:cubicBezTo>
                <a:cubicBezTo>
                  <a:pt x="624" y="513"/>
                  <a:pt x="621" y="512"/>
                  <a:pt x="625" y="511"/>
                </a:cubicBezTo>
                <a:cubicBezTo>
                  <a:pt x="624" y="506"/>
                  <a:pt x="623" y="505"/>
                  <a:pt x="628" y="504"/>
                </a:cubicBezTo>
                <a:cubicBezTo>
                  <a:pt x="628" y="504"/>
                  <a:pt x="628" y="504"/>
                  <a:pt x="628" y="504"/>
                </a:cubicBezTo>
                <a:cubicBezTo>
                  <a:pt x="625" y="503"/>
                  <a:pt x="626" y="502"/>
                  <a:pt x="626" y="501"/>
                </a:cubicBezTo>
                <a:cubicBezTo>
                  <a:pt x="624" y="500"/>
                  <a:pt x="626" y="497"/>
                  <a:pt x="627" y="496"/>
                </a:cubicBezTo>
                <a:cubicBezTo>
                  <a:pt x="628" y="496"/>
                  <a:pt x="628" y="495"/>
                  <a:pt x="628" y="495"/>
                </a:cubicBezTo>
                <a:cubicBezTo>
                  <a:pt x="630" y="497"/>
                  <a:pt x="629" y="499"/>
                  <a:pt x="629" y="503"/>
                </a:cubicBezTo>
                <a:cubicBezTo>
                  <a:pt x="630" y="503"/>
                  <a:pt x="630" y="503"/>
                  <a:pt x="630" y="503"/>
                </a:cubicBezTo>
                <a:cubicBezTo>
                  <a:pt x="630" y="503"/>
                  <a:pt x="630" y="503"/>
                  <a:pt x="630" y="503"/>
                </a:cubicBezTo>
                <a:cubicBezTo>
                  <a:pt x="630" y="503"/>
                  <a:pt x="630" y="503"/>
                  <a:pt x="629" y="503"/>
                </a:cubicBezTo>
                <a:cubicBezTo>
                  <a:pt x="629" y="505"/>
                  <a:pt x="629" y="507"/>
                  <a:pt x="631" y="509"/>
                </a:cubicBezTo>
                <a:cubicBezTo>
                  <a:pt x="632" y="509"/>
                  <a:pt x="632" y="510"/>
                  <a:pt x="632" y="511"/>
                </a:cubicBezTo>
                <a:cubicBezTo>
                  <a:pt x="632" y="516"/>
                  <a:pt x="635" y="521"/>
                  <a:pt x="635" y="527"/>
                </a:cubicBezTo>
                <a:cubicBezTo>
                  <a:pt x="635" y="527"/>
                  <a:pt x="636" y="527"/>
                  <a:pt x="636" y="527"/>
                </a:cubicBezTo>
                <a:cubicBezTo>
                  <a:pt x="636" y="527"/>
                  <a:pt x="636" y="528"/>
                  <a:pt x="636" y="529"/>
                </a:cubicBezTo>
                <a:cubicBezTo>
                  <a:pt x="635" y="529"/>
                  <a:pt x="635" y="529"/>
                  <a:pt x="634" y="529"/>
                </a:cubicBezTo>
                <a:cubicBezTo>
                  <a:pt x="634" y="530"/>
                  <a:pt x="633" y="531"/>
                  <a:pt x="631" y="532"/>
                </a:cubicBezTo>
                <a:cubicBezTo>
                  <a:pt x="631" y="533"/>
                  <a:pt x="630" y="534"/>
                  <a:pt x="631" y="536"/>
                </a:cubicBezTo>
                <a:cubicBezTo>
                  <a:pt x="633" y="539"/>
                  <a:pt x="634" y="543"/>
                  <a:pt x="633" y="548"/>
                </a:cubicBezTo>
                <a:cubicBezTo>
                  <a:pt x="635" y="550"/>
                  <a:pt x="636" y="553"/>
                  <a:pt x="636" y="556"/>
                </a:cubicBezTo>
                <a:cubicBezTo>
                  <a:pt x="636" y="558"/>
                  <a:pt x="635" y="560"/>
                  <a:pt x="634" y="562"/>
                </a:cubicBezTo>
                <a:cubicBezTo>
                  <a:pt x="634" y="566"/>
                  <a:pt x="633" y="569"/>
                  <a:pt x="631" y="574"/>
                </a:cubicBezTo>
                <a:cubicBezTo>
                  <a:pt x="631" y="574"/>
                  <a:pt x="631" y="575"/>
                  <a:pt x="631" y="576"/>
                </a:cubicBezTo>
                <a:cubicBezTo>
                  <a:pt x="626" y="579"/>
                  <a:pt x="627" y="578"/>
                  <a:pt x="627" y="584"/>
                </a:cubicBezTo>
                <a:cubicBezTo>
                  <a:pt x="626" y="585"/>
                  <a:pt x="626" y="586"/>
                  <a:pt x="625" y="587"/>
                </a:cubicBezTo>
                <a:cubicBezTo>
                  <a:pt x="626" y="588"/>
                  <a:pt x="626" y="588"/>
                  <a:pt x="627" y="589"/>
                </a:cubicBezTo>
                <a:cubicBezTo>
                  <a:pt x="625" y="591"/>
                  <a:pt x="623" y="592"/>
                  <a:pt x="622" y="594"/>
                </a:cubicBezTo>
                <a:cubicBezTo>
                  <a:pt x="621" y="594"/>
                  <a:pt x="620" y="594"/>
                  <a:pt x="619" y="594"/>
                </a:cubicBezTo>
                <a:cubicBezTo>
                  <a:pt x="619" y="595"/>
                  <a:pt x="618" y="595"/>
                  <a:pt x="618" y="596"/>
                </a:cubicBezTo>
                <a:cubicBezTo>
                  <a:pt x="618" y="596"/>
                  <a:pt x="618" y="596"/>
                  <a:pt x="618" y="597"/>
                </a:cubicBezTo>
                <a:cubicBezTo>
                  <a:pt x="617" y="597"/>
                  <a:pt x="616" y="597"/>
                  <a:pt x="616" y="597"/>
                </a:cubicBezTo>
                <a:close/>
                <a:moveTo>
                  <a:pt x="539" y="551"/>
                </a:moveTo>
                <a:cubicBezTo>
                  <a:pt x="539" y="551"/>
                  <a:pt x="539" y="550"/>
                  <a:pt x="539" y="550"/>
                </a:cubicBezTo>
                <a:cubicBezTo>
                  <a:pt x="539" y="550"/>
                  <a:pt x="539" y="550"/>
                  <a:pt x="539" y="550"/>
                </a:cubicBezTo>
                <a:cubicBezTo>
                  <a:pt x="539" y="550"/>
                  <a:pt x="539" y="550"/>
                  <a:pt x="539" y="551"/>
                </a:cubicBezTo>
                <a:cubicBezTo>
                  <a:pt x="539" y="551"/>
                  <a:pt x="539" y="551"/>
                  <a:pt x="539" y="551"/>
                </a:cubicBezTo>
                <a:close/>
                <a:moveTo>
                  <a:pt x="536" y="544"/>
                </a:moveTo>
                <a:cubicBezTo>
                  <a:pt x="536" y="543"/>
                  <a:pt x="536" y="542"/>
                  <a:pt x="535" y="542"/>
                </a:cubicBezTo>
                <a:cubicBezTo>
                  <a:pt x="536" y="542"/>
                  <a:pt x="537" y="542"/>
                  <a:pt x="538" y="542"/>
                </a:cubicBezTo>
                <a:cubicBezTo>
                  <a:pt x="537" y="543"/>
                  <a:pt x="537" y="543"/>
                  <a:pt x="536" y="544"/>
                </a:cubicBezTo>
                <a:close/>
                <a:moveTo>
                  <a:pt x="623" y="528"/>
                </a:moveTo>
                <a:cubicBezTo>
                  <a:pt x="622" y="528"/>
                  <a:pt x="622" y="527"/>
                  <a:pt x="621" y="527"/>
                </a:cubicBezTo>
                <a:cubicBezTo>
                  <a:pt x="621" y="526"/>
                  <a:pt x="621" y="525"/>
                  <a:pt x="622" y="525"/>
                </a:cubicBezTo>
                <a:cubicBezTo>
                  <a:pt x="621" y="525"/>
                  <a:pt x="620" y="524"/>
                  <a:pt x="619" y="524"/>
                </a:cubicBezTo>
                <a:cubicBezTo>
                  <a:pt x="619" y="524"/>
                  <a:pt x="619" y="524"/>
                  <a:pt x="619" y="523"/>
                </a:cubicBezTo>
                <a:cubicBezTo>
                  <a:pt x="621" y="523"/>
                  <a:pt x="621" y="523"/>
                  <a:pt x="623" y="524"/>
                </a:cubicBezTo>
                <a:cubicBezTo>
                  <a:pt x="624" y="525"/>
                  <a:pt x="625" y="526"/>
                  <a:pt x="625" y="527"/>
                </a:cubicBezTo>
                <a:cubicBezTo>
                  <a:pt x="624" y="527"/>
                  <a:pt x="624" y="528"/>
                  <a:pt x="623" y="528"/>
                </a:cubicBezTo>
                <a:close/>
                <a:moveTo>
                  <a:pt x="571" y="503"/>
                </a:moveTo>
                <a:cubicBezTo>
                  <a:pt x="571" y="503"/>
                  <a:pt x="571" y="503"/>
                  <a:pt x="571" y="502"/>
                </a:cubicBezTo>
                <a:cubicBezTo>
                  <a:pt x="571" y="502"/>
                  <a:pt x="571" y="502"/>
                  <a:pt x="572" y="502"/>
                </a:cubicBezTo>
                <a:cubicBezTo>
                  <a:pt x="572" y="503"/>
                  <a:pt x="572" y="503"/>
                  <a:pt x="571" y="503"/>
                </a:cubicBezTo>
                <a:close/>
                <a:moveTo>
                  <a:pt x="626" y="495"/>
                </a:moveTo>
                <a:cubicBezTo>
                  <a:pt x="626" y="494"/>
                  <a:pt x="626" y="494"/>
                  <a:pt x="626" y="494"/>
                </a:cubicBezTo>
                <a:cubicBezTo>
                  <a:pt x="627" y="494"/>
                  <a:pt x="627" y="494"/>
                  <a:pt x="627" y="495"/>
                </a:cubicBezTo>
                <a:cubicBezTo>
                  <a:pt x="626" y="495"/>
                  <a:pt x="626" y="495"/>
                  <a:pt x="626" y="495"/>
                </a:cubicBezTo>
                <a:close/>
                <a:moveTo>
                  <a:pt x="553" y="481"/>
                </a:moveTo>
                <a:cubicBezTo>
                  <a:pt x="553" y="480"/>
                  <a:pt x="553" y="480"/>
                  <a:pt x="553" y="480"/>
                </a:cubicBezTo>
                <a:cubicBezTo>
                  <a:pt x="553" y="479"/>
                  <a:pt x="554" y="480"/>
                  <a:pt x="556" y="480"/>
                </a:cubicBezTo>
                <a:cubicBezTo>
                  <a:pt x="556" y="480"/>
                  <a:pt x="556" y="480"/>
                  <a:pt x="556" y="481"/>
                </a:cubicBezTo>
                <a:cubicBezTo>
                  <a:pt x="555" y="481"/>
                  <a:pt x="554" y="481"/>
                  <a:pt x="553" y="481"/>
                </a:cubicBezTo>
                <a:close/>
                <a:moveTo>
                  <a:pt x="556" y="477"/>
                </a:moveTo>
                <a:cubicBezTo>
                  <a:pt x="555" y="476"/>
                  <a:pt x="555" y="476"/>
                  <a:pt x="555" y="476"/>
                </a:cubicBezTo>
                <a:cubicBezTo>
                  <a:pt x="556" y="476"/>
                  <a:pt x="556" y="476"/>
                  <a:pt x="556" y="476"/>
                </a:cubicBezTo>
                <a:cubicBezTo>
                  <a:pt x="556" y="476"/>
                  <a:pt x="556" y="476"/>
                  <a:pt x="556" y="476"/>
                </a:cubicBezTo>
                <a:cubicBezTo>
                  <a:pt x="556" y="476"/>
                  <a:pt x="556" y="477"/>
                  <a:pt x="556" y="477"/>
                </a:cubicBezTo>
                <a:close/>
                <a:moveTo>
                  <a:pt x="554" y="474"/>
                </a:moveTo>
                <a:cubicBezTo>
                  <a:pt x="553" y="473"/>
                  <a:pt x="554" y="471"/>
                  <a:pt x="554" y="470"/>
                </a:cubicBezTo>
                <a:cubicBezTo>
                  <a:pt x="553" y="470"/>
                  <a:pt x="553" y="470"/>
                  <a:pt x="553" y="470"/>
                </a:cubicBezTo>
                <a:cubicBezTo>
                  <a:pt x="553" y="471"/>
                  <a:pt x="552" y="471"/>
                  <a:pt x="552" y="472"/>
                </a:cubicBezTo>
                <a:cubicBezTo>
                  <a:pt x="551" y="472"/>
                  <a:pt x="550" y="472"/>
                  <a:pt x="549" y="472"/>
                </a:cubicBezTo>
                <a:cubicBezTo>
                  <a:pt x="551" y="467"/>
                  <a:pt x="550" y="467"/>
                  <a:pt x="546" y="468"/>
                </a:cubicBezTo>
                <a:cubicBezTo>
                  <a:pt x="546" y="468"/>
                  <a:pt x="546" y="468"/>
                  <a:pt x="546" y="468"/>
                </a:cubicBezTo>
                <a:cubicBezTo>
                  <a:pt x="546" y="468"/>
                  <a:pt x="547" y="468"/>
                  <a:pt x="548" y="468"/>
                </a:cubicBezTo>
                <a:cubicBezTo>
                  <a:pt x="548" y="469"/>
                  <a:pt x="548" y="470"/>
                  <a:pt x="549" y="472"/>
                </a:cubicBezTo>
                <a:cubicBezTo>
                  <a:pt x="547" y="472"/>
                  <a:pt x="546" y="473"/>
                  <a:pt x="544" y="473"/>
                </a:cubicBezTo>
                <a:cubicBezTo>
                  <a:pt x="543" y="473"/>
                  <a:pt x="543" y="472"/>
                  <a:pt x="542" y="472"/>
                </a:cubicBezTo>
                <a:cubicBezTo>
                  <a:pt x="541" y="469"/>
                  <a:pt x="540" y="469"/>
                  <a:pt x="539" y="469"/>
                </a:cubicBezTo>
                <a:cubicBezTo>
                  <a:pt x="539" y="468"/>
                  <a:pt x="539" y="467"/>
                  <a:pt x="539" y="467"/>
                </a:cubicBezTo>
                <a:cubicBezTo>
                  <a:pt x="537" y="464"/>
                  <a:pt x="537" y="463"/>
                  <a:pt x="535" y="463"/>
                </a:cubicBezTo>
                <a:cubicBezTo>
                  <a:pt x="532" y="461"/>
                  <a:pt x="532" y="461"/>
                  <a:pt x="531" y="461"/>
                </a:cubicBezTo>
                <a:cubicBezTo>
                  <a:pt x="531" y="459"/>
                  <a:pt x="531" y="459"/>
                  <a:pt x="533" y="458"/>
                </a:cubicBezTo>
                <a:cubicBezTo>
                  <a:pt x="532" y="458"/>
                  <a:pt x="532" y="457"/>
                  <a:pt x="532" y="456"/>
                </a:cubicBezTo>
                <a:cubicBezTo>
                  <a:pt x="529" y="455"/>
                  <a:pt x="530" y="452"/>
                  <a:pt x="529" y="451"/>
                </a:cubicBezTo>
                <a:cubicBezTo>
                  <a:pt x="527" y="451"/>
                  <a:pt x="525" y="449"/>
                  <a:pt x="525" y="447"/>
                </a:cubicBezTo>
                <a:cubicBezTo>
                  <a:pt x="525" y="447"/>
                  <a:pt x="530" y="448"/>
                  <a:pt x="530" y="447"/>
                </a:cubicBezTo>
                <a:cubicBezTo>
                  <a:pt x="531" y="447"/>
                  <a:pt x="532" y="447"/>
                  <a:pt x="533" y="447"/>
                </a:cubicBezTo>
                <a:cubicBezTo>
                  <a:pt x="535" y="447"/>
                  <a:pt x="536" y="448"/>
                  <a:pt x="539" y="449"/>
                </a:cubicBezTo>
                <a:cubicBezTo>
                  <a:pt x="540" y="449"/>
                  <a:pt x="540" y="449"/>
                  <a:pt x="542" y="449"/>
                </a:cubicBezTo>
                <a:cubicBezTo>
                  <a:pt x="542" y="450"/>
                  <a:pt x="542" y="450"/>
                  <a:pt x="543" y="451"/>
                </a:cubicBezTo>
                <a:cubicBezTo>
                  <a:pt x="545" y="451"/>
                  <a:pt x="553" y="458"/>
                  <a:pt x="551" y="461"/>
                </a:cubicBezTo>
                <a:cubicBezTo>
                  <a:pt x="550" y="462"/>
                  <a:pt x="550" y="462"/>
                  <a:pt x="550" y="462"/>
                </a:cubicBezTo>
                <a:cubicBezTo>
                  <a:pt x="551" y="462"/>
                  <a:pt x="551" y="462"/>
                  <a:pt x="551" y="463"/>
                </a:cubicBezTo>
                <a:cubicBezTo>
                  <a:pt x="552" y="463"/>
                  <a:pt x="552" y="463"/>
                  <a:pt x="552" y="463"/>
                </a:cubicBezTo>
                <a:cubicBezTo>
                  <a:pt x="554" y="465"/>
                  <a:pt x="555" y="467"/>
                  <a:pt x="556" y="471"/>
                </a:cubicBezTo>
                <a:cubicBezTo>
                  <a:pt x="554" y="471"/>
                  <a:pt x="555" y="473"/>
                  <a:pt x="554" y="474"/>
                </a:cubicBezTo>
                <a:close/>
                <a:moveTo>
                  <a:pt x="520" y="469"/>
                </a:moveTo>
                <a:cubicBezTo>
                  <a:pt x="520" y="469"/>
                  <a:pt x="520" y="468"/>
                  <a:pt x="519" y="468"/>
                </a:cubicBezTo>
                <a:cubicBezTo>
                  <a:pt x="519" y="468"/>
                  <a:pt x="519" y="468"/>
                  <a:pt x="519" y="468"/>
                </a:cubicBezTo>
                <a:cubicBezTo>
                  <a:pt x="520" y="468"/>
                  <a:pt x="521" y="468"/>
                  <a:pt x="521" y="468"/>
                </a:cubicBezTo>
                <a:cubicBezTo>
                  <a:pt x="521" y="468"/>
                  <a:pt x="521" y="469"/>
                  <a:pt x="521" y="469"/>
                </a:cubicBezTo>
                <a:cubicBezTo>
                  <a:pt x="521" y="469"/>
                  <a:pt x="521" y="469"/>
                  <a:pt x="520" y="469"/>
                </a:cubicBezTo>
                <a:close/>
                <a:moveTo>
                  <a:pt x="543" y="468"/>
                </a:moveTo>
                <a:cubicBezTo>
                  <a:pt x="543" y="467"/>
                  <a:pt x="543" y="467"/>
                  <a:pt x="543" y="466"/>
                </a:cubicBezTo>
                <a:cubicBezTo>
                  <a:pt x="543" y="466"/>
                  <a:pt x="543" y="466"/>
                  <a:pt x="543" y="468"/>
                </a:cubicBezTo>
                <a:cubicBezTo>
                  <a:pt x="543" y="468"/>
                  <a:pt x="543" y="468"/>
                  <a:pt x="543" y="468"/>
                </a:cubicBezTo>
                <a:close/>
                <a:moveTo>
                  <a:pt x="542" y="467"/>
                </a:moveTo>
                <a:cubicBezTo>
                  <a:pt x="541" y="467"/>
                  <a:pt x="541" y="466"/>
                  <a:pt x="542" y="466"/>
                </a:cubicBezTo>
                <a:cubicBezTo>
                  <a:pt x="542" y="466"/>
                  <a:pt x="542" y="466"/>
                  <a:pt x="542" y="466"/>
                </a:cubicBezTo>
                <a:cubicBezTo>
                  <a:pt x="542" y="467"/>
                  <a:pt x="542" y="467"/>
                  <a:pt x="542" y="467"/>
                </a:cubicBezTo>
                <a:close/>
                <a:moveTo>
                  <a:pt x="534" y="467"/>
                </a:moveTo>
                <a:cubicBezTo>
                  <a:pt x="534" y="467"/>
                  <a:pt x="534" y="467"/>
                  <a:pt x="533" y="467"/>
                </a:cubicBezTo>
                <a:cubicBezTo>
                  <a:pt x="533" y="466"/>
                  <a:pt x="533" y="466"/>
                  <a:pt x="533" y="465"/>
                </a:cubicBezTo>
                <a:cubicBezTo>
                  <a:pt x="534" y="465"/>
                  <a:pt x="534" y="465"/>
                  <a:pt x="535" y="465"/>
                </a:cubicBezTo>
                <a:cubicBezTo>
                  <a:pt x="535" y="466"/>
                  <a:pt x="535" y="466"/>
                  <a:pt x="535" y="467"/>
                </a:cubicBezTo>
                <a:cubicBezTo>
                  <a:pt x="535" y="467"/>
                  <a:pt x="535" y="467"/>
                  <a:pt x="534" y="467"/>
                </a:cubicBezTo>
                <a:close/>
                <a:moveTo>
                  <a:pt x="500" y="464"/>
                </a:moveTo>
                <a:cubicBezTo>
                  <a:pt x="499" y="462"/>
                  <a:pt x="499" y="461"/>
                  <a:pt x="498" y="461"/>
                </a:cubicBezTo>
                <a:cubicBezTo>
                  <a:pt x="499" y="461"/>
                  <a:pt x="502" y="460"/>
                  <a:pt x="502" y="459"/>
                </a:cubicBezTo>
                <a:cubicBezTo>
                  <a:pt x="503" y="459"/>
                  <a:pt x="504" y="459"/>
                  <a:pt x="506" y="459"/>
                </a:cubicBezTo>
                <a:cubicBezTo>
                  <a:pt x="507" y="456"/>
                  <a:pt x="507" y="456"/>
                  <a:pt x="511" y="457"/>
                </a:cubicBezTo>
                <a:cubicBezTo>
                  <a:pt x="511" y="458"/>
                  <a:pt x="511" y="458"/>
                  <a:pt x="510" y="459"/>
                </a:cubicBezTo>
                <a:cubicBezTo>
                  <a:pt x="511" y="460"/>
                  <a:pt x="511" y="460"/>
                  <a:pt x="512" y="461"/>
                </a:cubicBezTo>
                <a:cubicBezTo>
                  <a:pt x="511" y="462"/>
                  <a:pt x="511" y="463"/>
                  <a:pt x="509" y="464"/>
                </a:cubicBezTo>
                <a:cubicBezTo>
                  <a:pt x="507" y="463"/>
                  <a:pt x="506" y="463"/>
                  <a:pt x="505" y="463"/>
                </a:cubicBezTo>
                <a:cubicBezTo>
                  <a:pt x="503" y="461"/>
                  <a:pt x="501" y="463"/>
                  <a:pt x="500" y="464"/>
                </a:cubicBezTo>
                <a:close/>
                <a:moveTo>
                  <a:pt x="546" y="464"/>
                </a:moveTo>
                <a:cubicBezTo>
                  <a:pt x="546" y="464"/>
                  <a:pt x="546" y="463"/>
                  <a:pt x="545" y="463"/>
                </a:cubicBezTo>
                <a:cubicBezTo>
                  <a:pt x="546" y="463"/>
                  <a:pt x="546" y="463"/>
                  <a:pt x="546" y="463"/>
                </a:cubicBezTo>
                <a:cubicBezTo>
                  <a:pt x="546" y="463"/>
                  <a:pt x="546" y="464"/>
                  <a:pt x="546" y="464"/>
                </a:cubicBezTo>
                <a:cubicBezTo>
                  <a:pt x="546" y="464"/>
                  <a:pt x="546" y="464"/>
                  <a:pt x="546" y="464"/>
                </a:cubicBezTo>
                <a:close/>
                <a:moveTo>
                  <a:pt x="517" y="464"/>
                </a:moveTo>
                <a:cubicBezTo>
                  <a:pt x="517" y="462"/>
                  <a:pt x="519" y="463"/>
                  <a:pt x="519" y="464"/>
                </a:cubicBezTo>
                <a:cubicBezTo>
                  <a:pt x="519" y="464"/>
                  <a:pt x="518" y="464"/>
                  <a:pt x="517" y="464"/>
                </a:cubicBezTo>
                <a:close/>
                <a:moveTo>
                  <a:pt x="491" y="462"/>
                </a:moveTo>
                <a:cubicBezTo>
                  <a:pt x="491" y="461"/>
                  <a:pt x="491" y="461"/>
                  <a:pt x="491" y="460"/>
                </a:cubicBezTo>
                <a:cubicBezTo>
                  <a:pt x="491" y="460"/>
                  <a:pt x="491" y="460"/>
                  <a:pt x="491" y="459"/>
                </a:cubicBezTo>
                <a:cubicBezTo>
                  <a:pt x="492" y="460"/>
                  <a:pt x="492" y="460"/>
                  <a:pt x="493" y="460"/>
                </a:cubicBezTo>
                <a:cubicBezTo>
                  <a:pt x="493" y="460"/>
                  <a:pt x="493" y="461"/>
                  <a:pt x="493" y="461"/>
                </a:cubicBezTo>
                <a:cubicBezTo>
                  <a:pt x="493" y="461"/>
                  <a:pt x="493" y="461"/>
                  <a:pt x="491" y="462"/>
                </a:cubicBezTo>
                <a:close/>
                <a:moveTo>
                  <a:pt x="518" y="459"/>
                </a:moveTo>
                <a:cubicBezTo>
                  <a:pt x="516" y="458"/>
                  <a:pt x="515" y="457"/>
                  <a:pt x="514" y="456"/>
                </a:cubicBezTo>
                <a:cubicBezTo>
                  <a:pt x="513" y="456"/>
                  <a:pt x="512" y="456"/>
                  <a:pt x="511" y="456"/>
                </a:cubicBezTo>
                <a:cubicBezTo>
                  <a:pt x="511" y="456"/>
                  <a:pt x="511" y="455"/>
                  <a:pt x="511" y="454"/>
                </a:cubicBezTo>
                <a:cubicBezTo>
                  <a:pt x="512" y="454"/>
                  <a:pt x="513" y="454"/>
                  <a:pt x="514" y="454"/>
                </a:cubicBezTo>
                <a:cubicBezTo>
                  <a:pt x="514" y="451"/>
                  <a:pt x="515" y="451"/>
                  <a:pt x="518" y="450"/>
                </a:cubicBezTo>
                <a:cubicBezTo>
                  <a:pt x="519" y="448"/>
                  <a:pt x="519" y="447"/>
                  <a:pt x="521" y="446"/>
                </a:cubicBezTo>
                <a:cubicBezTo>
                  <a:pt x="521" y="447"/>
                  <a:pt x="522" y="447"/>
                  <a:pt x="522" y="447"/>
                </a:cubicBezTo>
                <a:cubicBezTo>
                  <a:pt x="522" y="448"/>
                  <a:pt x="522" y="449"/>
                  <a:pt x="522" y="450"/>
                </a:cubicBezTo>
                <a:cubicBezTo>
                  <a:pt x="521" y="450"/>
                  <a:pt x="521" y="450"/>
                  <a:pt x="521" y="451"/>
                </a:cubicBezTo>
                <a:cubicBezTo>
                  <a:pt x="521" y="452"/>
                  <a:pt x="522" y="453"/>
                  <a:pt x="524" y="452"/>
                </a:cubicBezTo>
                <a:cubicBezTo>
                  <a:pt x="525" y="451"/>
                  <a:pt x="525" y="451"/>
                  <a:pt x="525" y="451"/>
                </a:cubicBezTo>
                <a:cubicBezTo>
                  <a:pt x="526" y="452"/>
                  <a:pt x="526" y="452"/>
                  <a:pt x="527" y="452"/>
                </a:cubicBezTo>
                <a:cubicBezTo>
                  <a:pt x="527" y="453"/>
                  <a:pt x="527" y="453"/>
                  <a:pt x="527" y="454"/>
                </a:cubicBezTo>
                <a:cubicBezTo>
                  <a:pt x="526" y="454"/>
                  <a:pt x="526" y="455"/>
                  <a:pt x="525" y="455"/>
                </a:cubicBezTo>
                <a:cubicBezTo>
                  <a:pt x="524" y="455"/>
                  <a:pt x="522" y="455"/>
                  <a:pt x="520" y="455"/>
                </a:cubicBezTo>
                <a:cubicBezTo>
                  <a:pt x="520" y="451"/>
                  <a:pt x="517" y="452"/>
                  <a:pt x="517" y="455"/>
                </a:cubicBezTo>
                <a:cubicBezTo>
                  <a:pt x="517" y="456"/>
                  <a:pt x="519" y="456"/>
                  <a:pt x="519" y="458"/>
                </a:cubicBezTo>
                <a:cubicBezTo>
                  <a:pt x="519" y="458"/>
                  <a:pt x="518" y="459"/>
                  <a:pt x="518" y="459"/>
                </a:cubicBezTo>
                <a:close/>
                <a:moveTo>
                  <a:pt x="498" y="454"/>
                </a:moveTo>
                <a:cubicBezTo>
                  <a:pt x="498" y="454"/>
                  <a:pt x="498" y="454"/>
                  <a:pt x="498" y="454"/>
                </a:cubicBezTo>
                <a:cubicBezTo>
                  <a:pt x="498" y="454"/>
                  <a:pt x="498" y="454"/>
                  <a:pt x="499" y="454"/>
                </a:cubicBezTo>
                <a:cubicBezTo>
                  <a:pt x="499" y="454"/>
                  <a:pt x="499" y="454"/>
                  <a:pt x="499" y="454"/>
                </a:cubicBezTo>
                <a:cubicBezTo>
                  <a:pt x="498" y="454"/>
                  <a:pt x="498" y="454"/>
                  <a:pt x="498" y="454"/>
                </a:cubicBezTo>
                <a:close/>
                <a:moveTo>
                  <a:pt x="524" y="447"/>
                </a:moveTo>
                <a:cubicBezTo>
                  <a:pt x="524" y="447"/>
                  <a:pt x="523" y="447"/>
                  <a:pt x="523" y="447"/>
                </a:cubicBezTo>
                <a:cubicBezTo>
                  <a:pt x="523" y="447"/>
                  <a:pt x="523" y="447"/>
                  <a:pt x="523" y="446"/>
                </a:cubicBezTo>
                <a:cubicBezTo>
                  <a:pt x="524" y="446"/>
                  <a:pt x="524" y="446"/>
                  <a:pt x="524" y="446"/>
                </a:cubicBezTo>
                <a:cubicBezTo>
                  <a:pt x="524" y="447"/>
                  <a:pt x="524" y="447"/>
                  <a:pt x="524" y="447"/>
                </a:cubicBezTo>
                <a:close/>
                <a:moveTo>
                  <a:pt x="719" y="444"/>
                </a:moveTo>
                <a:cubicBezTo>
                  <a:pt x="719" y="444"/>
                  <a:pt x="718" y="444"/>
                  <a:pt x="718" y="444"/>
                </a:cubicBezTo>
                <a:cubicBezTo>
                  <a:pt x="719" y="444"/>
                  <a:pt x="720" y="444"/>
                  <a:pt x="721" y="444"/>
                </a:cubicBezTo>
                <a:cubicBezTo>
                  <a:pt x="721" y="444"/>
                  <a:pt x="720" y="444"/>
                  <a:pt x="719" y="444"/>
                </a:cubicBezTo>
                <a:close/>
                <a:moveTo>
                  <a:pt x="694" y="443"/>
                </a:moveTo>
                <a:cubicBezTo>
                  <a:pt x="694" y="442"/>
                  <a:pt x="694" y="442"/>
                  <a:pt x="694" y="442"/>
                </a:cubicBezTo>
                <a:cubicBezTo>
                  <a:pt x="688" y="440"/>
                  <a:pt x="685" y="436"/>
                  <a:pt x="680" y="434"/>
                </a:cubicBezTo>
                <a:cubicBezTo>
                  <a:pt x="674" y="430"/>
                  <a:pt x="674" y="430"/>
                  <a:pt x="671" y="428"/>
                </a:cubicBezTo>
                <a:cubicBezTo>
                  <a:pt x="668" y="426"/>
                  <a:pt x="665" y="424"/>
                  <a:pt x="663" y="422"/>
                </a:cubicBezTo>
                <a:cubicBezTo>
                  <a:pt x="663" y="421"/>
                  <a:pt x="663" y="421"/>
                  <a:pt x="663" y="421"/>
                </a:cubicBezTo>
                <a:cubicBezTo>
                  <a:pt x="665" y="421"/>
                  <a:pt x="669" y="423"/>
                  <a:pt x="672" y="424"/>
                </a:cubicBezTo>
                <a:cubicBezTo>
                  <a:pt x="673" y="425"/>
                  <a:pt x="673" y="427"/>
                  <a:pt x="676" y="428"/>
                </a:cubicBezTo>
                <a:cubicBezTo>
                  <a:pt x="678" y="431"/>
                  <a:pt x="683" y="433"/>
                  <a:pt x="686" y="436"/>
                </a:cubicBezTo>
                <a:cubicBezTo>
                  <a:pt x="688" y="436"/>
                  <a:pt x="689" y="437"/>
                  <a:pt x="691" y="439"/>
                </a:cubicBezTo>
                <a:cubicBezTo>
                  <a:pt x="694" y="439"/>
                  <a:pt x="694" y="439"/>
                  <a:pt x="695" y="443"/>
                </a:cubicBezTo>
                <a:cubicBezTo>
                  <a:pt x="695" y="443"/>
                  <a:pt x="694" y="443"/>
                  <a:pt x="694" y="443"/>
                </a:cubicBezTo>
                <a:close/>
                <a:moveTo>
                  <a:pt x="739" y="441"/>
                </a:moveTo>
                <a:cubicBezTo>
                  <a:pt x="738" y="441"/>
                  <a:pt x="738" y="440"/>
                  <a:pt x="738" y="440"/>
                </a:cubicBezTo>
                <a:cubicBezTo>
                  <a:pt x="738" y="440"/>
                  <a:pt x="738" y="440"/>
                  <a:pt x="739" y="440"/>
                </a:cubicBezTo>
                <a:cubicBezTo>
                  <a:pt x="740" y="440"/>
                  <a:pt x="740" y="441"/>
                  <a:pt x="740" y="441"/>
                </a:cubicBezTo>
                <a:cubicBezTo>
                  <a:pt x="740" y="441"/>
                  <a:pt x="739" y="441"/>
                  <a:pt x="739" y="441"/>
                </a:cubicBezTo>
                <a:close/>
                <a:moveTo>
                  <a:pt x="742" y="440"/>
                </a:moveTo>
                <a:cubicBezTo>
                  <a:pt x="742" y="440"/>
                  <a:pt x="742" y="440"/>
                  <a:pt x="742" y="439"/>
                </a:cubicBezTo>
                <a:cubicBezTo>
                  <a:pt x="742" y="439"/>
                  <a:pt x="742" y="439"/>
                  <a:pt x="743" y="439"/>
                </a:cubicBezTo>
                <a:cubicBezTo>
                  <a:pt x="742" y="440"/>
                  <a:pt x="742" y="440"/>
                  <a:pt x="742" y="440"/>
                </a:cubicBezTo>
                <a:close/>
                <a:moveTo>
                  <a:pt x="746" y="439"/>
                </a:moveTo>
                <a:cubicBezTo>
                  <a:pt x="746" y="439"/>
                  <a:pt x="746" y="438"/>
                  <a:pt x="746" y="438"/>
                </a:cubicBezTo>
                <a:cubicBezTo>
                  <a:pt x="747" y="438"/>
                  <a:pt x="747" y="437"/>
                  <a:pt x="749" y="438"/>
                </a:cubicBezTo>
                <a:cubicBezTo>
                  <a:pt x="749" y="438"/>
                  <a:pt x="749" y="438"/>
                  <a:pt x="749" y="438"/>
                </a:cubicBezTo>
                <a:cubicBezTo>
                  <a:pt x="748" y="438"/>
                  <a:pt x="747" y="439"/>
                  <a:pt x="746" y="439"/>
                </a:cubicBezTo>
                <a:close/>
                <a:moveTo>
                  <a:pt x="719" y="439"/>
                </a:moveTo>
                <a:cubicBezTo>
                  <a:pt x="719" y="438"/>
                  <a:pt x="718" y="437"/>
                  <a:pt x="717" y="437"/>
                </a:cubicBezTo>
                <a:cubicBezTo>
                  <a:pt x="718" y="435"/>
                  <a:pt x="722" y="436"/>
                  <a:pt x="725" y="436"/>
                </a:cubicBezTo>
                <a:cubicBezTo>
                  <a:pt x="725" y="436"/>
                  <a:pt x="725" y="437"/>
                  <a:pt x="725" y="437"/>
                </a:cubicBezTo>
                <a:cubicBezTo>
                  <a:pt x="723" y="438"/>
                  <a:pt x="721" y="438"/>
                  <a:pt x="719" y="439"/>
                </a:cubicBezTo>
                <a:close/>
                <a:moveTo>
                  <a:pt x="697" y="437"/>
                </a:moveTo>
                <a:cubicBezTo>
                  <a:pt x="697" y="437"/>
                  <a:pt x="697" y="437"/>
                  <a:pt x="696" y="437"/>
                </a:cubicBezTo>
                <a:cubicBezTo>
                  <a:pt x="697" y="437"/>
                  <a:pt x="697" y="437"/>
                  <a:pt x="698" y="437"/>
                </a:cubicBezTo>
                <a:cubicBezTo>
                  <a:pt x="698" y="437"/>
                  <a:pt x="698" y="437"/>
                  <a:pt x="698" y="437"/>
                </a:cubicBezTo>
                <a:cubicBezTo>
                  <a:pt x="697" y="437"/>
                  <a:pt x="697" y="437"/>
                  <a:pt x="697" y="437"/>
                </a:cubicBezTo>
                <a:close/>
                <a:moveTo>
                  <a:pt x="693" y="436"/>
                </a:moveTo>
                <a:cubicBezTo>
                  <a:pt x="693" y="436"/>
                  <a:pt x="693" y="435"/>
                  <a:pt x="693" y="435"/>
                </a:cubicBezTo>
                <a:cubicBezTo>
                  <a:pt x="694" y="435"/>
                  <a:pt x="694" y="435"/>
                  <a:pt x="695" y="435"/>
                </a:cubicBezTo>
                <a:cubicBezTo>
                  <a:pt x="694" y="436"/>
                  <a:pt x="694" y="436"/>
                  <a:pt x="693" y="436"/>
                </a:cubicBezTo>
                <a:close/>
                <a:moveTo>
                  <a:pt x="712" y="435"/>
                </a:moveTo>
                <a:cubicBezTo>
                  <a:pt x="711" y="435"/>
                  <a:pt x="711" y="435"/>
                  <a:pt x="711" y="434"/>
                </a:cubicBezTo>
                <a:cubicBezTo>
                  <a:pt x="712" y="434"/>
                  <a:pt x="712" y="433"/>
                  <a:pt x="714" y="434"/>
                </a:cubicBezTo>
                <a:cubicBezTo>
                  <a:pt x="714" y="435"/>
                  <a:pt x="713" y="435"/>
                  <a:pt x="712" y="435"/>
                </a:cubicBezTo>
                <a:close/>
                <a:moveTo>
                  <a:pt x="725" y="431"/>
                </a:moveTo>
                <a:cubicBezTo>
                  <a:pt x="723" y="431"/>
                  <a:pt x="721" y="431"/>
                  <a:pt x="720" y="430"/>
                </a:cubicBezTo>
                <a:cubicBezTo>
                  <a:pt x="720" y="430"/>
                  <a:pt x="720" y="430"/>
                  <a:pt x="720" y="429"/>
                </a:cubicBezTo>
                <a:cubicBezTo>
                  <a:pt x="724" y="428"/>
                  <a:pt x="724" y="428"/>
                  <a:pt x="727" y="428"/>
                </a:cubicBezTo>
                <a:cubicBezTo>
                  <a:pt x="729" y="429"/>
                  <a:pt x="729" y="429"/>
                  <a:pt x="730" y="429"/>
                </a:cubicBezTo>
                <a:cubicBezTo>
                  <a:pt x="730" y="429"/>
                  <a:pt x="731" y="428"/>
                  <a:pt x="731" y="428"/>
                </a:cubicBezTo>
                <a:cubicBezTo>
                  <a:pt x="731" y="427"/>
                  <a:pt x="732" y="427"/>
                  <a:pt x="733" y="427"/>
                </a:cubicBezTo>
                <a:cubicBezTo>
                  <a:pt x="733" y="430"/>
                  <a:pt x="737" y="428"/>
                  <a:pt x="738" y="427"/>
                </a:cubicBezTo>
                <a:cubicBezTo>
                  <a:pt x="741" y="426"/>
                  <a:pt x="739" y="427"/>
                  <a:pt x="741" y="430"/>
                </a:cubicBezTo>
                <a:cubicBezTo>
                  <a:pt x="738" y="431"/>
                  <a:pt x="735" y="431"/>
                  <a:pt x="733" y="430"/>
                </a:cubicBezTo>
                <a:cubicBezTo>
                  <a:pt x="730" y="431"/>
                  <a:pt x="727" y="431"/>
                  <a:pt x="725" y="431"/>
                </a:cubicBezTo>
                <a:close/>
                <a:moveTo>
                  <a:pt x="686" y="431"/>
                </a:moveTo>
                <a:cubicBezTo>
                  <a:pt x="685" y="431"/>
                  <a:pt x="685" y="430"/>
                  <a:pt x="684" y="430"/>
                </a:cubicBezTo>
                <a:cubicBezTo>
                  <a:pt x="684" y="430"/>
                  <a:pt x="684" y="430"/>
                  <a:pt x="684" y="429"/>
                </a:cubicBezTo>
                <a:cubicBezTo>
                  <a:pt x="684" y="429"/>
                  <a:pt x="687" y="428"/>
                  <a:pt x="687" y="431"/>
                </a:cubicBezTo>
                <a:cubicBezTo>
                  <a:pt x="686" y="431"/>
                  <a:pt x="686" y="431"/>
                  <a:pt x="686" y="431"/>
                </a:cubicBezTo>
                <a:close/>
                <a:moveTo>
                  <a:pt x="668" y="429"/>
                </a:moveTo>
                <a:cubicBezTo>
                  <a:pt x="667" y="429"/>
                  <a:pt x="667" y="429"/>
                  <a:pt x="666" y="429"/>
                </a:cubicBezTo>
                <a:cubicBezTo>
                  <a:pt x="666" y="428"/>
                  <a:pt x="666" y="428"/>
                  <a:pt x="666" y="428"/>
                </a:cubicBezTo>
                <a:cubicBezTo>
                  <a:pt x="667" y="428"/>
                  <a:pt x="667" y="428"/>
                  <a:pt x="668" y="428"/>
                </a:cubicBezTo>
                <a:cubicBezTo>
                  <a:pt x="668" y="428"/>
                  <a:pt x="668" y="428"/>
                  <a:pt x="668" y="428"/>
                </a:cubicBezTo>
                <a:cubicBezTo>
                  <a:pt x="668" y="429"/>
                  <a:pt x="668" y="429"/>
                  <a:pt x="668" y="429"/>
                </a:cubicBezTo>
                <a:close/>
                <a:moveTo>
                  <a:pt x="717" y="429"/>
                </a:moveTo>
                <a:cubicBezTo>
                  <a:pt x="717" y="429"/>
                  <a:pt x="717" y="429"/>
                  <a:pt x="717" y="428"/>
                </a:cubicBezTo>
                <a:cubicBezTo>
                  <a:pt x="717" y="428"/>
                  <a:pt x="717" y="428"/>
                  <a:pt x="718" y="428"/>
                </a:cubicBezTo>
                <a:cubicBezTo>
                  <a:pt x="718" y="428"/>
                  <a:pt x="719" y="427"/>
                  <a:pt x="719" y="429"/>
                </a:cubicBezTo>
                <a:cubicBezTo>
                  <a:pt x="719" y="429"/>
                  <a:pt x="718" y="429"/>
                  <a:pt x="717" y="429"/>
                </a:cubicBezTo>
                <a:close/>
                <a:moveTo>
                  <a:pt x="683" y="429"/>
                </a:moveTo>
                <a:cubicBezTo>
                  <a:pt x="683" y="429"/>
                  <a:pt x="683" y="428"/>
                  <a:pt x="683" y="428"/>
                </a:cubicBezTo>
                <a:cubicBezTo>
                  <a:pt x="683" y="428"/>
                  <a:pt x="683" y="428"/>
                  <a:pt x="684" y="429"/>
                </a:cubicBezTo>
                <a:cubicBezTo>
                  <a:pt x="683" y="429"/>
                  <a:pt x="683" y="429"/>
                  <a:pt x="683" y="429"/>
                </a:cubicBezTo>
                <a:close/>
                <a:moveTo>
                  <a:pt x="742" y="426"/>
                </a:moveTo>
                <a:cubicBezTo>
                  <a:pt x="742" y="426"/>
                  <a:pt x="742" y="426"/>
                  <a:pt x="742" y="425"/>
                </a:cubicBezTo>
                <a:cubicBezTo>
                  <a:pt x="744" y="425"/>
                  <a:pt x="747" y="423"/>
                  <a:pt x="749" y="422"/>
                </a:cubicBezTo>
                <a:cubicBezTo>
                  <a:pt x="750" y="422"/>
                  <a:pt x="751" y="422"/>
                  <a:pt x="751" y="422"/>
                </a:cubicBezTo>
                <a:cubicBezTo>
                  <a:pt x="751" y="422"/>
                  <a:pt x="751" y="421"/>
                  <a:pt x="751" y="421"/>
                </a:cubicBezTo>
                <a:cubicBezTo>
                  <a:pt x="752" y="421"/>
                  <a:pt x="753" y="421"/>
                  <a:pt x="753" y="421"/>
                </a:cubicBezTo>
                <a:cubicBezTo>
                  <a:pt x="753" y="422"/>
                  <a:pt x="747" y="425"/>
                  <a:pt x="747" y="425"/>
                </a:cubicBezTo>
                <a:cubicBezTo>
                  <a:pt x="747" y="426"/>
                  <a:pt x="742" y="426"/>
                  <a:pt x="742" y="426"/>
                </a:cubicBezTo>
                <a:close/>
                <a:moveTo>
                  <a:pt x="687" y="422"/>
                </a:moveTo>
                <a:cubicBezTo>
                  <a:pt x="688" y="421"/>
                  <a:pt x="688" y="419"/>
                  <a:pt x="689" y="420"/>
                </a:cubicBezTo>
                <a:cubicBezTo>
                  <a:pt x="689" y="420"/>
                  <a:pt x="689" y="421"/>
                  <a:pt x="689" y="422"/>
                </a:cubicBezTo>
                <a:cubicBezTo>
                  <a:pt x="689" y="422"/>
                  <a:pt x="688" y="422"/>
                  <a:pt x="687" y="422"/>
                </a:cubicBezTo>
                <a:close/>
                <a:moveTo>
                  <a:pt x="655" y="411"/>
                </a:moveTo>
                <a:cubicBezTo>
                  <a:pt x="654" y="411"/>
                  <a:pt x="654" y="410"/>
                  <a:pt x="654" y="409"/>
                </a:cubicBezTo>
                <a:cubicBezTo>
                  <a:pt x="655" y="408"/>
                  <a:pt x="656" y="409"/>
                  <a:pt x="657" y="410"/>
                </a:cubicBezTo>
                <a:cubicBezTo>
                  <a:pt x="657" y="410"/>
                  <a:pt x="657" y="411"/>
                  <a:pt x="657" y="411"/>
                </a:cubicBezTo>
                <a:cubicBezTo>
                  <a:pt x="656" y="411"/>
                  <a:pt x="656" y="411"/>
                  <a:pt x="655" y="411"/>
                </a:cubicBezTo>
                <a:close/>
                <a:moveTo>
                  <a:pt x="672" y="409"/>
                </a:moveTo>
                <a:cubicBezTo>
                  <a:pt x="670" y="407"/>
                  <a:pt x="670" y="406"/>
                  <a:pt x="669" y="405"/>
                </a:cubicBezTo>
                <a:cubicBezTo>
                  <a:pt x="668" y="405"/>
                  <a:pt x="667" y="405"/>
                  <a:pt x="666" y="404"/>
                </a:cubicBezTo>
                <a:cubicBezTo>
                  <a:pt x="663" y="401"/>
                  <a:pt x="658" y="399"/>
                  <a:pt x="656" y="396"/>
                </a:cubicBezTo>
                <a:cubicBezTo>
                  <a:pt x="656" y="396"/>
                  <a:pt x="656" y="395"/>
                  <a:pt x="656" y="394"/>
                </a:cubicBezTo>
                <a:cubicBezTo>
                  <a:pt x="659" y="394"/>
                  <a:pt x="664" y="398"/>
                  <a:pt x="666" y="402"/>
                </a:cubicBezTo>
                <a:cubicBezTo>
                  <a:pt x="668" y="403"/>
                  <a:pt x="670" y="405"/>
                  <a:pt x="673" y="406"/>
                </a:cubicBezTo>
                <a:cubicBezTo>
                  <a:pt x="673" y="407"/>
                  <a:pt x="673" y="408"/>
                  <a:pt x="672" y="409"/>
                </a:cubicBezTo>
                <a:close/>
                <a:moveTo>
                  <a:pt x="651" y="408"/>
                </a:moveTo>
                <a:cubicBezTo>
                  <a:pt x="648" y="405"/>
                  <a:pt x="651" y="404"/>
                  <a:pt x="653" y="406"/>
                </a:cubicBezTo>
                <a:cubicBezTo>
                  <a:pt x="653" y="407"/>
                  <a:pt x="652" y="407"/>
                  <a:pt x="652" y="407"/>
                </a:cubicBezTo>
                <a:cubicBezTo>
                  <a:pt x="652" y="407"/>
                  <a:pt x="651" y="407"/>
                  <a:pt x="651" y="408"/>
                </a:cubicBezTo>
                <a:close/>
                <a:moveTo>
                  <a:pt x="707" y="394"/>
                </a:moveTo>
                <a:cubicBezTo>
                  <a:pt x="707" y="394"/>
                  <a:pt x="707" y="394"/>
                  <a:pt x="707" y="394"/>
                </a:cubicBezTo>
                <a:cubicBezTo>
                  <a:pt x="708" y="394"/>
                  <a:pt x="709" y="394"/>
                  <a:pt x="710" y="394"/>
                </a:cubicBezTo>
                <a:cubicBezTo>
                  <a:pt x="709" y="394"/>
                  <a:pt x="708" y="394"/>
                  <a:pt x="707" y="394"/>
                </a:cubicBezTo>
                <a:close/>
                <a:moveTo>
                  <a:pt x="581" y="393"/>
                </a:moveTo>
                <a:cubicBezTo>
                  <a:pt x="580" y="392"/>
                  <a:pt x="580" y="392"/>
                  <a:pt x="579" y="392"/>
                </a:cubicBezTo>
                <a:cubicBezTo>
                  <a:pt x="579" y="391"/>
                  <a:pt x="579" y="391"/>
                  <a:pt x="579" y="390"/>
                </a:cubicBezTo>
                <a:cubicBezTo>
                  <a:pt x="580" y="390"/>
                  <a:pt x="582" y="390"/>
                  <a:pt x="583" y="391"/>
                </a:cubicBezTo>
                <a:cubicBezTo>
                  <a:pt x="583" y="391"/>
                  <a:pt x="582" y="392"/>
                  <a:pt x="582" y="392"/>
                </a:cubicBezTo>
                <a:cubicBezTo>
                  <a:pt x="582" y="392"/>
                  <a:pt x="581" y="392"/>
                  <a:pt x="581" y="393"/>
                </a:cubicBezTo>
                <a:close/>
                <a:moveTo>
                  <a:pt x="736" y="392"/>
                </a:moveTo>
                <a:cubicBezTo>
                  <a:pt x="737" y="392"/>
                  <a:pt x="737" y="391"/>
                  <a:pt x="738" y="391"/>
                </a:cubicBezTo>
                <a:cubicBezTo>
                  <a:pt x="738" y="391"/>
                  <a:pt x="738" y="392"/>
                  <a:pt x="738" y="392"/>
                </a:cubicBezTo>
                <a:cubicBezTo>
                  <a:pt x="738" y="392"/>
                  <a:pt x="737" y="392"/>
                  <a:pt x="736" y="392"/>
                </a:cubicBezTo>
                <a:close/>
                <a:moveTo>
                  <a:pt x="564" y="390"/>
                </a:moveTo>
                <a:cubicBezTo>
                  <a:pt x="564" y="390"/>
                  <a:pt x="564" y="389"/>
                  <a:pt x="563" y="389"/>
                </a:cubicBezTo>
                <a:cubicBezTo>
                  <a:pt x="563" y="389"/>
                  <a:pt x="563" y="389"/>
                  <a:pt x="563" y="388"/>
                </a:cubicBezTo>
                <a:cubicBezTo>
                  <a:pt x="564" y="388"/>
                  <a:pt x="564" y="388"/>
                  <a:pt x="566" y="388"/>
                </a:cubicBezTo>
                <a:cubicBezTo>
                  <a:pt x="566" y="388"/>
                  <a:pt x="566" y="389"/>
                  <a:pt x="566" y="389"/>
                </a:cubicBezTo>
                <a:cubicBezTo>
                  <a:pt x="566" y="389"/>
                  <a:pt x="566" y="389"/>
                  <a:pt x="566" y="390"/>
                </a:cubicBezTo>
                <a:cubicBezTo>
                  <a:pt x="565" y="390"/>
                  <a:pt x="565" y="390"/>
                  <a:pt x="564" y="390"/>
                </a:cubicBezTo>
                <a:close/>
                <a:moveTo>
                  <a:pt x="680" y="385"/>
                </a:moveTo>
                <a:cubicBezTo>
                  <a:pt x="680" y="385"/>
                  <a:pt x="679" y="384"/>
                  <a:pt x="679" y="384"/>
                </a:cubicBezTo>
                <a:cubicBezTo>
                  <a:pt x="679" y="384"/>
                  <a:pt x="680" y="384"/>
                  <a:pt x="681" y="384"/>
                </a:cubicBezTo>
                <a:cubicBezTo>
                  <a:pt x="681" y="384"/>
                  <a:pt x="681" y="384"/>
                  <a:pt x="681" y="385"/>
                </a:cubicBezTo>
                <a:cubicBezTo>
                  <a:pt x="681" y="385"/>
                  <a:pt x="681" y="385"/>
                  <a:pt x="682" y="385"/>
                </a:cubicBezTo>
                <a:cubicBezTo>
                  <a:pt x="682" y="385"/>
                  <a:pt x="682" y="385"/>
                  <a:pt x="682" y="385"/>
                </a:cubicBezTo>
                <a:cubicBezTo>
                  <a:pt x="681" y="385"/>
                  <a:pt x="681" y="385"/>
                  <a:pt x="680" y="385"/>
                </a:cubicBezTo>
                <a:close/>
                <a:moveTo>
                  <a:pt x="586" y="382"/>
                </a:moveTo>
                <a:cubicBezTo>
                  <a:pt x="585" y="381"/>
                  <a:pt x="585" y="381"/>
                  <a:pt x="585" y="381"/>
                </a:cubicBezTo>
                <a:cubicBezTo>
                  <a:pt x="586" y="379"/>
                  <a:pt x="587" y="377"/>
                  <a:pt x="590" y="378"/>
                </a:cubicBezTo>
                <a:cubicBezTo>
                  <a:pt x="590" y="379"/>
                  <a:pt x="590" y="379"/>
                  <a:pt x="590" y="380"/>
                </a:cubicBezTo>
                <a:cubicBezTo>
                  <a:pt x="588" y="380"/>
                  <a:pt x="587" y="382"/>
                  <a:pt x="586" y="382"/>
                </a:cubicBezTo>
                <a:close/>
                <a:moveTo>
                  <a:pt x="752" y="377"/>
                </a:moveTo>
                <a:cubicBezTo>
                  <a:pt x="751" y="377"/>
                  <a:pt x="751" y="377"/>
                  <a:pt x="751" y="376"/>
                </a:cubicBezTo>
                <a:cubicBezTo>
                  <a:pt x="752" y="374"/>
                  <a:pt x="752" y="375"/>
                  <a:pt x="755" y="375"/>
                </a:cubicBezTo>
                <a:cubicBezTo>
                  <a:pt x="756" y="375"/>
                  <a:pt x="756" y="375"/>
                  <a:pt x="757" y="376"/>
                </a:cubicBezTo>
                <a:cubicBezTo>
                  <a:pt x="757" y="377"/>
                  <a:pt x="756" y="377"/>
                  <a:pt x="756" y="377"/>
                </a:cubicBezTo>
                <a:cubicBezTo>
                  <a:pt x="756" y="377"/>
                  <a:pt x="755" y="376"/>
                  <a:pt x="755" y="376"/>
                </a:cubicBezTo>
                <a:cubicBezTo>
                  <a:pt x="754" y="376"/>
                  <a:pt x="753" y="377"/>
                  <a:pt x="752" y="377"/>
                </a:cubicBezTo>
                <a:close/>
                <a:moveTo>
                  <a:pt x="612" y="377"/>
                </a:moveTo>
                <a:cubicBezTo>
                  <a:pt x="612" y="377"/>
                  <a:pt x="612" y="376"/>
                  <a:pt x="612" y="376"/>
                </a:cubicBezTo>
                <a:cubicBezTo>
                  <a:pt x="612" y="376"/>
                  <a:pt x="613" y="376"/>
                  <a:pt x="613" y="376"/>
                </a:cubicBezTo>
                <a:cubicBezTo>
                  <a:pt x="613" y="377"/>
                  <a:pt x="613" y="377"/>
                  <a:pt x="613" y="377"/>
                </a:cubicBezTo>
                <a:cubicBezTo>
                  <a:pt x="613" y="377"/>
                  <a:pt x="612" y="377"/>
                  <a:pt x="612" y="377"/>
                </a:cubicBezTo>
                <a:close/>
                <a:moveTo>
                  <a:pt x="609" y="376"/>
                </a:moveTo>
                <a:cubicBezTo>
                  <a:pt x="609" y="376"/>
                  <a:pt x="608" y="375"/>
                  <a:pt x="608" y="375"/>
                </a:cubicBezTo>
                <a:cubicBezTo>
                  <a:pt x="608" y="375"/>
                  <a:pt x="608" y="374"/>
                  <a:pt x="608" y="374"/>
                </a:cubicBezTo>
                <a:cubicBezTo>
                  <a:pt x="608" y="374"/>
                  <a:pt x="609" y="374"/>
                  <a:pt x="609" y="374"/>
                </a:cubicBezTo>
                <a:cubicBezTo>
                  <a:pt x="609" y="374"/>
                  <a:pt x="610" y="375"/>
                  <a:pt x="610" y="375"/>
                </a:cubicBezTo>
                <a:cubicBezTo>
                  <a:pt x="610" y="376"/>
                  <a:pt x="609" y="376"/>
                  <a:pt x="609" y="376"/>
                </a:cubicBezTo>
                <a:close/>
                <a:moveTo>
                  <a:pt x="606" y="373"/>
                </a:moveTo>
                <a:cubicBezTo>
                  <a:pt x="606" y="373"/>
                  <a:pt x="606" y="372"/>
                  <a:pt x="606" y="372"/>
                </a:cubicBezTo>
                <a:cubicBezTo>
                  <a:pt x="606" y="372"/>
                  <a:pt x="606" y="372"/>
                  <a:pt x="607" y="372"/>
                </a:cubicBezTo>
                <a:cubicBezTo>
                  <a:pt x="607" y="373"/>
                  <a:pt x="607" y="373"/>
                  <a:pt x="607" y="373"/>
                </a:cubicBezTo>
                <a:cubicBezTo>
                  <a:pt x="607" y="373"/>
                  <a:pt x="606" y="373"/>
                  <a:pt x="606" y="373"/>
                </a:cubicBezTo>
                <a:close/>
                <a:moveTo>
                  <a:pt x="760" y="373"/>
                </a:moveTo>
                <a:cubicBezTo>
                  <a:pt x="760" y="373"/>
                  <a:pt x="760" y="373"/>
                  <a:pt x="759" y="371"/>
                </a:cubicBezTo>
                <a:cubicBezTo>
                  <a:pt x="760" y="370"/>
                  <a:pt x="761" y="370"/>
                  <a:pt x="764" y="371"/>
                </a:cubicBezTo>
                <a:cubicBezTo>
                  <a:pt x="763" y="373"/>
                  <a:pt x="761" y="373"/>
                  <a:pt x="760" y="373"/>
                </a:cubicBezTo>
                <a:close/>
                <a:moveTo>
                  <a:pt x="599" y="368"/>
                </a:moveTo>
                <a:cubicBezTo>
                  <a:pt x="598" y="368"/>
                  <a:pt x="598" y="367"/>
                  <a:pt x="598" y="367"/>
                </a:cubicBezTo>
                <a:cubicBezTo>
                  <a:pt x="598" y="366"/>
                  <a:pt x="600" y="367"/>
                  <a:pt x="601" y="367"/>
                </a:cubicBezTo>
                <a:cubicBezTo>
                  <a:pt x="601" y="367"/>
                  <a:pt x="601" y="367"/>
                  <a:pt x="601" y="368"/>
                </a:cubicBezTo>
                <a:cubicBezTo>
                  <a:pt x="600" y="368"/>
                  <a:pt x="600" y="368"/>
                  <a:pt x="599" y="368"/>
                </a:cubicBezTo>
                <a:close/>
                <a:moveTo>
                  <a:pt x="585" y="363"/>
                </a:moveTo>
                <a:cubicBezTo>
                  <a:pt x="584" y="363"/>
                  <a:pt x="584" y="363"/>
                  <a:pt x="584" y="363"/>
                </a:cubicBezTo>
                <a:cubicBezTo>
                  <a:pt x="584" y="363"/>
                  <a:pt x="585" y="363"/>
                  <a:pt x="585" y="363"/>
                </a:cubicBezTo>
                <a:cubicBezTo>
                  <a:pt x="585" y="363"/>
                  <a:pt x="585" y="363"/>
                  <a:pt x="585" y="363"/>
                </a:cubicBezTo>
                <a:cubicBezTo>
                  <a:pt x="585" y="363"/>
                  <a:pt x="585" y="363"/>
                  <a:pt x="585" y="363"/>
                </a:cubicBezTo>
                <a:close/>
                <a:moveTo>
                  <a:pt x="505" y="356"/>
                </a:moveTo>
                <a:cubicBezTo>
                  <a:pt x="505" y="355"/>
                  <a:pt x="507" y="355"/>
                  <a:pt x="507" y="356"/>
                </a:cubicBezTo>
                <a:cubicBezTo>
                  <a:pt x="506" y="356"/>
                  <a:pt x="506" y="356"/>
                  <a:pt x="505" y="356"/>
                </a:cubicBezTo>
                <a:close/>
                <a:moveTo>
                  <a:pt x="758" y="331"/>
                </a:moveTo>
                <a:cubicBezTo>
                  <a:pt x="758" y="330"/>
                  <a:pt x="758" y="330"/>
                  <a:pt x="757" y="330"/>
                </a:cubicBezTo>
                <a:cubicBezTo>
                  <a:pt x="757" y="328"/>
                  <a:pt x="759" y="325"/>
                  <a:pt x="760" y="324"/>
                </a:cubicBezTo>
                <a:cubicBezTo>
                  <a:pt x="763" y="318"/>
                  <a:pt x="764" y="317"/>
                  <a:pt x="771" y="317"/>
                </a:cubicBezTo>
                <a:cubicBezTo>
                  <a:pt x="772" y="316"/>
                  <a:pt x="772" y="316"/>
                  <a:pt x="773" y="316"/>
                </a:cubicBezTo>
                <a:cubicBezTo>
                  <a:pt x="773" y="317"/>
                  <a:pt x="773" y="319"/>
                  <a:pt x="773" y="320"/>
                </a:cubicBezTo>
                <a:cubicBezTo>
                  <a:pt x="774" y="321"/>
                  <a:pt x="774" y="321"/>
                  <a:pt x="774" y="323"/>
                </a:cubicBezTo>
                <a:cubicBezTo>
                  <a:pt x="772" y="325"/>
                  <a:pt x="770" y="324"/>
                  <a:pt x="767" y="325"/>
                </a:cubicBezTo>
                <a:cubicBezTo>
                  <a:pt x="767" y="325"/>
                  <a:pt x="766" y="326"/>
                  <a:pt x="766" y="327"/>
                </a:cubicBezTo>
                <a:cubicBezTo>
                  <a:pt x="764" y="327"/>
                  <a:pt x="764" y="327"/>
                  <a:pt x="763" y="328"/>
                </a:cubicBezTo>
                <a:cubicBezTo>
                  <a:pt x="761" y="329"/>
                  <a:pt x="760" y="330"/>
                  <a:pt x="758" y="331"/>
                </a:cubicBezTo>
                <a:close/>
                <a:moveTo>
                  <a:pt x="792" y="316"/>
                </a:moveTo>
                <a:cubicBezTo>
                  <a:pt x="792" y="314"/>
                  <a:pt x="792" y="314"/>
                  <a:pt x="794" y="313"/>
                </a:cubicBezTo>
                <a:cubicBezTo>
                  <a:pt x="795" y="314"/>
                  <a:pt x="793" y="316"/>
                  <a:pt x="792" y="316"/>
                </a:cubicBezTo>
                <a:close/>
                <a:moveTo>
                  <a:pt x="778" y="311"/>
                </a:moveTo>
                <a:cubicBezTo>
                  <a:pt x="778" y="309"/>
                  <a:pt x="778" y="309"/>
                  <a:pt x="779" y="308"/>
                </a:cubicBezTo>
                <a:cubicBezTo>
                  <a:pt x="779" y="309"/>
                  <a:pt x="778" y="310"/>
                  <a:pt x="778" y="311"/>
                </a:cubicBezTo>
                <a:close/>
                <a:moveTo>
                  <a:pt x="735" y="279"/>
                </a:moveTo>
                <a:cubicBezTo>
                  <a:pt x="735" y="279"/>
                  <a:pt x="735" y="279"/>
                  <a:pt x="735" y="279"/>
                </a:cubicBezTo>
                <a:cubicBezTo>
                  <a:pt x="735" y="278"/>
                  <a:pt x="735" y="278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79"/>
                  <a:pt x="735" y="279"/>
                  <a:pt x="735" y="279"/>
                </a:cubicBezTo>
                <a:close/>
                <a:moveTo>
                  <a:pt x="729" y="252"/>
                </a:moveTo>
                <a:cubicBezTo>
                  <a:pt x="728" y="249"/>
                  <a:pt x="728" y="249"/>
                  <a:pt x="728" y="248"/>
                </a:cubicBezTo>
                <a:cubicBezTo>
                  <a:pt x="729" y="248"/>
                  <a:pt x="729" y="248"/>
                  <a:pt x="730" y="249"/>
                </a:cubicBezTo>
                <a:cubicBezTo>
                  <a:pt x="730" y="250"/>
                  <a:pt x="730" y="251"/>
                  <a:pt x="730" y="252"/>
                </a:cubicBezTo>
                <a:cubicBezTo>
                  <a:pt x="730" y="252"/>
                  <a:pt x="729" y="252"/>
                  <a:pt x="729" y="252"/>
                </a:cubicBezTo>
                <a:close/>
                <a:moveTo>
                  <a:pt x="708" y="248"/>
                </a:moveTo>
                <a:cubicBezTo>
                  <a:pt x="707" y="248"/>
                  <a:pt x="707" y="248"/>
                  <a:pt x="707" y="248"/>
                </a:cubicBezTo>
                <a:cubicBezTo>
                  <a:pt x="707" y="247"/>
                  <a:pt x="708" y="247"/>
                  <a:pt x="709" y="247"/>
                </a:cubicBezTo>
                <a:cubicBezTo>
                  <a:pt x="709" y="247"/>
                  <a:pt x="709" y="248"/>
                  <a:pt x="709" y="248"/>
                </a:cubicBezTo>
                <a:cubicBezTo>
                  <a:pt x="708" y="248"/>
                  <a:pt x="708" y="248"/>
                  <a:pt x="708" y="248"/>
                </a:cubicBezTo>
                <a:close/>
                <a:moveTo>
                  <a:pt x="737" y="248"/>
                </a:moveTo>
                <a:cubicBezTo>
                  <a:pt x="737" y="248"/>
                  <a:pt x="737" y="248"/>
                  <a:pt x="737" y="248"/>
                </a:cubicBezTo>
                <a:cubicBezTo>
                  <a:pt x="737" y="248"/>
                  <a:pt x="738" y="247"/>
                  <a:pt x="738" y="247"/>
                </a:cubicBezTo>
                <a:cubicBezTo>
                  <a:pt x="738" y="248"/>
                  <a:pt x="738" y="248"/>
                  <a:pt x="738" y="248"/>
                </a:cubicBezTo>
                <a:cubicBezTo>
                  <a:pt x="738" y="248"/>
                  <a:pt x="738" y="248"/>
                  <a:pt x="737" y="248"/>
                </a:cubicBezTo>
                <a:close/>
                <a:moveTo>
                  <a:pt x="725" y="240"/>
                </a:moveTo>
                <a:cubicBezTo>
                  <a:pt x="725" y="239"/>
                  <a:pt x="725" y="239"/>
                  <a:pt x="725" y="238"/>
                </a:cubicBezTo>
                <a:cubicBezTo>
                  <a:pt x="725" y="238"/>
                  <a:pt x="726" y="238"/>
                  <a:pt x="726" y="238"/>
                </a:cubicBezTo>
                <a:cubicBezTo>
                  <a:pt x="726" y="238"/>
                  <a:pt x="725" y="239"/>
                  <a:pt x="725" y="240"/>
                </a:cubicBezTo>
                <a:close/>
                <a:moveTo>
                  <a:pt x="777" y="233"/>
                </a:moveTo>
                <a:cubicBezTo>
                  <a:pt x="775" y="230"/>
                  <a:pt x="774" y="230"/>
                  <a:pt x="776" y="227"/>
                </a:cubicBezTo>
                <a:cubicBezTo>
                  <a:pt x="777" y="227"/>
                  <a:pt x="777" y="227"/>
                  <a:pt x="779" y="228"/>
                </a:cubicBezTo>
                <a:cubicBezTo>
                  <a:pt x="779" y="229"/>
                  <a:pt x="776" y="230"/>
                  <a:pt x="779" y="232"/>
                </a:cubicBezTo>
                <a:cubicBezTo>
                  <a:pt x="779" y="232"/>
                  <a:pt x="779" y="232"/>
                  <a:pt x="779" y="233"/>
                </a:cubicBezTo>
                <a:cubicBezTo>
                  <a:pt x="778" y="233"/>
                  <a:pt x="778" y="233"/>
                  <a:pt x="777" y="233"/>
                </a:cubicBezTo>
                <a:close/>
                <a:moveTo>
                  <a:pt x="776" y="224"/>
                </a:moveTo>
                <a:cubicBezTo>
                  <a:pt x="775" y="224"/>
                  <a:pt x="775" y="224"/>
                  <a:pt x="776" y="223"/>
                </a:cubicBezTo>
                <a:cubicBezTo>
                  <a:pt x="776" y="224"/>
                  <a:pt x="776" y="224"/>
                  <a:pt x="776" y="224"/>
                </a:cubicBezTo>
                <a:cubicBezTo>
                  <a:pt x="776" y="224"/>
                  <a:pt x="776" y="224"/>
                  <a:pt x="776" y="224"/>
                </a:cubicBezTo>
                <a:close/>
                <a:moveTo>
                  <a:pt x="742" y="210"/>
                </a:moveTo>
                <a:cubicBezTo>
                  <a:pt x="741" y="208"/>
                  <a:pt x="741" y="208"/>
                  <a:pt x="740" y="206"/>
                </a:cubicBezTo>
                <a:cubicBezTo>
                  <a:pt x="739" y="203"/>
                  <a:pt x="737" y="202"/>
                  <a:pt x="736" y="200"/>
                </a:cubicBezTo>
                <a:cubicBezTo>
                  <a:pt x="736" y="199"/>
                  <a:pt x="737" y="200"/>
                  <a:pt x="738" y="200"/>
                </a:cubicBezTo>
                <a:cubicBezTo>
                  <a:pt x="741" y="204"/>
                  <a:pt x="739" y="204"/>
                  <a:pt x="745" y="206"/>
                </a:cubicBezTo>
                <a:cubicBezTo>
                  <a:pt x="745" y="206"/>
                  <a:pt x="746" y="207"/>
                  <a:pt x="746" y="207"/>
                </a:cubicBezTo>
                <a:cubicBezTo>
                  <a:pt x="746" y="207"/>
                  <a:pt x="745" y="207"/>
                  <a:pt x="745" y="207"/>
                </a:cubicBezTo>
                <a:cubicBezTo>
                  <a:pt x="744" y="209"/>
                  <a:pt x="743" y="209"/>
                  <a:pt x="742" y="210"/>
                </a:cubicBezTo>
                <a:close/>
                <a:moveTo>
                  <a:pt x="766" y="202"/>
                </a:moveTo>
                <a:cubicBezTo>
                  <a:pt x="765" y="201"/>
                  <a:pt x="765" y="200"/>
                  <a:pt x="765" y="200"/>
                </a:cubicBezTo>
                <a:cubicBezTo>
                  <a:pt x="766" y="199"/>
                  <a:pt x="766" y="199"/>
                  <a:pt x="767" y="200"/>
                </a:cubicBezTo>
                <a:cubicBezTo>
                  <a:pt x="767" y="200"/>
                  <a:pt x="767" y="201"/>
                  <a:pt x="767" y="201"/>
                </a:cubicBezTo>
                <a:cubicBezTo>
                  <a:pt x="767" y="202"/>
                  <a:pt x="766" y="202"/>
                  <a:pt x="766" y="202"/>
                </a:cubicBezTo>
                <a:close/>
                <a:moveTo>
                  <a:pt x="769" y="197"/>
                </a:moveTo>
                <a:cubicBezTo>
                  <a:pt x="767" y="196"/>
                  <a:pt x="765" y="194"/>
                  <a:pt x="763" y="194"/>
                </a:cubicBezTo>
                <a:cubicBezTo>
                  <a:pt x="763" y="193"/>
                  <a:pt x="763" y="193"/>
                  <a:pt x="763" y="193"/>
                </a:cubicBezTo>
                <a:cubicBezTo>
                  <a:pt x="764" y="193"/>
                  <a:pt x="765" y="193"/>
                  <a:pt x="766" y="192"/>
                </a:cubicBezTo>
                <a:cubicBezTo>
                  <a:pt x="766" y="192"/>
                  <a:pt x="767" y="191"/>
                  <a:pt x="767" y="191"/>
                </a:cubicBezTo>
                <a:cubicBezTo>
                  <a:pt x="769" y="191"/>
                  <a:pt x="771" y="192"/>
                  <a:pt x="771" y="195"/>
                </a:cubicBezTo>
                <a:cubicBezTo>
                  <a:pt x="771" y="196"/>
                  <a:pt x="770" y="196"/>
                  <a:pt x="769" y="197"/>
                </a:cubicBezTo>
                <a:close/>
                <a:moveTo>
                  <a:pt x="766" y="190"/>
                </a:moveTo>
                <a:cubicBezTo>
                  <a:pt x="765" y="189"/>
                  <a:pt x="765" y="189"/>
                  <a:pt x="765" y="189"/>
                </a:cubicBezTo>
                <a:cubicBezTo>
                  <a:pt x="766" y="186"/>
                  <a:pt x="765" y="185"/>
                  <a:pt x="764" y="183"/>
                </a:cubicBezTo>
                <a:cubicBezTo>
                  <a:pt x="767" y="182"/>
                  <a:pt x="772" y="180"/>
                  <a:pt x="772" y="186"/>
                </a:cubicBezTo>
                <a:cubicBezTo>
                  <a:pt x="772" y="187"/>
                  <a:pt x="772" y="187"/>
                  <a:pt x="772" y="188"/>
                </a:cubicBezTo>
                <a:cubicBezTo>
                  <a:pt x="770" y="188"/>
                  <a:pt x="769" y="188"/>
                  <a:pt x="768" y="188"/>
                </a:cubicBezTo>
                <a:cubicBezTo>
                  <a:pt x="768" y="188"/>
                  <a:pt x="768" y="189"/>
                  <a:pt x="767" y="189"/>
                </a:cubicBezTo>
                <a:cubicBezTo>
                  <a:pt x="767" y="189"/>
                  <a:pt x="766" y="190"/>
                  <a:pt x="766" y="190"/>
                </a:cubicBezTo>
                <a:close/>
                <a:moveTo>
                  <a:pt x="809" y="188"/>
                </a:moveTo>
                <a:cubicBezTo>
                  <a:pt x="809" y="188"/>
                  <a:pt x="809" y="188"/>
                  <a:pt x="809" y="187"/>
                </a:cubicBezTo>
                <a:cubicBezTo>
                  <a:pt x="809" y="187"/>
                  <a:pt x="809" y="187"/>
                  <a:pt x="809" y="187"/>
                </a:cubicBezTo>
                <a:cubicBezTo>
                  <a:pt x="810" y="187"/>
                  <a:pt x="810" y="188"/>
                  <a:pt x="810" y="188"/>
                </a:cubicBezTo>
                <a:cubicBezTo>
                  <a:pt x="810" y="188"/>
                  <a:pt x="809" y="188"/>
                  <a:pt x="809" y="188"/>
                </a:cubicBezTo>
                <a:close/>
                <a:moveTo>
                  <a:pt x="757" y="188"/>
                </a:moveTo>
                <a:cubicBezTo>
                  <a:pt x="757" y="188"/>
                  <a:pt x="757" y="188"/>
                  <a:pt x="757" y="188"/>
                </a:cubicBezTo>
                <a:cubicBezTo>
                  <a:pt x="757" y="187"/>
                  <a:pt x="757" y="187"/>
                  <a:pt x="758" y="187"/>
                </a:cubicBezTo>
                <a:cubicBezTo>
                  <a:pt x="758" y="188"/>
                  <a:pt x="758" y="188"/>
                  <a:pt x="758" y="188"/>
                </a:cubicBezTo>
                <a:cubicBezTo>
                  <a:pt x="758" y="188"/>
                  <a:pt x="757" y="188"/>
                  <a:pt x="757" y="188"/>
                </a:cubicBezTo>
                <a:close/>
                <a:moveTo>
                  <a:pt x="763" y="188"/>
                </a:moveTo>
                <a:cubicBezTo>
                  <a:pt x="762" y="186"/>
                  <a:pt x="761" y="186"/>
                  <a:pt x="760" y="185"/>
                </a:cubicBezTo>
                <a:cubicBezTo>
                  <a:pt x="760" y="185"/>
                  <a:pt x="760" y="184"/>
                  <a:pt x="760" y="184"/>
                </a:cubicBezTo>
                <a:cubicBezTo>
                  <a:pt x="762" y="183"/>
                  <a:pt x="762" y="183"/>
                  <a:pt x="763" y="185"/>
                </a:cubicBezTo>
                <a:cubicBezTo>
                  <a:pt x="763" y="185"/>
                  <a:pt x="763" y="186"/>
                  <a:pt x="764" y="186"/>
                </a:cubicBezTo>
                <a:cubicBezTo>
                  <a:pt x="764" y="186"/>
                  <a:pt x="764" y="187"/>
                  <a:pt x="764" y="188"/>
                </a:cubicBezTo>
                <a:cubicBezTo>
                  <a:pt x="763" y="188"/>
                  <a:pt x="763" y="188"/>
                  <a:pt x="763" y="188"/>
                </a:cubicBezTo>
                <a:close/>
                <a:moveTo>
                  <a:pt x="756" y="181"/>
                </a:moveTo>
                <a:cubicBezTo>
                  <a:pt x="755" y="180"/>
                  <a:pt x="755" y="180"/>
                  <a:pt x="754" y="179"/>
                </a:cubicBezTo>
                <a:cubicBezTo>
                  <a:pt x="755" y="171"/>
                  <a:pt x="754" y="174"/>
                  <a:pt x="761" y="175"/>
                </a:cubicBezTo>
                <a:cubicBezTo>
                  <a:pt x="760" y="178"/>
                  <a:pt x="759" y="180"/>
                  <a:pt x="756" y="181"/>
                </a:cubicBezTo>
                <a:close/>
                <a:moveTo>
                  <a:pt x="765" y="180"/>
                </a:moveTo>
                <a:cubicBezTo>
                  <a:pt x="764" y="179"/>
                  <a:pt x="763" y="178"/>
                  <a:pt x="763" y="178"/>
                </a:cubicBezTo>
                <a:cubicBezTo>
                  <a:pt x="763" y="177"/>
                  <a:pt x="764" y="176"/>
                  <a:pt x="764" y="176"/>
                </a:cubicBezTo>
                <a:cubicBezTo>
                  <a:pt x="764" y="175"/>
                  <a:pt x="765" y="175"/>
                  <a:pt x="765" y="175"/>
                </a:cubicBezTo>
                <a:cubicBezTo>
                  <a:pt x="765" y="176"/>
                  <a:pt x="766" y="177"/>
                  <a:pt x="767" y="177"/>
                </a:cubicBezTo>
                <a:cubicBezTo>
                  <a:pt x="767" y="178"/>
                  <a:pt x="767" y="179"/>
                  <a:pt x="768" y="179"/>
                </a:cubicBezTo>
                <a:cubicBezTo>
                  <a:pt x="767" y="180"/>
                  <a:pt x="766" y="180"/>
                  <a:pt x="765" y="180"/>
                </a:cubicBezTo>
                <a:close/>
                <a:moveTo>
                  <a:pt x="729" y="178"/>
                </a:moveTo>
                <a:cubicBezTo>
                  <a:pt x="729" y="177"/>
                  <a:pt x="728" y="177"/>
                  <a:pt x="728" y="177"/>
                </a:cubicBezTo>
                <a:cubicBezTo>
                  <a:pt x="728" y="175"/>
                  <a:pt x="728" y="176"/>
                  <a:pt x="730" y="176"/>
                </a:cubicBezTo>
                <a:cubicBezTo>
                  <a:pt x="730" y="177"/>
                  <a:pt x="729" y="177"/>
                  <a:pt x="729" y="178"/>
                </a:cubicBezTo>
                <a:close/>
                <a:moveTo>
                  <a:pt x="764" y="174"/>
                </a:moveTo>
                <a:cubicBezTo>
                  <a:pt x="764" y="174"/>
                  <a:pt x="764" y="174"/>
                  <a:pt x="764" y="173"/>
                </a:cubicBezTo>
                <a:cubicBezTo>
                  <a:pt x="765" y="173"/>
                  <a:pt x="765" y="173"/>
                  <a:pt x="766" y="174"/>
                </a:cubicBezTo>
                <a:cubicBezTo>
                  <a:pt x="766" y="174"/>
                  <a:pt x="766" y="174"/>
                  <a:pt x="766" y="174"/>
                </a:cubicBezTo>
                <a:cubicBezTo>
                  <a:pt x="765" y="174"/>
                  <a:pt x="765" y="174"/>
                  <a:pt x="764" y="174"/>
                </a:cubicBezTo>
                <a:close/>
                <a:moveTo>
                  <a:pt x="795" y="166"/>
                </a:moveTo>
                <a:cubicBezTo>
                  <a:pt x="791" y="164"/>
                  <a:pt x="795" y="155"/>
                  <a:pt x="798" y="157"/>
                </a:cubicBezTo>
                <a:cubicBezTo>
                  <a:pt x="797" y="160"/>
                  <a:pt x="796" y="162"/>
                  <a:pt x="797" y="166"/>
                </a:cubicBezTo>
                <a:cubicBezTo>
                  <a:pt x="796" y="166"/>
                  <a:pt x="796" y="166"/>
                  <a:pt x="795" y="166"/>
                </a:cubicBezTo>
                <a:close/>
                <a:moveTo>
                  <a:pt x="741" y="161"/>
                </a:moveTo>
                <a:cubicBezTo>
                  <a:pt x="739" y="160"/>
                  <a:pt x="738" y="160"/>
                  <a:pt x="737" y="159"/>
                </a:cubicBezTo>
                <a:cubicBezTo>
                  <a:pt x="734" y="159"/>
                  <a:pt x="734" y="159"/>
                  <a:pt x="733" y="158"/>
                </a:cubicBezTo>
                <a:cubicBezTo>
                  <a:pt x="733" y="158"/>
                  <a:pt x="733" y="157"/>
                  <a:pt x="733" y="156"/>
                </a:cubicBezTo>
                <a:cubicBezTo>
                  <a:pt x="734" y="156"/>
                  <a:pt x="734" y="156"/>
                  <a:pt x="735" y="155"/>
                </a:cubicBezTo>
                <a:cubicBezTo>
                  <a:pt x="737" y="157"/>
                  <a:pt x="739" y="158"/>
                  <a:pt x="742" y="159"/>
                </a:cubicBezTo>
                <a:cubicBezTo>
                  <a:pt x="742" y="160"/>
                  <a:pt x="741" y="160"/>
                  <a:pt x="741" y="161"/>
                </a:cubicBezTo>
                <a:cubicBezTo>
                  <a:pt x="741" y="161"/>
                  <a:pt x="741" y="161"/>
                  <a:pt x="741" y="161"/>
                </a:cubicBezTo>
                <a:close/>
                <a:moveTo>
                  <a:pt x="671" y="160"/>
                </a:moveTo>
                <a:cubicBezTo>
                  <a:pt x="670" y="160"/>
                  <a:pt x="670" y="160"/>
                  <a:pt x="670" y="160"/>
                </a:cubicBezTo>
                <a:cubicBezTo>
                  <a:pt x="670" y="159"/>
                  <a:pt x="671" y="159"/>
                  <a:pt x="672" y="159"/>
                </a:cubicBezTo>
                <a:cubicBezTo>
                  <a:pt x="672" y="160"/>
                  <a:pt x="672" y="160"/>
                  <a:pt x="672" y="160"/>
                </a:cubicBezTo>
                <a:cubicBezTo>
                  <a:pt x="672" y="160"/>
                  <a:pt x="671" y="160"/>
                  <a:pt x="671" y="160"/>
                </a:cubicBezTo>
                <a:close/>
                <a:moveTo>
                  <a:pt x="731" y="156"/>
                </a:moveTo>
                <a:cubicBezTo>
                  <a:pt x="729" y="154"/>
                  <a:pt x="728" y="154"/>
                  <a:pt x="727" y="153"/>
                </a:cubicBezTo>
                <a:cubicBezTo>
                  <a:pt x="726" y="153"/>
                  <a:pt x="726" y="153"/>
                  <a:pt x="726" y="152"/>
                </a:cubicBezTo>
                <a:cubicBezTo>
                  <a:pt x="727" y="151"/>
                  <a:pt x="730" y="152"/>
                  <a:pt x="731" y="154"/>
                </a:cubicBezTo>
                <a:cubicBezTo>
                  <a:pt x="731" y="154"/>
                  <a:pt x="731" y="155"/>
                  <a:pt x="732" y="155"/>
                </a:cubicBezTo>
                <a:cubicBezTo>
                  <a:pt x="731" y="156"/>
                  <a:pt x="731" y="156"/>
                  <a:pt x="731" y="156"/>
                </a:cubicBezTo>
                <a:close/>
                <a:moveTo>
                  <a:pt x="689" y="154"/>
                </a:moveTo>
                <a:cubicBezTo>
                  <a:pt x="688" y="153"/>
                  <a:pt x="688" y="152"/>
                  <a:pt x="688" y="152"/>
                </a:cubicBezTo>
                <a:cubicBezTo>
                  <a:pt x="690" y="152"/>
                  <a:pt x="690" y="152"/>
                  <a:pt x="690" y="154"/>
                </a:cubicBezTo>
                <a:cubicBezTo>
                  <a:pt x="690" y="154"/>
                  <a:pt x="690" y="154"/>
                  <a:pt x="689" y="154"/>
                </a:cubicBezTo>
                <a:close/>
                <a:moveTo>
                  <a:pt x="795" y="154"/>
                </a:moveTo>
                <a:cubicBezTo>
                  <a:pt x="795" y="153"/>
                  <a:pt x="795" y="153"/>
                  <a:pt x="795" y="152"/>
                </a:cubicBezTo>
                <a:cubicBezTo>
                  <a:pt x="795" y="152"/>
                  <a:pt x="796" y="152"/>
                  <a:pt x="796" y="152"/>
                </a:cubicBezTo>
                <a:cubicBezTo>
                  <a:pt x="796" y="153"/>
                  <a:pt x="796" y="153"/>
                  <a:pt x="796" y="154"/>
                </a:cubicBezTo>
                <a:cubicBezTo>
                  <a:pt x="795" y="154"/>
                  <a:pt x="795" y="154"/>
                  <a:pt x="795" y="154"/>
                </a:cubicBezTo>
                <a:close/>
                <a:moveTo>
                  <a:pt x="724" y="151"/>
                </a:moveTo>
                <a:cubicBezTo>
                  <a:pt x="723" y="151"/>
                  <a:pt x="722" y="150"/>
                  <a:pt x="722" y="150"/>
                </a:cubicBezTo>
                <a:cubicBezTo>
                  <a:pt x="722" y="150"/>
                  <a:pt x="723" y="150"/>
                  <a:pt x="724" y="150"/>
                </a:cubicBezTo>
                <a:cubicBezTo>
                  <a:pt x="724" y="150"/>
                  <a:pt x="724" y="150"/>
                  <a:pt x="725" y="151"/>
                </a:cubicBezTo>
                <a:cubicBezTo>
                  <a:pt x="725" y="151"/>
                  <a:pt x="725" y="151"/>
                  <a:pt x="725" y="151"/>
                </a:cubicBezTo>
                <a:cubicBezTo>
                  <a:pt x="725" y="151"/>
                  <a:pt x="725" y="151"/>
                  <a:pt x="725" y="151"/>
                </a:cubicBezTo>
                <a:cubicBezTo>
                  <a:pt x="725" y="151"/>
                  <a:pt x="724" y="151"/>
                  <a:pt x="724" y="151"/>
                </a:cubicBezTo>
                <a:close/>
                <a:moveTo>
                  <a:pt x="771" y="150"/>
                </a:moveTo>
                <a:cubicBezTo>
                  <a:pt x="771" y="150"/>
                  <a:pt x="771" y="150"/>
                  <a:pt x="771" y="150"/>
                </a:cubicBezTo>
                <a:cubicBezTo>
                  <a:pt x="772" y="149"/>
                  <a:pt x="772" y="149"/>
                  <a:pt x="773" y="148"/>
                </a:cubicBezTo>
                <a:cubicBezTo>
                  <a:pt x="774" y="149"/>
                  <a:pt x="774" y="149"/>
                  <a:pt x="774" y="150"/>
                </a:cubicBezTo>
                <a:cubicBezTo>
                  <a:pt x="773" y="150"/>
                  <a:pt x="772" y="150"/>
                  <a:pt x="771" y="150"/>
                </a:cubicBezTo>
                <a:close/>
                <a:moveTo>
                  <a:pt x="757" y="145"/>
                </a:moveTo>
                <a:cubicBezTo>
                  <a:pt x="757" y="144"/>
                  <a:pt x="757" y="144"/>
                  <a:pt x="757" y="144"/>
                </a:cubicBezTo>
                <a:cubicBezTo>
                  <a:pt x="757" y="144"/>
                  <a:pt x="757" y="144"/>
                  <a:pt x="758" y="144"/>
                </a:cubicBezTo>
                <a:cubicBezTo>
                  <a:pt x="758" y="144"/>
                  <a:pt x="758" y="144"/>
                  <a:pt x="758" y="144"/>
                </a:cubicBezTo>
                <a:cubicBezTo>
                  <a:pt x="758" y="144"/>
                  <a:pt x="757" y="145"/>
                  <a:pt x="757" y="145"/>
                </a:cubicBezTo>
                <a:close/>
                <a:moveTo>
                  <a:pt x="784" y="137"/>
                </a:moveTo>
                <a:cubicBezTo>
                  <a:pt x="784" y="135"/>
                  <a:pt x="784" y="135"/>
                  <a:pt x="784" y="134"/>
                </a:cubicBezTo>
                <a:cubicBezTo>
                  <a:pt x="784" y="134"/>
                  <a:pt x="784" y="134"/>
                  <a:pt x="784" y="134"/>
                </a:cubicBezTo>
                <a:cubicBezTo>
                  <a:pt x="784" y="135"/>
                  <a:pt x="784" y="136"/>
                  <a:pt x="785" y="137"/>
                </a:cubicBezTo>
                <a:cubicBezTo>
                  <a:pt x="784" y="137"/>
                  <a:pt x="784" y="137"/>
                  <a:pt x="784" y="137"/>
                </a:cubicBezTo>
                <a:close/>
                <a:moveTo>
                  <a:pt x="794" y="136"/>
                </a:moveTo>
                <a:cubicBezTo>
                  <a:pt x="794" y="134"/>
                  <a:pt x="793" y="134"/>
                  <a:pt x="794" y="133"/>
                </a:cubicBezTo>
                <a:cubicBezTo>
                  <a:pt x="794" y="134"/>
                  <a:pt x="794" y="134"/>
                  <a:pt x="794" y="136"/>
                </a:cubicBezTo>
                <a:cubicBezTo>
                  <a:pt x="794" y="136"/>
                  <a:pt x="794" y="136"/>
                  <a:pt x="794" y="136"/>
                </a:cubicBezTo>
                <a:close/>
                <a:moveTo>
                  <a:pt x="781" y="132"/>
                </a:moveTo>
                <a:cubicBezTo>
                  <a:pt x="780" y="127"/>
                  <a:pt x="780" y="127"/>
                  <a:pt x="780" y="126"/>
                </a:cubicBezTo>
                <a:cubicBezTo>
                  <a:pt x="777" y="124"/>
                  <a:pt x="777" y="121"/>
                  <a:pt x="776" y="119"/>
                </a:cubicBezTo>
                <a:cubicBezTo>
                  <a:pt x="775" y="119"/>
                  <a:pt x="775" y="118"/>
                  <a:pt x="775" y="117"/>
                </a:cubicBezTo>
                <a:cubicBezTo>
                  <a:pt x="776" y="117"/>
                  <a:pt x="777" y="117"/>
                  <a:pt x="777" y="117"/>
                </a:cubicBezTo>
                <a:cubicBezTo>
                  <a:pt x="779" y="119"/>
                  <a:pt x="781" y="121"/>
                  <a:pt x="781" y="123"/>
                </a:cubicBezTo>
                <a:cubicBezTo>
                  <a:pt x="782" y="123"/>
                  <a:pt x="782" y="123"/>
                  <a:pt x="783" y="123"/>
                </a:cubicBezTo>
                <a:cubicBezTo>
                  <a:pt x="784" y="123"/>
                  <a:pt x="784" y="122"/>
                  <a:pt x="784" y="121"/>
                </a:cubicBezTo>
                <a:cubicBezTo>
                  <a:pt x="785" y="122"/>
                  <a:pt x="785" y="123"/>
                  <a:pt x="785" y="124"/>
                </a:cubicBezTo>
                <a:cubicBezTo>
                  <a:pt x="784" y="126"/>
                  <a:pt x="779" y="127"/>
                  <a:pt x="784" y="129"/>
                </a:cubicBezTo>
                <a:cubicBezTo>
                  <a:pt x="784" y="129"/>
                  <a:pt x="784" y="130"/>
                  <a:pt x="784" y="130"/>
                </a:cubicBezTo>
                <a:cubicBezTo>
                  <a:pt x="783" y="131"/>
                  <a:pt x="782" y="131"/>
                  <a:pt x="781" y="132"/>
                </a:cubicBezTo>
                <a:close/>
                <a:moveTo>
                  <a:pt x="788" y="129"/>
                </a:moveTo>
                <a:cubicBezTo>
                  <a:pt x="788" y="128"/>
                  <a:pt x="788" y="128"/>
                  <a:pt x="788" y="127"/>
                </a:cubicBezTo>
                <a:cubicBezTo>
                  <a:pt x="788" y="127"/>
                  <a:pt x="788" y="127"/>
                  <a:pt x="789" y="127"/>
                </a:cubicBezTo>
                <a:cubicBezTo>
                  <a:pt x="788" y="128"/>
                  <a:pt x="788" y="128"/>
                  <a:pt x="788" y="129"/>
                </a:cubicBezTo>
                <a:close/>
                <a:moveTo>
                  <a:pt x="745" y="123"/>
                </a:moveTo>
                <a:cubicBezTo>
                  <a:pt x="744" y="123"/>
                  <a:pt x="744" y="122"/>
                  <a:pt x="744" y="122"/>
                </a:cubicBezTo>
                <a:cubicBezTo>
                  <a:pt x="745" y="121"/>
                  <a:pt x="745" y="121"/>
                  <a:pt x="746" y="122"/>
                </a:cubicBezTo>
                <a:cubicBezTo>
                  <a:pt x="746" y="122"/>
                  <a:pt x="746" y="123"/>
                  <a:pt x="746" y="123"/>
                </a:cubicBezTo>
                <a:cubicBezTo>
                  <a:pt x="745" y="123"/>
                  <a:pt x="745" y="123"/>
                  <a:pt x="745" y="123"/>
                </a:cubicBezTo>
                <a:close/>
                <a:moveTo>
                  <a:pt x="769" y="113"/>
                </a:moveTo>
                <a:cubicBezTo>
                  <a:pt x="768" y="112"/>
                  <a:pt x="768" y="112"/>
                  <a:pt x="768" y="111"/>
                </a:cubicBezTo>
                <a:cubicBezTo>
                  <a:pt x="768" y="111"/>
                  <a:pt x="768" y="111"/>
                  <a:pt x="769" y="111"/>
                </a:cubicBezTo>
                <a:cubicBezTo>
                  <a:pt x="769" y="112"/>
                  <a:pt x="769" y="112"/>
                  <a:pt x="769" y="112"/>
                </a:cubicBezTo>
                <a:cubicBezTo>
                  <a:pt x="769" y="112"/>
                  <a:pt x="769" y="112"/>
                  <a:pt x="769" y="113"/>
                </a:cubicBezTo>
                <a:close/>
                <a:moveTo>
                  <a:pt x="759" y="98"/>
                </a:moveTo>
                <a:cubicBezTo>
                  <a:pt x="758" y="97"/>
                  <a:pt x="757" y="97"/>
                  <a:pt x="757" y="96"/>
                </a:cubicBezTo>
                <a:cubicBezTo>
                  <a:pt x="757" y="96"/>
                  <a:pt x="758" y="95"/>
                  <a:pt x="759" y="98"/>
                </a:cubicBezTo>
                <a:cubicBezTo>
                  <a:pt x="760" y="98"/>
                  <a:pt x="760" y="98"/>
                  <a:pt x="760" y="98"/>
                </a:cubicBezTo>
                <a:cubicBezTo>
                  <a:pt x="760" y="98"/>
                  <a:pt x="759" y="98"/>
                  <a:pt x="759" y="98"/>
                </a:cubicBezTo>
                <a:close/>
                <a:moveTo>
                  <a:pt x="752" y="93"/>
                </a:moveTo>
                <a:cubicBezTo>
                  <a:pt x="751" y="92"/>
                  <a:pt x="751" y="91"/>
                  <a:pt x="750" y="91"/>
                </a:cubicBezTo>
                <a:cubicBezTo>
                  <a:pt x="750" y="90"/>
                  <a:pt x="750" y="90"/>
                  <a:pt x="750" y="89"/>
                </a:cubicBezTo>
                <a:cubicBezTo>
                  <a:pt x="750" y="89"/>
                  <a:pt x="750" y="89"/>
                  <a:pt x="751" y="89"/>
                </a:cubicBezTo>
                <a:cubicBezTo>
                  <a:pt x="751" y="90"/>
                  <a:pt x="752" y="90"/>
                  <a:pt x="753" y="92"/>
                </a:cubicBezTo>
                <a:cubicBezTo>
                  <a:pt x="753" y="92"/>
                  <a:pt x="753" y="92"/>
                  <a:pt x="753" y="92"/>
                </a:cubicBezTo>
                <a:cubicBezTo>
                  <a:pt x="753" y="92"/>
                  <a:pt x="753" y="92"/>
                  <a:pt x="753" y="93"/>
                </a:cubicBezTo>
                <a:cubicBezTo>
                  <a:pt x="753" y="93"/>
                  <a:pt x="753" y="93"/>
                  <a:pt x="752" y="93"/>
                </a:cubicBezTo>
                <a:close/>
                <a:moveTo>
                  <a:pt x="732" y="86"/>
                </a:moveTo>
                <a:cubicBezTo>
                  <a:pt x="732" y="86"/>
                  <a:pt x="732" y="86"/>
                  <a:pt x="732" y="86"/>
                </a:cubicBezTo>
                <a:cubicBezTo>
                  <a:pt x="732" y="85"/>
                  <a:pt x="732" y="85"/>
                  <a:pt x="732" y="85"/>
                </a:cubicBezTo>
                <a:cubicBezTo>
                  <a:pt x="732" y="85"/>
                  <a:pt x="733" y="85"/>
                  <a:pt x="733" y="85"/>
                </a:cubicBezTo>
                <a:cubicBezTo>
                  <a:pt x="733" y="85"/>
                  <a:pt x="733" y="86"/>
                  <a:pt x="732" y="86"/>
                </a:cubicBezTo>
                <a:close/>
                <a:moveTo>
                  <a:pt x="741" y="84"/>
                </a:moveTo>
                <a:cubicBezTo>
                  <a:pt x="741" y="83"/>
                  <a:pt x="743" y="83"/>
                  <a:pt x="743" y="84"/>
                </a:cubicBezTo>
                <a:cubicBezTo>
                  <a:pt x="742" y="84"/>
                  <a:pt x="742" y="84"/>
                  <a:pt x="741" y="84"/>
                </a:cubicBezTo>
                <a:close/>
                <a:moveTo>
                  <a:pt x="726" y="83"/>
                </a:moveTo>
                <a:cubicBezTo>
                  <a:pt x="724" y="83"/>
                  <a:pt x="721" y="81"/>
                  <a:pt x="720" y="80"/>
                </a:cubicBezTo>
                <a:cubicBezTo>
                  <a:pt x="717" y="80"/>
                  <a:pt x="714" y="78"/>
                  <a:pt x="712" y="77"/>
                </a:cubicBezTo>
                <a:cubicBezTo>
                  <a:pt x="709" y="77"/>
                  <a:pt x="706" y="79"/>
                  <a:pt x="705" y="79"/>
                </a:cubicBezTo>
                <a:cubicBezTo>
                  <a:pt x="705" y="77"/>
                  <a:pt x="706" y="78"/>
                  <a:pt x="706" y="77"/>
                </a:cubicBezTo>
                <a:cubicBezTo>
                  <a:pt x="705" y="76"/>
                  <a:pt x="705" y="76"/>
                  <a:pt x="704" y="76"/>
                </a:cubicBezTo>
                <a:cubicBezTo>
                  <a:pt x="706" y="74"/>
                  <a:pt x="710" y="75"/>
                  <a:pt x="713" y="75"/>
                </a:cubicBezTo>
                <a:cubicBezTo>
                  <a:pt x="716" y="74"/>
                  <a:pt x="719" y="74"/>
                  <a:pt x="724" y="73"/>
                </a:cubicBezTo>
                <a:cubicBezTo>
                  <a:pt x="727" y="75"/>
                  <a:pt x="729" y="75"/>
                  <a:pt x="733" y="75"/>
                </a:cubicBezTo>
                <a:cubicBezTo>
                  <a:pt x="733" y="75"/>
                  <a:pt x="733" y="75"/>
                  <a:pt x="733" y="76"/>
                </a:cubicBezTo>
                <a:cubicBezTo>
                  <a:pt x="732" y="77"/>
                  <a:pt x="732" y="77"/>
                  <a:pt x="731" y="79"/>
                </a:cubicBezTo>
                <a:cubicBezTo>
                  <a:pt x="728" y="79"/>
                  <a:pt x="724" y="76"/>
                  <a:pt x="722" y="77"/>
                </a:cubicBezTo>
                <a:cubicBezTo>
                  <a:pt x="722" y="80"/>
                  <a:pt x="723" y="81"/>
                  <a:pt x="727" y="81"/>
                </a:cubicBezTo>
                <a:cubicBezTo>
                  <a:pt x="727" y="82"/>
                  <a:pt x="727" y="82"/>
                  <a:pt x="727" y="83"/>
                </a:cubicBezTo>
                <a:cubicBezTo>
                  <a:pt x="727" y="83"/>
                  <a:pt x="727" y="83"/>
                  <a:pt x="726" y="83"/>
                </a:cubicBezTo>
                <a:close/>
                <a:moveTo>
                  <a:pt x="735" y="80"/>
                </a:moveTo>
                <a:cubicBezTo>
                  <a:pt x="735" y="80"/>
                  <a:pt x="734" y="79"/>
                  <a:pt x="734" y="79"/>
                </a:cubicBezTo>
                <a:cubicBezTo>
                  <a:pt x="734" y="79"/>
                  <a:pt x="734" y="79"/>
                  <a:pt x="734" y="79"/>
                </a:cubicBezTo>
                <a:cubicBezTo>
                  <a:pt x="733" y="79"/>
                  <a:pt x="733" y="78"/>
                  <a:pt x="733" y="78"/>
                </a:cubicBezTo>
                <a:cubicBezTo>
                  <a:pt x="734" y="78"/>
                  <a:pt x="734" y="78"/>
                  <a:pt x="735" y="78"/>
                </a:cubicBezTo>
                <a:cubicBezTo>
                  <a:pt x="735" y="79"/>
                  <a:pt x="735" y="79"/>
                  <a:pt x="735" y="80"/>
                </a:cubicBezTo>
                <a:close/>
                <a:moveTo>
                  <a:pt x="698" y="79"/>
                </a:moveTo>
                <a:cubicBezTo>
                  <a:pt x="698" y="78"/>
                  <a:pt x="700" y="78"/>
                  <a:pt x="700" y="78"/>
                </a:cubicBezTo>
                <a:cubicBezTo>
                  <a:pt x="700" y="78"/>
                  <a:pt x="699" y="79"/>
                  <a:pt x="698" y="79"/>
                </a:cubicBezTo>
                <a:close/>
                <a:moveTo>
                  <a:pt x="701" y="78"/>
                </a:moveTo>
                <a:cubicBezTo>
                  <a:pt x="701" y="77"/>
                  <a:pt x="701" y="77"/>
                  <a:pt x="701" y="77"/>
                </a:cubicBezTo>
                <a:cubicBezTo>
                  <a:pt x="702" y="77"/>
                  <a:pt x="702" y="77"/>
                  <a:pt x="703" y="77"/>
                </a:cubicBezTo>
                <a:cubicBezTo>
                  <a:pt x="703" y="77"/>
                  <a:pt x="703" y="77"/>
                  <a:pt x="703" y="77"/>
                </a:cubicBezTo>
                <a:cubicBezTo>
                  <a:pt x="702" y="77"/>
                  <a:pt x="702" y="78"/>
                  <a:pt x="701" y="78"/>
                </a:cubicBezTo>
                <a:close/>
                <a:moveTo>
                  <a:pt x="718" y="78"/>
                </a:moveTo>
                <a:cubicBezTo>
                  <a:pt x="718" y="77"/>
                  <a:pt x="718" y="77"/>
                  <a:pt x="717" y="77"/>
                </a:cubicBezTo>
                <a:cubicBezTo>
                  <a:pt x="717" y="77"/>
                  <a:pt x="717" y="77"/>
                  <a:pt x="717" y="77"/>
                </a:cubicBezTo>
                <a:cubicBezTo>
                  <a:pt x="718" y="77"/>
                  <a:pt x="718" y="77"/>
                  <a:pt x="719" y="77"/>
                </a:cubicBezTo>
                <a:cubicBezTo>
                  <a:pt x="719" y="77"/>
                  <a:pt x="718" y="77"/>
                  <a:pt x="718" y="7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4"/>
          <p:cNvSpPr>
            <a:spLocks noEditPoints="1"/>
          </p:cNvSpPr>
          <p:nvPr/>
        </p:nvSpPr>
        <p:spPr bwMode="auto">
          <a:xfrm>
            <a:off x="1759374" y="2824166"/>
            <a:ext cx="941437" cy="1282288"/>
          </a:xfrm>
          <a:custGeom>
            <a:avLst/>
            <a:gdLst>
              <a:gd name="T0" fmla="*/ 643 w 879"/>
              <a:gd name="T1" fmla="*/ 971 h 1198"/>
              <a:gd name="T2" fmla="*/ 736 w 879"/>
              <a:gd name="T3" fmla="*/ 1108 h 1198"/>
              <a:gd name="T4" fmla="*/ 849 w 879"/>
              <a:gd name="T5" fmla="*/ 1013 h 1198"/>
              <a:gd name="T6" fmla="*/ 638 w 879"/>
              <a:gd name="T7" fmla="*/ 817 h 1198"/>
              <a:gd name="T8" fmla="*/ 756 w 879"/>
              <a:gd name="T9" fmla="*/ 892 h 1198"/>
              <a:gd name="T10" fmla="*/ 141 w 879"/>
              <a:gd name="T11" fmla="*/ 914 h 1198"/>
              <a:gd name="T12" fmla="*/ 232 w 879"/>
              <a:gd name="T13" fmla="*/ 759 h 1198"/>
              <a:gd name="T14" fmla="*/ 353 w 879"/>
              <a:gd name="T15" fmla="*/ 956 h 1198"/>
              <a:gd name="T16" fmla="*/ 170 w 879"/>
              <a:gd name="T17" fmla="*/ 902 h 1198"/>
              <a:gd name="T18" fmla="*/ 192 w 879"/>
              <a:gd name="T19" fmla="*/ 849 h 1198"/>
              <a:gd name="T20" fmla="*/ 612 w 879"/>
              <a:gd name="T21" fmla="*/ 761 h 1198"/>
              <a:gd name="T22" fmla="*/ 531 w 879"/>
              <a:gd name="T23" fmla="*/ 719 h 1198"/>
              <a:gd name="T24" fmla="*/ 368 w 879"/>
              <a:gd name="T25" fmla="*/ 665 h 1198"/>
              <a:gd name="T26" fmla="*/ 393 w 879"/>
              <a:gd name="T27" fmla="*/ 588 h 1198"/>
              <a:gd name="T28" fmla="*/ 524 w 879"/>
              <a:gd name="T29" fmla="*/ 462 h 1198"/>
              <a:gd name="T30" fmla="*/ 429 w 879"/>
              <a:gd name="T31" fmla="*/ 406 h 1198"/>
              <a:gd name="T32" fmla="*/ 272 w 879"/>
              <a:gd name="T33" fmla="*/ 641 h 1198"/>
              <a:gd name="T34" fmla="*/ 328 w 879"/>
              <a:gd name="T35" fmla="*/ 573 h 1198"/>
              <a:gd name="T36" fmla="*/ 397 w 879"/>
              <a:gd name="T37" fmla="*/ 384 h 1198"/>
              <a:gd name="T38" fmla="*/ 417 w 879"/>
              <a:gd name="T39" fmla="*/ 163 h 1198"/>
              <a:gd name="T40" fmla="*/ 727 w 879"/>
              <a:gd name="T41" fmla="*/ 189 h 1198"/>
              <a:gd name="T42" fmla="*/ 598 w 879"/>
              <a:gd name="T43" fmla="*/ 331 h 1198"/>
              <a:gd name="T44" fmla="*/ 439 w 879"/>
              <a:gd name="T45" fmla="*/ 474 h 1198"/>
              <a:gd name="T46" fmla="*/ 623 w 879"/>
              <a:gd name="T47" fmla="*/ 492 h 1198"/>
              <a:gd name="T48" fmla="*/ 333 w 879"/>
              <a:gd name="T49" fmla="*/ 683 h 1198"/>
              <a:gd name="T50" fmla="*/ 205 w 879"/>
              <a:gd name="T51" fmla="*/ 777 h 1198"/>
              <a:gd name="T52" fmla="*/ 309 w 879"/>
              <a:gd name="T53" fmla="*/ 648 h 1198"/>
              <a:gd name="T54" fmla="*/ 347 w 879"/>
              <a:gd name="T55" fmla="*/ 599 h 1198"/>
              <a:gd name="T56" fmla="*/ 360 w 879"/>
              <a:gd name="T57" fmla="*/ 573 h 1198"/>
              <a:gd name="T58" fmla="*/ 168 w 879"/>
              <a:gd name="T59" fmla="*/ 511 h 1198"/>
              <a:gd name="T60" fmla="*/ 45 w 879"/>
              <a:gd name="T61" fmla="*/ 436 h 1198"/>
              <a:gd name="T62" fmla="*/ 41 w 879"/>
              <a:gd name="T63" fmla="*/ 331 h 1198"/>
              <a:gd name="T64" fmla="*/ 47 w 879"/>
              <a:gd name="T65" fmla="*/ 222 h 1198"/>
              <a:gd name="T66" fmla="*/ 57 w 879"/>
              <a:gd name="T67" fmla="*/ 66 h 1198"/>
              <a:gd name="T68" fmla="*/ 112 w 879"/>
              <a:gd name="T69" fmla="*/ 111 h 1198"/>
              <a:gd name="T70" fmla="*/ 211 w 879"/>
              <a:gd name="T71" fmla="*/ 322 h 1198"/>
              <a:gd name="T72" fmla="*/ 161 w 879"/>
              <a:gd name="T73" fmla="*/ 493 h 1198"/>
              <a:gd name="T74" fmla="*/ 138 w 879"/>
              <a:gd name="T75" fmla="*/ 464 h 1198"/>
              <a:gd name="T76" fmla="*/ 156 w 879"/>
              <a:gd name="T77" fmla="*/ 384 h 1198"/>
              <a:gd name="T78" fmla="*/ 134 w 879"/>
              <a:gd name="T79" fmla="*/ 370 h 1198"/>
              <a:gd name="T80" fmla="*/ 208 w 879"/>
              <a:gd name="T81" fmla="*/ 334 h 1198"/>
              <a:gd name="T82" fmla="*/ 25 w 879"/>
              <a:gd name="T83" fmla="*/ 297 h 1198"/>
              <a:gd name="T84" fmla="*/ 60 w 879"/>
              <a:gd name="T85" fmla="*/ 231 h 1198"/>
              <a:gd name="T86" fmla="*/ 23 w 879"/>
              <a:gd name="T87" fmla="*/ 162 h 1198"/>
              <a:gd name="T88" fmla="*/ 80 w 879"/>
              <a:gd name="T89" fmla="*/ 123 h 1198"/>
              <a:gd name="T90" fmla="*/ 52 w 879"/>
              <a:gd name="T91" fmla="*/ 82 h 1198"/>
              <a:gd name="T92" fmla="*/ 37 w 879"/>
              <a:gd name="T93" fmla="*/ 27 h 1198"/>
              <a:gd name="T94" fmla="*/ 566 w 879"/>
              <a:gd name="T95" fmla="*/ 367 h 1198"/>
              <a:gd name="T96" fmla="*/ 570 w 879"/>
              <a:gd name="T97" fmla="*/ 339 h 1198"/>
              <a:gd name="T98" fmla="*/ 531 w 879"/>
              <a:gd name="T99" fmla="*/ 302 h 1198"/>
              <a:gd name="T100" fmla="*/ 553 w 879"/>
              <a:gd name="T101" fmla="*/ 273 h 1198"/>
              <a:gd name="T102" fmla="*/ 562 w 879"/>
              <a:gd name="T103" fmla="*/ 269 h 1198"/>
              <a:gd name="T104" fmla="*/ 576 w 879"/>
              <a:gd name="T105" fmla="*/ 257 h 1198"/>
              <a:gd name="T106" fmla="*/ 570 w 879"/>
              <a:gd name="T107" fmla="*/ 252 h 1198"/>
              <a:gd name="T108" fmla="*/ 696 w 879"/>
              <a:gd name="T109" fmla="*/ 240 h 1198"/>
              <a:gd name="T110" fmla="*/ 770 w 879"/>
              <a:gd name="T111" fmla="*/ 220 h 1198"/>
              <a:gd name="T112" fmla="*/ 669 w 879"/>
              <a:gd name="T113" fmla="*/ 201 h 1198"/>
              <a:gd name="T114" fmla="*/ 443 w 879"/>
              <a:gd name="T115" fmla="*/ 186 h 1198"/>
              <a:gd name="T116" fmla="*/ 557 w 879"/>
              <a:gd name="T117" fmla="*/ 175 h 1198"/>
              <a:gd name="T118" fmla="*/ 651 w 879"/>
              <a:gd name="T119" fmla="*/ 154 h 1198"/>
              <a:gd name="T120" fmla="*/ 658 w 879"/>
              <a:gd name="T121" fmla="*/ 101 h 1198"/>
              <a:gd name="T122" fmla="*/ 554 w 879"/>
              <a:gd name="T123" fmla="*/ 85 h 1198"/>
              <a:gd name="T124" fmla="*/ 602 w 879"/>
              <a:gd name="T125" fmla="*/ 6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9" h="1198">
                <a:moveTo>
                  <a:pt x="736" y="1197"/>
                </a:moveTo>
                <a:cubicBezTo>
                  <a:pt x="730" y="1195"/>
                  <a:pt x="726" y="1190"/>
                  <a:pt x="723" y="1185"/>
                </a:cubicBezTo>
                <a:cubicBezTo>
                  <a:pt x="724" y="1182"/>
                  <a:pt x="733" y="1189"/>
                  <a:pt x="735" y="1190"/>
                </a:cubicBezTo>
                <a:cubicBezTo>
                  <a:pt x="737" y="1187"/>
                  <a:pt x="744" y="1190"/>
                  <a:pt x="747" y="1191"/>
                </a:cubicBezTo>
                <a:cubicBezTo>
                  <a:pt x="753" y="1191"/>
                  <a:pt x="753" y="1191"/>
                  <a:pt x="753" y="1191"/>
                </a:cubicBezTo>
                <a:cubicBezTo>
                  <a:pt x="755" y="1191"/>
                  <a:pt x="755" y="1194"/>
                  <a:pt x="753" y="1195"/>
                </a:cubicBezTo>
                <a:cubicBezTo>
                  <a:pt x="745" y="1195"/>
                  <a:pt x="745" y="1195"/>
                  <a:pt x="745" y="1195"/>
                </a:cubicBezTo>
                <a:cubicBezTo>
                  <a:pt x="743" y="1195"/>
                  <a:pt x="741" y="1194"/>
                  <a:pt x="739" y="1194"/>
                </a:cubicBezTo>
                <a:cubicBezTo>
                  <a:pt x="739" y="1198"/>
                  <a:pt x="738" y="1197"/>
                  <a:pt x="736" y="1197"/>
                </a:cubicBezTo>
                <a:close/>
                <a:moveTo>
                  <a:pt x="785" y="1184"/>
                </a:moveTo>
                <a:cubicBezTo>
                  <a:pt x="783" y="1180"/>
                  <a:pt x="785" y="1172"/>
                  <a:pt x="786" y="1167"/>
                </a:cubicBezTo>
                <a:cubicBezTo>
                  <a:pt x="785" y="1162"/>
                  <a:pt x="781" y="1153"/>
                  <a:pt x="778" y="1151"/>
                </a:cubicBezTo>
                <a:cubicBezTo>
                  <a:pt x="777" y="1150"/>
                  <a:pt x="775" y="1148"/>
                  <a:pt x="775" y="1147"/>
                </a:cubicBezTo>
                <a:cubicBezTo>
                  <a:pt x="775" y="1143"/>
                  <a:pt x="781" y="1149"/>
                  <a:pt x="782" y="1151"/>
                </a:cubicBezTo>
                <a:cubicBezTo>
                  <a:pt x="789" y="1153"/>
                  <a:pt x="790" y="1162"/>
                  <a:pt x="792" y="1168"/>
                </a:cubicBezTo>
                <a:cubicBezTo>
                  <a:pt x="792" y="1174"/>
                  <a:pt x="791" y="1180"/>
                  <a:pt x="785" y="1184"/>
                </a:cubicBezTo>
                <a:close/>
                <a:moveTo>
                  <a:pt x="716" y="1177"/>
                </a:moveTo>
                <a:cubicBezTo>
                  <a:pt x="711" y="1173"/>
                  <a:pt x="709" y="1170"/>
                  <a:pt x="704" y="1165"/>
                </a:cubicBezTo>
                <a:cubicBezTo>
                  <a:pt x="704" y="1161"/>
                  <a:pt x="703" y="1159"/>
                  <a:pt x="703" y="1156"/>
                </a:cubicBezTo>
                <a:cubicBezTo>
                  <a:pt x="703" y="1150"/>
                  <a:pt x="710" y="1147"/>
                  <a:pt x="709" y="1142"/>
                </a:cubicBezTo>
                <a:cubicBezTo>
                  <a:pt x="709" y="1141"/>
                  <a:pt x="709" y="1139"/>
                  <a:pt x="709" y="1138"/>
                </a:cubicBezTo>
                <a:cubicBezTo>
                  <a:pt x="712" y="1135"/>
                  <a:pt x="712" y="1136"/>
                  <a:pt x="708" y="1134"/>
                </a:cubicBezTo>
                <a:cubicBezTo>
                  <a:pt x="708" y="1130"/>
                  <a:pt x="708" y="1130"/>
                  <a:pt x="705" y="1129"/>
                </a:cubicBezTo>
                <a:cubicBezTo>
                  <a:pt x="705" y="1127"/>
                  <a:pt x="704" y="1126"/>
                  <a:pt x="703" y="1125"/>
                </a:cubicBezTo>
                <a:cubicBezTo>
                  <a:pt x="700" y="1123"/>
                  <a:pt x="701" y="1122"/>
                  <a:pt x="700" y="1119"/>
                </a:cubicBezTo>
                <a:cubicBezTo>
                  <a:pt x="697" y="1118"/>
                  <a:pt x="693" y="1112"/>
                  <a:pt x="690" y="1116"/>
                </a:cubicBezTo>
                <a:cubicBezTo>
                  <a:pt x="690" y="1120"/>
                  <a:pt x="691" y="1124"/>
                  <a:pt x="688" y="1129"/>
                </a:cubicBezTo>
                <a:cubicBezTo>
                  <a:pt x="688" y="1129"/>
                  <a:pt x="688" y="1130"/>
                  <a:pt x="688" y="1131"/>
                </a:cubicBezTo>
                <a:cubicBezTo>
                  <a:pt x="686" y="1131"/>
                  <a:pt x="684" y="1132"/>
                  <a:pt x="683" y="1133"/>
                </a:cubicBezTo>
                <a:cubicBezTo>
                  <a:pt x="680" y="1131"/>
                  <a:pt x="678" y="1129"/>
                  <a:pt x="677" y="1128"/>
                </a:cubicBezTo>
                <a:cubicBezTo>
                  <a:pt x="676" y="1124"/>
                  <a:pt x="676" y="1127"/>
                  <a:pt x="673" y="1127"/>
                </a:cubicBezTo>
                <a:cubicBezTo>
                  <a:pt x="671" y="1125"/>
                  <a:pt x="667" y="1125"/>
                  <a:pt x="666" y="1122"/>
                </a:cubicBezTo>
                <a:cubicBezTo>
                  <a:pt x="660" y="1119"/>
                  <a:pt x="667" y="1117"/>
                  <a:pt x="661" y="1115"/>
                </a:cubicBezTo>
                <a:cubicBezTo>
                  <a:pt x="656" y="1115"/>
                  <a:pt x="655" y="1108"/>
                  <a:pt x="655" y="1106"/>
                </a:cubicBezTo>
                <a:cubicBezTo>
                  <a:pt x="652" y="1104"/>
                  <a:pt x="651" y="1102"/>
                  <a:pt x="652" y="1099"/>
                </a:cubicBezTo>
                <a:cubicBezTo>
                  <a:pt x="649" y="1097"/>
                  <a:pt x="649" y="1098"/>
                  <a:pt x="649" y="1096"/>
                </a:cubicBezTo>
                <a:cubicBezTo>
                  <a:pt x="653" y="1092"/>
                  <a:pt x="652" y="1090"/>
                  <a:pt x="648" y="1086"/>
                </a:cubicBezTo>
                <a:cubicBezTo>
                  <a:pt x="648" y="1081"/>
                  <a:pt x="652" y="1077"/>
                  <a:pt x="653" y="1072"/>
                </a:cubicBezTo>
                <a:cubicBezTo>
                  <a:pt x="654" y="1068"/>
                  <a:pt x="654" y="1068"/>
                  <a:pt x="654" y="1068"/>
                </a:cubicBezTo>
                <a:cubicBezTo>
                  <a:pt x="653" y="1067"/>
                  <a:pt x="642" y="1067"/>
                  <a:pt x="647" y="1064"/>
                </a:cubicBezTo>
                <a:cubicBezTo>
                  <a:pt x="646" y="1061"/>
                  <a:pt x="645" y="1061"/>
                  <a:pt x="644" y="1060"/>
                </a:cubicBezTo>
                <a:cubicBezTo>
                  <a:pt x="644" y="1058"/>
                  <a:pt x="645" y="1057"/>
                  <a:pt x="645" y="1055"/>
                </a:cubicBezTo>
                <a:cubicBezTo>
                  <a:pt x="638" y="1049"/>
                  <a:pt x="639" y="1050"/>
                  <a:pt x="643" y="1043"/>
                </a:cubicBezTo>
                <a:cubicBezTo>
                  <a:pt x="644" y="1038"/>
                  <a:pt x="642" y="1036"/>
                  <a:pt x="647" y="1033"/>
                </a:cubicBezTo>
                <a:cubicBezTo>
                  <a:pt x="647" y="1029"/>
                  <a:pt x="647" y="1026"/>
                  <a:pt x="647" y="1022"/>
                </a:cubicBezTo>
                <a:cubicBezTo>
                  <a:pt x="649" y="1021"/>
                  <a:pt x="651" y="1012"/>
                  <a:pt x="649" y="1011"/>
                </a:cubicBezTo>
                <a:cubicBezTo>
                  <a:pt x="649" y="1007"/>
                  <a:pt x="660" y="1014"/>
                  <a:pt x="660" y="1009"/>
                </a:cubicBezTo>
                <a:cubicBezTo>
                  <a:pt x="658" y="1008"/>
                  <a:pt x="657" y="1004"/>
                  <a:pt x="659" y="1001"/>
                </a:cubicBezTo>
                <a:cubicBezTo>
                  <a:pt x="658" y="998"/>
                  <a:pt x="657" y="996"/>
                  <a:pt x="656" y="995"/>
                </a:cubicBezTo>
                <a:cubicBezTo>
                  <a:pt x="656" y="992"/>
                  <a:pt x="656" y="988"/>
                  <a:pt x="653" y="989"/>
                </a:cubicBezTo>
                <a:cubicBezTo>
                  <a:pt x="652" y="993"/>
                  <a:pt x="655" y="998"/>
                  <a:pt x="655" y="1003"/>
                </a:cubicBezTo>
                <a:cubicBezTo>
                  <a:pt x="656" y="1011"/>
                  <a:pt x="656" y="1008"/>
                  <a:pt x="650" y="1009"/>
                </a:cubicBezTo>
                <a:cubicBezTo>
                  <a:pt x="649" y="1005"/>
                  <a:pt x="649" y="1002"/>
                  <a:pt x="649" y="999"/>
                </a:cubicBezTo>
                <a:cubicBezTo>
                  <a:pt x="646" y="990"/>
                  <a:pt x="644" y="981"/>
                  <a:pt x="643" y="971"/>
                </a:cubicBezTo>
                <a:cubicBezTo>
                  <a:pt x="642" y="968"/>
                  <a:pt x="642" y="968"/>
                  <a:pt x="643" y="966"/>
                </a:cubicBezTo>
                <a:cubicBezTo>
                  <a:pt x="643" y="964"/>
                  <a:pt x="643" y="962"/>
                  <a:pt x="643" y="960"/>
                </a:cubicBezTo>
                <a:cubicBezTo>
                  <a:pt x="640" y="958"/>
                  <a:pt x="641" y="955"/>
                  <a:pt x="641" y="953"/>
                </a:cubicBezTo>
                <a:cubicBezTo>
                  <a:pt x="637" y="947"/>
                  <a:pt x="637" y="938"/>
                  <a:pt x="637" y="931"/>
                </a:cubicBezTo>
                <a:cubicBezTo>
                  <a:pt x="636" y="930"/>
                  <a:pt x="636" y="930"/>
                  <a:pt x="634" y="929"/>
                </a:cubicBezTo>
                <a:cubicBezTo>
                  <a:pt x="633" y="924"/>
                  <a:pt x="633" y="924"/>
                  <a:pt x="630" y="921"/>
                </a:cubicBezTo>
                <a:cubicBezTo>
                  <a:pt x="627" y="920"/>
                  <a:pt x="624" y="920"/>
                  <a:pt x="623" y="918"/>
                </a:cubicBezTo>
                <a:cubicBezTo>
                  <a:pt x="623" y="911"/>
                  <a:pt x="617" y="909"/>
                  <a:pt x="620" y="902"/>
                </a:cubicBezTo>
                <a:cubicBezTo>
                  <a:pt x="620" y="901"/>
                  <a:pt x="620" y="899"/>
                  <a:pt x="620" y="898"/>
                </a:cubicBezTo>
                <a:cubicBezTo>
                  <a:pt x="619" y="893"/>
                  <a:pt x="616" y="889"/>
                  <a:pt x="620" y="885"/>
                </a:cubicBezTo>
                <a:cubicBezTo>
                  <a:pt x="620" y="884"/>
                  <a:pt x="615" y="881"/>
                  <a:pt x="614" y="880"/>
                </a:cubicBezTo>
                <a:cubicBezTo>
                  <a:pt x="607" y="879"/>
                  <a:pt x="614" y="872"/>
                  <a:pt x="608" y="871"/>
                </a:cubicBezTo>
                <a:cubicBezTo>
                  <a:pt x="607" y="869"/>
                  <a:pt x="606" y="869"/>
                  <a:pt x="608" y="868"/>
                </a:cubicBezTo>
                <a:cubicBezTo>
                  <a:pt x="608" y="864"/>
                  <a:pt x="608" y="864"/>
                  <a:pt x="611" y="862"/>
                </a:cubicBezTo>
                <a:cubicBezTo>
                  <a:pt x="612" y="860"/>
                  <a:pt x="610" y="854"/>
                  <a:pt x="611" y="851"/>
                </a:cubicBezTo>
                <a:cubicBezTo>
                  <a:pt x="613" y="850"/>
                  <a:pt x="615" y="850"/>
                  <a:pt x="615" y="847"/>
                </a:cubicBezTo>
                <a:cubicBezTo>
                  <a:pt x="610" y="844"/>
                  <a:pt x="611" y="841"/>
                  <a:pt x="611" y="837"/>
                </a:cubicBezTo>
                <a:cubicBezTo>
                  <a:pt x="608" y="832"/>
                  <a:pt x="606" y="822"/>
                  <a:pt x="606" y="816"/>
                </a:cubicBezTo>
                <a:cubicBezTo>
                  <a:pt x="607" y="815"/>
                  <a:pt x="607" y="815"/>
                  <a:pt x="609" y="815"/>
                </a:cubicBezTo>
                <a:cubicBezTo>
                  <a:pt x="608" y="806"/>
                  <a:pt x="612" y="809"/>
                  <a:pt x="617" y="810"/>
                </a:cubicBezTo>
                <a:cubicBezTo>
                  <a:pt x="620" y="810"/>
                  <a:pt x="620" y="810"/>
                  <a:pt x="620" y="811"/>
                </a:cubicBezTo>
                <a:cubicBezTo>
                  <a:pt x="621" y="813"/>
                  <a:pt x="623" y="816"/>
                  <a:pt x="625" y="819"/>
                </a:cubicBezTo>
                <a:cubicBezTo>
                  <a:pt x="627" y="820"/>
                  <a:pt x="629" y="819"/>
                  <a:pt x="631" y="823"/>
                </a:cubicBezTo>
                <a:cubicBezTo>
                  <a:pt x="631" y="825"/>
                  <a:pt x="631" y="825"/>
                  <a:pt x="632" y="826"/>
                </a:cubicBezTo>
                <a:cubicBezTo>
                  <a:pt x="637" y="822"/>
                  <a:pt x="637" y="833"/>
                  <a:pt x="637" y="835"/>
                </a:cubicBezTo>
                <a:cubicBezTo>
                  <a:pt x="638" y="837"/>
                  <a:pt x="638" y="837"/>
                  <a:pt x="639" y="842"/>
                </a:cubicBezTo>
                <a:cubicBezTo>
                  <a:pt x="640" y="845"/>
                  <a:pt x="642" y="850"/>
                  <a:pt x="644" y="854"/>
                </a:cubicBezTo>
                <a:cubicBezTo>
                  <a:pt x="643" y="856"/>
                  <a:pt x="642" y="857"/>
                  <a:pt x="646" y="858"/>
                </a:cubicBezTo>
                <a:cubicBezTo>
                  <a:pt x="649" y="860"/>
                  <a:pt x="650" y="867"/>
                  <a:pt x="650" y="871"/>
                </a:cubicBezTo>
                <a:cubicBezTo>
                  <a:pt x="653" y="875"/>
                  <a:pt x="653" y="877"/>
                  <a:pt x="652" y="883"/>
                </a:cubicBezTo>
                <a:cubicBezTo>
                  <a:pt x="647" y="890"/>
                  <a:pt x="653" y="896"/>
                  <a:pt x="654" y="903"/>
                </a:cubicBezTo>
                <a:cubicBezTo>
                  <a:pt x="652" y="908"/>
                  <a:pt x="657" y="910"/>
                  <a:pt x="656" y="915"/>
                </a:cubicBezTo>
                <a:cubicBezTo>
                  <a:pt x="656" y="918"/>
                  <a:pt x="656" y="921"/>
                  <a:pt x="656" y="925"/>
                </a:cubicBezTo>
                <a:cubicBezTo>
                  <a:pt x="654" y="927"/>
                  <a:pt x="655" y="932"/>
                  <a:pt x="655" y="934"/>
                </a:cubicBezTo>
                <a:cubicBezTo>
                  <a:pt x="657" y="936"/>
                  <a:pt x="658" y="937"/>
                  <a:pt x="657" y="940"/>
                </a:cubicBezTo>
                <a:cubicBezTo>
                  <a:pt x="657" y="945"/>
                  <a:pt x="660" y="949"/>
                  <a:pt x="659" y="953"/>
                </a:cubicBezTo>
                <a:cubicBezTo>
                  <a:pt x="660" y="955"/>
                  <a:pt x="662" y="954"/>
                  <a:pt x="662" y="956"/>
                </a:cubicBezTo>
                <a:cubicBezTo>
                  <a:pt x="661" y="958"/>
                  <a:pt x="658" y="959"/>
                  <a:pt x="660" y="962"/>
                </a:cubicBezTo>
                <a:cubicBezTo>
                  <a:pt x="671" y="967"/>
                  <a:pt x="668" y="977"/>
                  <a:pt x="672" y="987"/>
                </a:cubicBezTo>
                <a:cubicBezTo>
                  <a:pt x="672" y="990"/>
                  <a:pt x="671" y="992"/>
                  <a:pt x="675" y="993"/>
                </a:cubicBezTo>
                <a:cubicBezTo>
                  <a:pt x="675" y="995"/>
                  <a:pt x="673" y="999"/>
                  <a:pt x="676" y="1000"/>
                </a:cubicBezTo>
                <a:cubicBezTo>
                  <a:pt x="677" y="1001"/>
                  <a:pt x="677" y="1003"/>
                  <a:pt x="677" y="1005"/>
                </a:cubicBezTo>
                <a:cubicBezTo>
                  <a:pt x="676" y="1006"/>
                  <a:pt x="675" y="1006"/>
                  <a:pt x="674" y="1006"/>
                </a:cubicBezTo>
                <a:cubicBezTo>
                  <a:pt x="677" y="1011"/>
                  <a:pt x="680" y="1013"/>
                  <a:pt x="684" y="1015"/>
                </a:cubicBezTo>
                <a:cubicBezTo>
                  <a:pt x="687" y="1020"/>
                  <a:pt x="685" y="1020"/>
                  <a:pt x="690" y="1022"/>
                </a:cubicBezTo>
                <a:cubicBezTo>
                  <a:pt x="691" y="1025"/>
                  <a:pt x="692" y="1030"/>
                  <a:pt x="697" y="1031"/>
                </a:cubicBezTo>
                <a:cubicBezTo>
                  <a:pt x="698" y="1032"/>
                  <a:pt x="698" y="1033"/>
                  <a:pt x="696" y="1035"/>
                </a:cubicBezTo>
                <a:cubicBezTo>
                  <a:pt x="696" y="1042"/>
                  <a:pt x="697" y="1048"/>
                  <a:pt x="704" y="1052"/>
                </a:cubicBezTo>
                <a:cubicBezTo>
                  <a:pt x="706" y="1054"/>
                  <a:pt x="705" y="1056"/>
                  <a:pt x="704" y="1059"/>
                </a:cubicBezTo>
                <a:cubicBezTo>
                  <a:pt x="705" y="1066"/>
                  <a:pt x="713" y="1071"/>
                  <a:pt x="710" y="1078"/>
                </a:cubicBezTo>
                <a:cubicBezTo>
                  <a:pt x="710" y="1080"/>
                  <a:pt x="709" y="1082"/>
                  <a:pt x="713" y="1083"/>
                </a:cubicBezTo>
                <a:cubicBezTo>
                  <a:pt x="716" y="1088"/>
                  <a:pt x="721" y="1093"/>
                  <a:pt x="725" y="1097"/>
                </a:cubicBezTo>
                <a:cubicBezTo>
                  <a:pt x="727" y="1097"/>
                  <a:pt x="731" y="1101"/>
                  <a:pt x="731" y="1105"/>
                </a:cubicBezTo>
                <a:cubicBezTo>
                  <a:pt x="727" y="1105"/>
                  <a:pt x="732" y="1110"/>
                  <a:pt x="736" y="1108"/>
                </a:cubicBezTo>
                <a:cubicBezTo>
                  <a:pt x="737" y="1111"/>
                  <a:pt x="737" y="1112"/>
                  <a:pt x="740" y="1111"/>
                </a:cubicBezTo>
                <a:cubicBezTo>
                  <a:pt x="741" y="1112"/>
                  <a:pt x="741" y="1113"/>
                  <a:pt x="743" y="1114"/>
                </a:cubicBezTo>
                <a:cubicBezTo>
                  <a:pt x="746" y="1111"/>
                  <a:pt x="745" y="1116"/>
                  <a:pt x="747" y="1117"/>
                </a:cubicBezTo>
                <a:cubicBezTo>
                  <a:pt x="753" y="1117"/>
                  <a:pt x="760" y="1115"/>
                  <a:pt x="764" y="1122"/>
                </a:cubicBezTo>
                <a:cubicBezTo>
                  <a:pt x="765" y="1122"/>
                  <a:pt x="766" y="1122"/>
                  <a:pt x="766" y="1124"/>
                </a:cubicBezTo>
                <a:cubicBezTo>
                  <a:pt x="763" y="1127"/>
                  <a:pt x="769" y="1135"/>
                  <a:pt x="765" y="1134"/>
                </a:cubicBezTo>
                <a:cubicBezTo>
                  <a:pt x="763" y="1131"/>
                  <a:pt x="763" y="1131"/>
                  <a:pt x="760" y="1131"/>
                </a:cubicBezTo>
                <a:cubicBezTo>
                  <a:pt x="755" y="1133"/>
                  <a:pt x="752" y="1135"/>
                  <a:pt x="748" y="1138"/>
                </a:cubicBezTo>
                <a:cubicBezTo>
                  <a:pt x="748" y="1140"/>
                  <a:pt x="748" y="1141"/>
                  <a:pt x="749" y="1143"/>
                </a:cubicBezTo>
                <a:cubicBezTo>
                  <a:pt x="748" y="1144"/>
                  <a:pt x="747" y="1145"/>
                  <a:pt x="746" y="1146"/>
                </a:cubicBezTo>
                <a:cubicBezTo>
                  <a:pt x="746" y="1150"/>
                  <a:pt x="745" y="1150"/>
                  <a:pt x="741" y="1150"/>
                </a:cubicBezTo>
                <a:cubicBezTo>
                  <a:pt x="739" y="1148"/>
                  <a:pt x="737" y="1144"/>
                  <a:pt x="736" y="1149"/>
                </a:cubicBezTo>
                <a:cubicBezTo>
                  <a:pt x="733" y="1149"/>
                  <a:pt x="733" y="1147"/>
                  <a:pt x="732" y="1146"/>
                </a:cubicBezTo>
                <a:cubicBezTo>
                  <a:pt x="731" y="1146"/>
                  <a:pt x="731" y="1146"/>
                  <a:pt x="727" y="1150"/>
                </a:cubicBezTo>
                <a:cubicBezTo>
                  <a:pt x="724" y="1150"/>
                  <a:pt x="721" y="1149"/>
                  <a:pt x="720" y="1150"/>
                </a:cubicBezTo>
                <a:cubicBezTo>
                  <a:pt x="719" y="1153"/>
                  <a:pt x="708" y="1163"/>
                  <a:pt x="712" y="1165"/>
                </a:cubicBezTo>
                <a:cubicBezTo>
                  <a:pt x="713" y="1168"/>
                  <a:pt x="720" y="1174"/>
                  <a:pt x="716" y="1177"/>
                </a:cubicBezTo>
                <a:close/>
                <a:moveTo>
                  <a:pt x="725" y="1146"/>
                </a:moveTo>
                <a:cubicBezTo>
                  <a:pt x="722" y="1144"/>
                  <a:pt x="729" y="1140"/>
                  <a:pt x="727" y="1146"/>
                </a:cubicBezTo>
                <a:cubicBezTo>
                  <a:pt x="726" y="1146"/>
                  <a:pt x="725" y="1146"/>
                  <a:pt x="725" y="1146"/>
                </a:cubicBezTo>
                <a:close/>
                <a:moveTo>
                  <a:pt x="681" y="1130"/>
                </a:moveTo>
                <a:cubicBezTo>
                  <a:pt x="681" y="1124"/>
                  <a:pt x="685" y="1126"/>
                  <a:pt x="682" y="1128"/>
                </a:cubicBezTo>
                <a:cubicBezTo>
                  <a:pt x="682" y="1129"/>
                  <a:pt x="682" y="1130"/>
                  <a:pt x="681" y="1130"/>
                </a:cubicBezTo>
                <a:close/>
                <a:moveTo>
                  <a:pt x="441" y="1114"/>
                </a:moveTo>
                <a:cubicBezTo>
                  <a:pt x="436" y="1112"/>
                  <a:pt x="436" y="1109"/>
                  <a:pt x="434" y="1105"/>
                </a:cubicBezTo>
                <a:cubicBezTo>
                  <a:pt x="431" y="1101"/>
                  <a:pt x="445" y="1112"/>
                  <a:pt x="441" y="1114"/>
                </a:cubicBezTo>
                <a:close/>
                <a:moveTo>
                  <a:pt x="453" y="1114"/>
                </a:moveTo>
                <a:cubicBezTo>
                  <a:pt x="446" y="1110"/>
                  <a:pt x="454" y="1107"/>
                  <a:pt x="458" y="1110"/>
                </a:cubicBezTo>
                <a:cubicBezTo>
                  <a:pt x="462" y="1111"/>
                  <a:pt x="467" y="1109"/>
                  <a:pt x="472" y="1110"/>
                </a:cubicBezTo>
                <a:cubicBezTo>
                  <a:pt x="469" y="1113"/>
                  <a:pt x="457" y="1113"/>
                  <a:pt x="453" y="1114"/>
                </a:cubicBezTo>
                <a:close/>
                <a:moveTo>
                  <a:pt x="499" y="1082"/>
                </a:moveTo>
                <a:cubicBezTo>
                  <a:pt x="497" y="1079"/>
                  <a:pt x="498" y="1080"/>
                  <a:pt x="495" y="1080"/>
                </a:cubicBezTo>
                <a:cubicBezTo>
                  <a:pt x="492" y="1075"/>
                  <a:pt x="488" y="1072"/>
                  <a:pt x="486" y="1068"/>
                </a:cubicBezTo>
                <a:cubicBezTo>
                  <a:pt x="483" y="1066"/>
                  <a:pt x="473" y="1058"/>
                  <a:pt x="473" y="1056"/>
                </a:cubicBezTo>
                <a:cubicBezTo>
                  <a:pt x="477" y="1056"/>
                  <a:pt x="482" y="1060"/>
                  <a:pt x="485" y="1064"/>
                </a:cubicBezTo>
                <a:cubicBezTo>
                  <a:pt x="489" y="1066"/>
                  <a:pt x="504" y="1077"/>
                  <a:pt x="499" y="1082"/>
                </a:cubicBezTo>
                <a:close/>
                <a:moveTo>
                  <a:pt x="676" y="1027"/>
                </a:moveTo>
                <a:cubicBezTo>
                  <a:pt x="671" y="1024"/>
                  <a:pt x="676" y="1019"/>
                  <a:pt x="676" y="1027"/>
                </a:cubicBezTo>
                <a:cubicBezTo>
                  <a:pt x="676" y="1027"/>
                  <a:pt x="676" y="1027"/>
                  <a:pt x="676" y="1027"/>
                </a:cubicBezTo>
                <a:close/>
                <a:moveTo>
                  <a:pt x="658" y="1027"/>
                </a:moveTo>
                <a:cubicBezTo>
                  <a:pt x="655" y="1025"/>
                  <a:pt x="656" y="1018"/>
                  <a:pt x="657" y="1016"/>
                </a:cubicBezTo>
                <a:cubicBezTo>
                  <a:pt x="655" y="1012"/>
                  <a:pt x="661" y="1011"/>
                  <a:pt x="660" y="1015"/>
                </a:cubicBezTo>
                <a:cubicBezTo>
                  <a:pt x="662" y="1019"/>
                  <a:pt x="656" y="1023"/>
                  <a:pt x="664" y="1024"/>
                </a:cubicBezTo>
                <a:cubicBezTo>
                  <a:pt x="663" y="1025"/>
                  <a:pt x="661" y="1025"/>
                  <a:pt x="660" y="1025"/>
                </a:cubicBezTo>
                <a:cubicBezTo>
                  <a:pt x="658" y="1026"/>
                  <a:pt x="658" y="1026"/>
                  <a:pt x="658" y="1027"/>
                </a:cubicBezTo>
                <a:close/>
                <a:moveTo>
                  <a:pt x="834" y="1017"/>
                </a:moveTo>
                <a:cubicBezTo>
                  <a:pt x="833" y="1017"/>
                  <a:pt x="827" y="1014"/>
                  <a:pt x="828" y="1013"/>
                </a:cubicBezTo>
                <a:cubicBezTo>
                  <a:pt x="833" y="1013"/>
                  <a:pt x="838" y="1015"/>
                  <a:pt x="843" y="1012"/>
                </a:cubicBezTo>
                <a:cubicBezTo>
                  <a:pt x="845" y="1013"/>
                  <a:pt x="845" y="1013"/>
                  <a:pt x="848" y="1013"/>
                </a:cubicBezTo>
                <a:cubicBezTo>
                  <a:pt x="848" y="1016"/>
                  <a:pt x="836" y="1017"/>
                  <a:pt x="834" y="1017"/>
                </a:cubicBezTo>
                <a:close/>
                <a:moveTo>
                  <a:pt x="672" y="1016"/>
                </a:moveTo>
                <a:cubicBezTo>
                  <a:pt x="672" y="1016"/>
                  <a:pt x="671" y="1016"/>
                  <a:pt x="672" y="1016"/>
                </a:cubicBezTo>
                <a:cubicBezTo>
                  <a:pt x="672" y="1016"/>
                  <a:pt x="672" y="1016"/>
                  <a:pt x="672" y="1016"/>
                </a:cubicBezTo>
                <a:close/>
                <a:moveTo>
                  <a:pt x="849" y="1013"/>
                </a:moveTo>
                <a:cubicBezTo>
                  <a:pt x="849" y="1011"/>
                  <a:pt x="855" y="1009"/>
                  <a:pt x="856" y="1009"/>
                </a:cubicBezTo>
                <a:cubicBezTo>
                  <a:pt x="855" y="1012"/>
                  <a:pt x="852" y="1012"/>
                  <a:pt x="849" y="1013"/>
                </a:cubicBezTo>
                <a:close/>
                <a:moveTo>
                  <a:pt x="837" y="1012"/>
                </a:moveTo>
                <a:cubicBezTo>
                  <a:pt x="837" y="1012"/>
                  <a:pt x="837" y="1012"/>
                  <a:pt x="837" y="1012"/>
                </a:cubicBezTo>
                <a:cubicBezTo>
                  <a:pt x="839" y="1012"/>
                  <a:pt x="838" y="1012"/>
                  <a:pt x="837" y="1012"/>
                </a:cubicBezTo>
                <a:close/>
                <a:moveTo>
                  <a:pt x="844" y="1011"/>
                </a:moveTo>
                <a:cubicBezTo>
                  <a:pt x="844" y="1010"/>
                  <a:pt x="845" y="1010"/>
                  <a:pt x="846" y="1011"/>
                </a:cubicBezTo>
                <a:cubicBezTo>
                  <a:pt x="845" y="1011"/>
                  <a:pt x="844" y="1011"/>
                  <a:pt x="844" y="1011"/>
                </a:cubicBezTo>
                <a:close/>
                <a:moveTo>
                  <a:pt x="816" y="1010"/>
                </a:moveTo>
                <a:cubicBezTo>
                  <a:pt x="813" y="1008"/>
                  <a:pt x="809" y="1007"/>
                  <a:pt x="806" y="1006"/>
                </a:cubicBezTo>
                <a:cubicBezTo>
                  <a:pt x="805" y="1004"/>
                  <a:pt x="799" y="1003"/>
                  <a:pt x="802" y="1001"/>
                </a:cubicBezTo>
                <a:cubicBezTo>
                  <a:pt x="801" y="999"/>
                  <a:pt x="801" y="999"/>
                  <a:pt x="800" y="1002"/>
                </a:cubicBezTo>
                <a:cubicBezTo>
                  <a:pt x="792" y="998"/>
                  <a:pt x="800" y="992"/>
                  <a:pt x="800" y="987"/>
                </a:cubicBezTo>
                <a:cubicBezTo>
                  <a:pt x="797" y="984"/>
                  <a:pt x="798" y="984"/>
                  <a:pt x="802" y="981"/>
                </a:cubicBezTo>
                <a:cubicBezTo>
                  <a:pt x="800" y="975"/>
                  <a:pt x="785" y="963"/>
                  <a:pt x="781" y="965"/>
                </a:cubicBezTo>
                <a:cubicBezTo>
                  <a:pt x="780" y="965"/>
                  <a:pt x="780" y="965"/>
                  <a:pt x="780" y="967"/>
                </a:cubicBezTo>
                <a:cubicBezTo>
                  <a:pt x="773" y="972"/>
                  <a:pt x="784" y="971"/>
                  <a:pt x="780" y="975"/>
                </a:cubicBezTo>
                <a:cubicBezTo>
                  <a:pt x="778" y="974"/>
                  <a:pt x="777" y="973"/>
                  <a:pt x="776" y="973"/>
                </a:cubicBezTo>
                <a:cubicBezTo>
                  <a:pt x="775" y="982"/>
                  <a:pt x="773" y="978"/>
                  <a:pt x="769" y="976"/>
                </a:cubicBezTo>
                <a:cubicBezTo>
                  <a:pt x="767" y="976"/>
                  <a:pt x="764" y="984"/>
                  <a:pt x="762" y="978"/>
                </a:cubicBezTo>
                <a:cubicBezTo>
                  <a:pt x="761" y="977"/>
                  <a:pt x="761" y="977"/>
                  <a:pt x="760" y="977"/>
                </a:cubicBezTo>
                <a:cubicBezTo>
                  <a:pt x="759" y="971"/>
                  <a:pt x="760" y="964"/>
                  <a:pt x="752" y="964"/>
                </a:cubicBezTo>
                <a:cubicBezTo>
                  <a:pt x="752" y="964"/>
                  <a:pt x="751" y="963"/>
                  <a:pt x="751" y="963"/>
                </a:cubicBezTo>
                <a:cubicBezTo>
                  <a:pt x="749" y="954"/>
                  <a:pt x="740" y="960"/>
                  <a:pt x="739" y="951"/>
                </a:cubicBezTo>
                <a:cubicBezTo>
                  <a:pt x="738" y="949"/>
                  <a:pt x="737" y="947"/>
                  <a:pt x="737" y="945"/>
                </a:cubicBezTo>
                <a:cubicBezTo>
                  <a:pt x="733" y="941"/>
                  <a:pt x="737" y="940"/>
                  <a:pt x="737" y="938"/>
                </a:cubicBezTo>
                <a:cubicBezTo>
                  <a:pt x="734" y="937"/>
                  <a:pt x="732" y="935"/>
                  <a:pt x="731" y="935"/>
                </a:cubicBezTo>
                <a:cubicBezTo>
                  <a:pt x="730" y="933"/>
                  <a:pt x="730" y="931"/>
                  <a:pt x="730" y="930"/>
                </a:cubicBezTo>
                <a:cubicBezTo>
                  <a:pt x="728" y="929"/>
                  <a:pt x="728" y="928"/>
                  <a:pt x="728" y="928"/>
                </a:cubicBezTo>
                <a:cubicBezTo>
                  <a:pt x="726" y="927"/>
                  <a:pt x="724" y="927"/>
                  <a:pt x="725" y="925"/>
                </a:cubicBezTo>
                <a:cubicBezTo>
                  <a:pt x="727" y="925"/>
                  <a:pt x="726" y="924"/>
                  <a:pt x="725" y="925"/>
                </a:cubicBezTo>
                <a:cubicBezTo>
                  <a:pt x="723" y="923"/>
                  <a:pt x="724" y="921"/>
                  <a:pt x="724" y="919"/>
                </a:cubicBezTo>
                <a:cubicBezTo>
                  <a:pt x="723" y="915"/>
                  <a:pt x="724" y="913"/>
                  <a:pt x="724" y="909"/>
                </a:cubicBezTo>
                <a:cubicBezTo>
                  <a:pt x="721" y="906"/>
                  <a:pt x="721" y="903"/>
                  <a:pt x="725" y="902"/>
                </a:cubicBezTo>
                <a:cubicBezTo>
                  <a:pt x="726" y="902"/>
                  <a:pt x="726" y="904"/>
                  <a:pt x="727" y="905"/>
                </a:cubicBezTo>
                <a:cubicBezTo>
                  <a:pt x="732" y="905"/>
                  <a:pt x="728" y="902"/>
                  <a:pt x="726" y="901"/>
                </a:cubicBezTo>
                <a:cubicBezTo>
                  <a:pt x="724" y="897"/>
                  <a:pt x="722" y="899"/>
                  <a:pt x="721" y="895"/>
                </a:cubicBezTo>
                <a:cubicBezTo>
                  <a:pt x="720" y="895"/>
                  <a:pt x="719" y="895"/>
                  <a:pt x="719" y="893"/>
                </a:cubicBezTo>
                <a:cubicBezTo>
                  <a:pt x="714" y="892"/>
                  <a:pt x="717" y="891"/>
                  <a:pt x="717" y="888"/>
                </a:cubicBezTo>
                <a:cubicBezTo>
                  <a:pt x="714" y="887"/>
                  <a:pt x="714" y="887"/>
                  <a:pt x="716" y="885"/>
                </a:cubicBezTo>
                <a:cubicBezTo>
                  <a:pt x="716" y="884"/>
                  <a:pt x="715" y="883"/>
                  <a:pt x="716" y="881"/>
                </a:cubicBezTo>
                <a:cubicBezTo>
                  <a:pt x="711" y="878"/>
                  <a:pt x="712" y="872"/>
                  <a:pt x="706" y="873"/>
                </a:cubicBezTo>
                <a:cubicBezTo>
                  <a:pt x="702" y="870"/>
                  <a:pt x="699" y="868"/>
                  <a:pt x="699" y="864"/>
                </a:cubicBezTo>
                <a:cubicBezTo>
                  <a:pt x="695" y="861"/>
                  <a:pt x="697" y="865"/>
                  <a:pt x="695" y="866"/>
                </a:cubicBezTo>
                <a:cubicBezTo>
                  <a:pt x="693" y="862"/>
                  <a:pt x="691" y="864"/>
                  <a:pt x="690" y="862"/>
                </a:cubicBezTo>
                <a:cubicBezTo>
                  <a:pt x="688" y="858"/>
                  <a:pt x="686" y="854"/>
                  <a:pt x="684" y="852"/>
                </a:cubicBezTo>
                <a:cubicBezTo>
                  <a:pt x="681" y="852"/>
                  <a:pt x="681" y="849"/>
                  <a:pt x="680" y="848"/>
                </a:cubicBezTo>
                <a:cubicBezTo>
                  <a:pt x="676" y="847"/>
                  <a:pt x="677" y="842"/>
                  <a:pt x="677" y="838"/>
                </a:cubicBezTo>
                <a:cubicBezTo>
                  <a:pt x="675" y="837"/>
                  <a:pt x="674" y="838"/>
                  <a:pt x="673" y="838"/>
                </a:cubicBezTo>
                <a:cubicBezTo>
                  <a:pt x="669" y="837"/>
                  <a:pt x="669" y="837"/>
                  <a:pt x="665" y="838"/>
                </a:cubicBezTo>
                <a:cubicBezTo>
                  <a:pt x="660" y="836"/>
                  <a:pt x="658" y="833"/>
                  <a:pt x="656" y="830"/>
                </a:cubicBezTo>
                <a:cubicBezTo>
                  <a:pt x="650" y="827"/>
                  <a:pt x="646" y="830"/>
                  <a:pt x="643" y="821"/>
                </a:cubicBezTo>
                <a:cubicBezTo>
                  <a:pt x="645" y="817"/>
                  <a:pt x="641" y="815"/>
                  <a:pt x="639" y="814"/>
                </a:cubicBezTo>
                <a:cubicBezTo>
                  <a:pt x="634" y="810"/>
                  <a:pt x="635" y="814"/>
                  <a:pt x="638" y="817"/>
                </a:cubicBezTo>
                <a:cubicBezTo>
                  <a:pt x="638" y="819"/>
                  <a:pt x="638" y="820"/>
                  <a:pt x="637" y="818"/>
                </a:cubicBezTo>
                <a:cubicBezTo>
                  <a:pt x="629" y="818"/>
                  <a:pt x="622" y="809"/>
                  <a:pt x="617" y="806"/>
                </a:cubicBezTo>
                <a:cubicBezTo>
                  <a:pt x="616" y="803"/>
                  <a:pt x="614" y="804"/>
                  <a:pt x="613" y="804"/>
                </a:cubicBezTo>
                <a:cubicBezTo>
                  <a:pt x="612" y="803"/>
                  <a:pt x="611" y="801"/>
                  <a:pt x="610" y="800"/>
                </a:cubicBezTo>
                <a:cubicBezTo>
                  <a:pt x="610" y="797"/>
                  <a:pt x="609" y="797"/>
                  <a:pt x="608" y="796"/>
                </a:cubicBezTo>
                <a:cubicBezTo>
                  <a:pt x="602" y="790"/>
                  <a:pt x="595" y="787"/>
                  <a:pt x="589" y="782"/>
                </a:cubicBezTo>
                <a:cubicBezTo>
                  <a:pt x="583" y="776"/>
                  <a:pt x="574" y="773"/>
                  <a:pt x="567" y="767"/>
                </a:cubicBezTo>
                <a:cubicBezTo>
                  <a:pt x="565" y="766"/>
                  <a:pt x="565" y="766"/>
                  <a:pt x="561" y="764"/>
                </a:cubicBezTo>
                <a:cubicBezTo>
                  <a:pt x="558" y="761"/>
                  <a:pt x="555" y="759"/>
                  <a:pt x="553" y="757"/>
                </a:cubicBezTo>
                <a:cubicBezTo>
                  <a:pt x="551" y="755"/>
                  <a:pt x="548" y="754"/>
                  <a:pt x="547" y="753"/>
                </a:cubicBezTo>
                <a:cubicBezTo>
                  <a:pt x="538" y="750"/>
                  <a:pt x="531" y="743"/>
                  <a:pt x="524" y="739"/>
                </a:cubicBezTo>
                <a:cubicBezTo>
                  <a:pt x="520" y="736"/>
                  <a:pt x="516" y="735"/>
                  <a:pt x="513" y="734"/>
                </a:cubicBezTo>
                <a:cubicBezTo>
                  <a:pt x="520" y="729"/>
                  <a:pt x="536" y="742"/>
                  <a:pt x="541" y="746"/>
                </a:cubicBezTo>
                <a:cubicBezTo>
                  <a:pt x="544" y="748"/>
                  <a:pt x="549" y="751"/>
                  <a:pt x="554" y="753"/>
                </a:cubicBezTo>
                <a:cubicBezTo>
                  <a:pt x="556" y="755"/>
                  <a:pt x="560" y="758"/>
                  <a:pt x="563" y="760"/>
                </a:cubicBezTo>
                <a:cubicBezTo>
                  <a:pt x="565" y="763"/>
                  <a:pt x="571" y="763"/>
                  <a:pt x="574" y="767"/>
                </a:cubicBezTo>
                <a:cubicBezTo>
                  <a:pt x="576" y="768"/>
                  <a:pt x="578" y="769"/>
                  <a:pt x="580" y="772"/>
                </a:cubicBezTo>
                <a:cubicBezTo>
                  <a:pt x="586" y="776"/>
                  <a:pt x="591" y="779"/>
                  <a:pt x="598" y="783"/>
                </a:cubicBezTo>
                <a:cubicBezTo>
                  <a:pt x="599" y="784"/>
                  <a:pt x="601" y="786"/>
                  <a:pt x="601" y="783"/>
                </a:cubicBezTo>
                <a:cubicBezTo>
                  <a:pt x="597" y="780"/>
                  <a:pt x="597" y="772"/>
                  <a:pt x="601" y="770"/>
                </a:cubicBezTo>
                <a:cubicBezTo>
                  <a:pt x="600" y="768"/>
                  <a:pt x="599" y="768"/>
                  <a:pt x="598" y="767"/>
                </a:cubicBezTo>
                <a:cubicBezTo>
                  <a:pt x="594" y="762"/>
                  <a:pt x="585" y="758"/>
                  <a:pt x="580" y="753"/>
                </a:cubicBezTo>
                <a:cubicBezTo>
                  <a:pt x="578" y="753"/>
                  <a:pt x="578" y="754"/>
                  <a:pt x="576" y="755"/>
                </a:cubicBezTo>
                <a:cubicBezTo>
                  <a:pt x="575" y="752"/>
                  <a:pt x="577" y="753"/>
                  <a:pt x="577" y="752"/>
                </a:cubicBezTo>
                <a:cubicBezTo>
                  <a:pt x="573" y="749"/>
                  <a:pt x="571" y="751"/>
                  <a:pt x="569" y="745"/>
                </a:cubicBezTo>
                <a:cubicBezTo>
                  <a:pt x="567" y="743"/>
                  <a:pt x="565" y="741"/>
                  <a:pt x="564" y="739"/>
                </a:cubicBezTo>
                <a:cubicBezTo>
                  <a:pt x="560" y="738"/>
                  <a:pt x="548" y="730"/>
                  <a:pt x="552" y="727"/>
                </a:cubicBezTo>
                <a:cubicBezTo>
                  <a:pt x="552" y="724"/>
                  <a:pt x="552" y="725"/>
                  <a:pt x="555" y="722"/>
                </a:cubicBezTo>
                <a:cubicBezTo>
                  <a:pt x="558" y="722"/>
                  <a:pt x="559" y="720"/>
                  <a:pt x="561" y="720"/>
                </a:cubicBezTo>
                <a:cubicBezTo>
                  <a:pt x="566" y="720"/>
                  <a:pt x="567" y="721"/>
                  <a:pt x="571" y="723"/>
                </a:cubicBezTo>
                <a:cubicBezTo>
                  <a:pt x="574" y="723"/>
                  <a:pt x="580" y="721"/>
                  <a:pt x="582" y="725"/>
                </a:cubicBezTo>
                <a:cubicBezTo>
                  <a:pt x="580" y="727"/>
                  <a:pt x="585" y="730"/>
                  <a:pt x="587" y="732"/>
                </a:cubicBezTo>
                <a:cubicBezTo>
                  <a:pt x="591" y="732"/>
                  <a:pt x="597" y="735"/>
                  <a:pt x="601" y="739"/>
                </a:cubicBezTo>
                <a:cubicBezTo>
                  <a:pt x="603" y="739"/>
                  <a:pt x="608" y="743"/>
                  <a:pt x="611" y="745"/>
                </a:cubicBezTo>
                <a:cubicBezTo>
                  <a:pt x="616" y="747"/>
                  <a:pt x="620" y="750"/>
                  <a:pt x="624" y="753"/>
                </a:cubicBezTo>
                <a:cubicBezTo>
                  <a:pt x="625" y="754"/>
                  <a:pt x="628" y="755"/>
                  <a:pt x="629" y="757"/>
                </a:cubicBezTo>
                <a:cubicBezTo>
                  <a:pt x="621" y="757"/>
                  <a:pt x="634" y="764"/>
                  <a:pt x="638" y="764"/>
                </a:cubicBezTo>
                <a:cubicBezTo>
                  <a:pt x="642" y="763"/>
                  <a:pt x="647" y="761"/>
                  <a:pt x="652" y="765"/>
                </a:cubicBezTo>
                <a:cubicBezTo>
                  <a:pt x="652" y="767"/>
                  <a:pt x="652" y="769"/>
                  <a:pt x="655" y="772"/>
                </a:cubicBezTo>
                <a:cubicBezTo>
                  <a:pt x="659" y="773"/>
                  <a:pt x="660" y="773"/>
                  <a:pt x="662" y="778"/>
                </a:cubicBezTo>
                <a:cubicBezTo>
                  <a:pt x="667" y="781"/>
                  <a:pt x="669" y="783"/>
                  <a:pt x="672" y="788"/>
                </a:cubicBezTo>
                <a:cubicBezTo>
                  <a:pt x="673" y="788"/>
                  <a:pt x="674" y="789"/>
                  <a:pt x="676" y="789"/>
                </a:cubicBezTo>
                <a:cubicBezTo>
                  <a:pt x="681" y="794"/>
                  <a:pt x="683" y="800"/>
                  <a:pt x="685" y="806"/>
                </a:cubicBezTo>
                <a:cubicBezTo>
                  <a:pt x="685" y="808"/>
                  <a:pt x="683" y="810"/>
                  <a:pt x="687" y="813"/>
                </a:cubicBezTo>
                <a:cubicBezTo>
                  <a:pt x="689" y="816"/>
                  <a:pt x="691" y="818"/>
                  <a:pt x="693" y="822"/>
                </a:cubicBezTo>
                <a:cubicBezTo>
                  <a:pt x="695" y="823"/>
                  <a:pt x="697" y="826"/>
                  <a:pt x="697" y="828"/>
                </a:cubicBezTo>
                <a:cubicBezTo>
                  <a:pt x="692" y="828"/>
                  <a:pt x="693" y="825"/>
                  <a:pt x="690" y="831"/>
                </a:cubicBezTo>
                <a:cubicBezTo>
                  <a:pt x="690" y="840"/>
                  <a:pt x="698" y="833"/>
                  <a:pt x="704" y="837"/>
                </a:cubicBezTo>
                <a:cubicBezTo>
                  <a:pt x="706" y="840"/>
                  <a:pt x="708" y="844"/>
                  <a:pt x="712" y="847"/>
                </a:cubicBezTo>
                <a:cubicBezTo>
                  <a:pt x="714" y="851"/>
                  <a:pt x="719" y="853"/>
                  <a:pt x="722" y="858"/>
                </a:cubicBezTo>
                <a:cubicBezTo>
                  <a:pt x="724" y="860"/>
                  <a:pt x="726" y="862"/>
                  <a:pt x="729" y="864"/>
                </a:cubicBezTo>
                <a:cubicBezTo>
                  <a:pt x="731" y="867"/>
                  <a:pt x="731" y="870"/>
                  <a:pt x="735" y="871"/>
                </a:cubicBezTo>
                <a:cubicBezTo>
                  <a:pt x="736" y="875"/>
                  <a:pt x="737" y="875"/>
                  <a:pt x="740" y="878"/>
                </a:cubicBezTo>
                <a:cubicBezTo>
                  <a:pt x="744" y="884"/>
                  <a:pt x="753" y="885"/>
                  <a:pt x="756" y="892"/>
                </a:cubicBezTo>
                <a:cubicBezTo>
                  <a:pt x="760" y="892"/>
                  <a:pt x="762" y="895"/>
                  <a:pt x="766" y="896"/>
                </a:cubicBezTo>
                <a:cubicBezTo>
                  <a:pt x="771" y="898"/>
                  <a:pt x="776" y="901"/>
                  <a:pt x="780" y="904"/>
                </a:cubicBezTo>
                <a:cubicBezTo>
                  <a:pt x="782" y="906"/>
                  <a:pt x="784" y="908"/>
                  <a:pt x="786" y="910"/>
                </a:cubicBezTo>
                <a:cubicBezTo>
                  <a:pt x="788" y="910"/>
                  <a:pt x="790" y="911"/>
                  <a:pt x="791" y="914"/>
                </a:cubicBezTo>
                <a:cubicBezTo>
                  <a:pt x="791" y="916"/>
                  <a:pt x="791" y="917"/>
                  <a:pt x="795" y="918"/>
                </a:cubicBezTo>
                <a:cubicBezTo>
                  <a:pt x="795" y="921"/>
                  <a:pt x="790" y="921"/>
                  <a:pt x="790" y="924"/>
                </a:cubicBezTo>
                <a:cubicBezTo>
                  <a:pt x="792" y="925"/>
                  <a:pt x="798" y="927"/>
                  <a:pt x="800" y="927"/>
                </a:cubicBezTo>
                <a:cubicBezTo>
                  <a:pt x="806" y="930"/>
                  <a:pt x="803" y="937"/>
                  <a:pt x="813" y="937"/>
                </a:cubicBezTo>
                <a:cubicBezTo>
                  <a:pt x="814" y="938"/>
                  <a:pt x="815" y="939"/>
                  <a:pt x="816" y="941"/>
                </a:cubicBezTo>
                <a:cubicBezTo>
                  <a:pt x="820" y="942"/>
                  <a:pt x="825" y="945"/>
                  <a:pt x="830" y="947"/>
                </a:cubicBezTo>
                <a:cubicBezTo>
                  <a:pt x="833" y="950"/>
                  <a:pt x="835" y="944"/>
                  <a:pt x="840" y="947"/>
                </a:cubicBezTo>
                <a:cubicBezTo>
                  <a:pt x="845" y="947"/>
                  <a:pt x="849" y="948"/>
                  <a:pt x="849" y="955"/>
                </a:cubicBezTo>
                <a:cubicBezTo>
                  <a:pt x="853" y="965"/>
                  <a:pt x="846" y="955"/>
                  <a:pt x="842" y="955"/>
                </a:cubicBezTo>
                <a:cubicBezTo>
                  <a:pt x="837" y="956"/>
                  <a:pt x="834" y="959"/>
                  <a:pt x="830" y="960"/>
                </a:cubicBezTo>
                <a:cubicBezTo>
                  <a:pt x="827" y="962"/>
                  <a:pt x="824" y="965"/>
                  <a:pt x="823" y="968"/>
                </a:cubicBezTo>
                <a:cubicBezTo>
                  <a:pt x="823" y="969"/>
                  <a:pt x="823" y="978"/>
                  <a:pt x="819" y="974"/>
                </a:cubicBezTo>
                <a:cubicBezTo>
                  <a:pt x="809" y="974"/>
                  <a:pt x="815" y="976"/>
                  <a:pt x="811" y="981"/>
                </a:cubicBezTo>
                <a:cubicBezTo>
                  <a:pt x="809" y="983"/>
                  <a:pt x="805" y="988"/>
                  <a:pt x="805" y="990"/>
                </a:cubicBezTo>
                <a:cubicBezTo>
                  <a:pt x="807" y="995"/>
                  <a:pt x="804" y="998"/>
                  <a:pt x="811" y="1001"/>
                </a:cubicBezTo>
                <a:cubicBezTo>
                  <a:pt x="812" y="1002"/>
                  <a:pt x="823" y="1007"/>
                  <a:pt x="816" y="1010"/>
                </a:cubicBezTo>
                <a:close/>
                <a:moveTo>
                  <a:pt x="850" y="1008"/>
                </a:moveTo>
                <a:cubicBezTo>
                  <a:pt x="854" y="1004"/>
                  <a:pt x="858" y="1002"/>
                  <a:pt x="863" y="1000"/>
                </a:cubicBezTo>
                <a:cubicBezTo>
                  <a:pt x="865" y="997"/>
                  <a:pt x="867" y="999"/>
                  <a:pt x="864" y="1001"/>
                </a:cubicBezTo>
                <a:cubicBezTo>
                  <a:pt x="863" y="1006"/>
                  <a:pt x="855" y="1008"/>
                  <a:pt x="850" y="1008"/>
                </a:cubicBezTo>
                <a:close/>
                <a:moveTo>
                  <a:pt x="669" y="993"/>
                </a:moveTo>
                <a:cubicBezTo>
                  <a:pt x="667" y="992"/>
                  <a:pt x="663" y="994"/>
                  <a:pt x="664" y="991"/>
                </a:cubicBezTo>
                <a:cubicBezTo>
                  <a:pt x="666" y="990"/>
                  <a:pt x="666" y="988"/>
                  <a:pt x="665" y="987"/>
                </a:cubicBezTo>
                <a:cubicBezTo>
                  <a:pt x="661" y="986"/>
                  <a:pt x="666" y="985"/>
                  <a:pt x="668" y="985"/>
                </a:cubicBezTo>
                <a:cubicBezTo>
                  <a:pt x="668" y="986"/>
                  <a:pt x="669" y="988"/>
                  <a:pt x="669" y="990"/>
                </a:cubicBezTo>
                <a:cubicBezTo>
                  <a:pt x="670" y="991"/>
                  <a:pt x="671" y="992"/>
                  <a:pt x="669" y="993"/>
                </a:cubicBezTo>
                <a:close/>
                <a:moveTo>
                  <a:pt x="406" y="988"/>
                </a:moveTo>
                <a:cubicBezTo>
                  <a:pt x="406" y="988"/>
                  <a:pt x="406" y="987"/>
                  <a:pt x="406" y="987"/>
                </a:cubicBezTo>
                <a:cubicBezTo>
                  <a:pt x="407" y="987"/>
                  <a:pt x="407" y="988"/>
                  <a:pt x="406" y="988"/>
                </a:cubicBezTo>
                <a:close/>
                <a:moveTo>
                  <a:pt x="873" y="986"/>
                </a:moveTo>
                <a:cubicBezTo>
                  <a:pt x="872" y="984"/>
                  <a:pt x="872" y="982"/>
                  <a:pt x="871" y="979"/>
                </a:cubicBezTo>
                <a:cubicBezTo>
                  <a:pt x="870" y="967"/>
                  <a:pt x="861" y="970"/>
                  <a:pt x="856" y="962"/>
                </a:cubicBezTo>
                <a:cubicBezTo>
                  <a:pt x="863" y="960"/>
                  <a:pt x="875" y="966"/>
                  <a:pt x="877" y="974"/>
                </a:cubicBezTo>
                <a:cubicBezTo>
                  <a:pt x="877" y="978"/>
                  <a:pt x="879" y="986"/>
                  <a:pt x="873" y="986"/>
                </a:cubicBezTo>
                <a:close/>
                <a:moveTo>
                  <a:pt x="666" y="985"/>
                </a:moveTo>
                <a:cubicBezTo>
                  <a:pt x="666" y="983"/>
                  <a:pt x="666" y="982"/>
                  <a:pt x="667" y="984"/>
                </a:cubicBezTo>
                <a:cubicBezTo>
                  <a:pt x="667" y="984"/>
                  <a:pt x="667" y="984"/>
                  <a:pt x="666" y="985"/>
                </a:cubicBezTo>
                <a:close/>
                <a:moveTo>
                  <a:pt x="363" y="979"/>
                </a:moveTo>
                <a:cubicBezTo>
                  <a:pt x="361" y="978"/>
                  <a:pt x="361" y="978"/>
                  <a:pt x="361" y="977"/>
                </a:cubicBezTo>
                <a:cubicBezTo>
                  <a:pt x="363" y="977"/>
                  <a:pt x="365" y="978"/>
                  <a:pt x="363" y="979"/>
                </a:cubicBezTo>
                <a:close/>
                <a:moveTo>
                  <a:pt x="140" y="971"/>
                </a:moveTo>
                <a:cubicBezTo>
                  <a:pt x="139" y="967"/>
                  <a:pt x="136" y="968"/>
                  <a:pt x="134" y="965"/>
                </a:cubicBezTo>
                <a:cubicBezTo>
                  <a:pt x="132" y="964"/>
                  <a:pt x="132" y="965"/>
                  <a:pt x="130" y="963"/>
                </a:cubicBezTo>
                <a:cubicBezTo>
                  <a:pt x="130" y="957"/>
                  <a:pt x="128" y="951"/>
                  <a:pt x="129" y="945"/>
                </a:cubicBezTo>
                <a:cubicBezTo>
                  <a:pt x="131" y="941"/>
                  <a:pt x="129" y="937"/>
                  <a:pt x="135" y="940"/>
                </a:cubicBezTo>
                <a:cubicBezTo>
                  <a:pt x="138" y="937"/>
                  <a:pt x="133" y="934"/>
                  <a:pt x="131" y="932"/>
                </a:cubicBezTo>
                <a:cubicBezTo>
                  <a:pt x="133" y="930"/>
                  <a:pt x="133" y="929"/>
                  <a:pt x="135" y="929"/>
                </a:cubicBezTo>
                <a:cubicBezTo>
                  <a:pt x="136" y="929"/>
                  <a:pt x="136" y="927"/>
                  <a:pt x="137" y="925"/>
                </a:cubicBezTo>
                <a:cubicBezTo>
                  <a:pt x="140" y="923"/>
                  <a:pt x="138" y="922"/>
                  <a:pt x="137" y="920"/>
                </a:cubicBezTo>
                <a:cubicBezTo>
                  <a:pt x="138" y="917"/>
                  <a:pt x="142" y="918"/>
                  <a:pt x="141" y="914"/>
                </a:cubicBezTo>
                <a:cubicBezTo>
                  <a:pt x="144" y="910"/>
                  <a:pt x="144" y="911"/>
                  <a:pt x="149" y="910"/>
                </a:cubicBezTo>
                <a:cubicBezTo>
                  <a:pt x="150" y="909"/>
                  <a:pt x="152" y="908"/>
                  <a:pt x="153" y="907"/>
                </a:cubicBezTo>
                <a:cubicBezTo>
                  <a:pt x="152" y="900"/>
                  <a:pt x="146" y="908"/>
                  <a:pt x="147" y="900"/>
                </a:cubicBezTo>
                <a:cubicBezTo>
                  <a:pt x="145" y="900"/>
                  <a:pt x="144" y="900"/>
                  <a:pt x="142" y="899"/>
                </a:cubicBezTo>
                <a:cubicBezTo>
                  <a:pt x="140" y="902"/>
                  <a:pt x="139" y="902"/>
                  <a:pt x="136" y="902"/>
                </a:cubicBezTo>
                <a:cubicBezTo>
                  <a:pt x="134" y="905"/>
                  <a:pt x="134" y="901"/>
                  <a:pt x="136" y="901"/>
                </a:cubicBezTo>
                <a:cubicBezTo>
                  <a:pt x="137" y="898"/>
                  <a:pt x="135" y="896"/>
                  <a:pt x="136" y="894"/>
                </a:cubicBezTo>
                <a:cubicBezTo>
                  <a:pt x="140" y="892"/>
                  <a:pt x="145" y="891"/>
                  <a:pt x="147" y="886"/>
                </a:cubicBezTo>
                <a:cubicBezTo>
                  <a:pt x="148" y="883"/>
                  <a:pt x="148" y="883"/>
                  <a:pt x="152" y="883"/>
                </a:cubicBezTo>
                <a:cubicBezTo>
                  <a:pt x="153" y="874"/>
                  <a:pt x="159" y="869"/>
                  <a:pt x="165" y="864"/>
                </a:cubicBezTo>
                <a:cubicBezTo>
                  <a:pt x="168" y="864"/>
                  <a:pt x="168" y="864"/>
                  <a:pt x="169" y="863"/>
                </a:cubicBezTo>
                <a:cubicBezTo>
                  <a:pt x="171" y="859"/>
                  <a:pt x="172" y="857"/>
                  <a:pt x="175" y="854"/>
                </a:cubicBezTo>
                <a:cubicBezTo>
                  <a:pt x="178" y="846"/>
                  <a:pt x="180" y="839"/>
                  <a:pt x="181" y="830"/>
                </a:cubicBezTo>
                <a:cubicBezTo>
                  <a:pt x="182" y="827"/>
                  <a:pt x="183" y="825"/>
                  <a:pt x="185" y="823"/>
                </a:cubicBezTo>
                <a:cubicBezTo>
                  <a:pt x="186" y="821"/>
                  <a:pt x="186" y="820"/>
                  <a:pt x="188" y="819"/>
                </a:cubicBezTo>
                <a:cubicBezTo>
                  <a:pt x="187" y="815"/>
                  <a:pt x="189" y="814"/>
                  <a:pt x="190" y="811"/>
                </a:cubicBezTo>
                <a:cubicBezTo>
                  <a:pt x="190" y="807"/>
                  <a:pt x="190" y="807"/>
                  <a:pt x="190" y="807"/>
                </a:cubicBezTo>
                <a:cubicBezTo>
                  <a:pt x="187" y="799"/>
                  <a:pt x="184" y="796"/>
                  <a:pt x="187" y="787"/>
                </a:cubicBezTo>
                <a:cubicBezTo>
                  <a:pt x="188" y="784"/>
                  <a:pt x="191" y="779"/>
                  <a:pt x="189" y="776"/>
                </a:cubicBezTo>
                <a:cubicBezTo>
                  <a:pt x="186" y="774"/>
                  <a:pt x="189" y="774"/>
                  <a:pt x="189" y="771"/>
                </a:cubicBezTo>
                <a:cubicBezTo>
                  <a:pt x="189" y="769"/>
                  <a:pt x="190" y="768"/>
                  <a:pt x="191" y="767"/>
                </a:cubicBezTo>
                <a:cubicBezTo>
                  <a:pt x="191" y="763"/>
                  <a:pt x="189" y="759"/>
                  <a:pt x="191" y="756"/>
                </a:cubicBezTo>
                <a:cubicBezTo>
                  <a:pt x="191" y="754"/>
                  <a:pt x="190" y="752"/>
                  <a:pt x="190" y="751"/>
                </a:cubicBezTo>
                <a:cubicBezTo>
                  <a:pt x="191" y="749"/>
                  <a:pt x="192" y="746"/>
                  <a:pt x="191" y="745"/>
                </a:cubicBezTo>
                <a:cubicBezTo>
                  <a:pt x="195" y="741"/>
                  <a:pt x="193" y="741"/>
                  <a:pt x="199" y="741"/>
                </a:cubicBezTo>
                <a:cubicBezTo>
                  <a:pt x="200" y="741"/>
                  <a:pt x="200" y="741"/>
                  <a:pt x="201" y="740"/>
                </a:cubicBezTo>
                <a:cubicBezTo>
                  <a:pt x="199" y="738"/>
                  <a:pt x="199" y="731"/>
                  <a:pt x="198" y="728"/>
                </a:cubicBezTo>
                <a:cubicBezTo>
                  <a:pt x="199" y="721"/>
                  <a:pt x="198" y="717"/>
                  <a:pt x="206" y="717"/>
                </a:cubicBezTo>
                <a:cubicBezTo>
                  <a:pt x="210" y="716"/>
                  <a:pt x="213" y="711"/>
                  <a:pt x="217" y="711"/>
                </a:cubicBezTo>
                <a:cubicBezTo>
                  <a:pt x="218" y="713"/>
                  <a:pt x="214" y="717"/>
                  <a:pt x="213" y="717"/>
                </a:cubicBezTo>
                <a:cubicBezTo>
                  <a:pt x="209" y="718"/>
                  <a:pt x="208" y="718"/>
                  <a:pt x="208" y="722"/>
                </a:cubicBezTo>
                <a:cubicBezTo>
                  <a:pt x="205" y="727"/>
                  <a:pt x="205" y="730"/>
                  <a:pt x="205" y="736"/>
                </a:cubicBezTo>
                <a:cubicBezTo>
                  <a:pt x="204" y="736"/>
                  <a:pt x="203" y="737"/>
                  <a:pt x="204" y="739"/>
                </a:cubicBezTo>
                <a:cubicBezTo>
                  <a:pt x="208" y="738"/>
                  <a:pt x="215" y="728"/>
                  <a:pt x="216" y="724"/>
                </a:cubicBezTo>
                <a:cubicBezTo>
                  <a:pt x="220" y="723"/>
                  <a:pt x="223" y="721"/>
                  <a:pt x="221" y="727"/>
                </a:cubicBezTo>
                <a:cubicBezTo>
                  <a:pt x="217" y="729"/>
                  <a:pt x="217" y="733"/>
                  <a:pt x="216" y="737"/>
                </a:cubicBezTo>
                <a:cubicBezTo>
                  <a:pt x="209" y="744"/>
                  <a:pt x="217" y="744"/>
                  <a:pt x="214" y="748"/>
                </a:cubicBezTo>
                <a:cubicBezTo>
                  <a:pt x="212" y="749"/>
                  <a:pt x="212" y="749"/>
                  <a:pt x="212" y="752"/>
                </a:cubicBezTo>
                <a:cubicBezTo>
                  <a:pt x="210" y="754"/>
                  <a:pt x="209" y="752"/>
                  <a:pt x="210" y="756"/>
                </a:cubicBezTo>
                <a:cubicBezTo>
                  <a:pt x="211" y="756"/>
                  <a:pt x="211" y="757"/>
                  <a:pt x="213" y="758"/>
                </a:cubicBezTo>
                <a:cubicBezTo>
                  <a:pt x="215" y="757"/>
                  <a:pt x="216" y="757"/>
                  <a:pt x="219" y="756"/>
                </a:cubicBezTo>
                <a:cubicBezTo>
                  <a:pt x="220" y="751"/>
                  <a:pt x="221" y="754"/>
                  <a:pt x="224" y="753"/>
                </a:cubicBezTo>
                <a:cubicBezTo>
                  <a:pt x="224" y="750"/>
                  <a:pt x="223" y="751"/>
                  <a:pt x="220" y="749"/>
                </a:cubicBezTo>
                <a:cubicBezTo>
                  <a:pt x="220" y="746"/>
                  <a:pt x="217" y="749"/>
                  <a:pt x="217" y="746"/>
                </a:cubicBezTo>
                <a:cubicBezTo>
                  <a:pt x="220" y="745"/>
                  <a:pt x="220" y="740"/>
                  <a:pt x="220" y="738"/>
                </a:cubicBezTo>
                <a:cubicBezTo>
                  <a:pt x="223" y="738"/>
                  <a:pt x="225" y="736"/>
                  <a:pt x="225" y="734"/>
                </a:cubicBezTo>
                <a:cubicBezTo>
                  <a:pt x="223" y="732"/>
                  <a:pt x="225" y="729"/>
                  <a:pt x="226" y="733"/>
                </a:cubicBezTo>
                <a:cubicBezTo>
                  <a:pt x="227" y="733"/>
                  <a:pt x="230" y="732"/>
                  <a:pt x="231" y="731"/>
                </a:cubicBezTo>
                <a:cubicBezTo>
                  <a:pt x="230" y="728"/>
                  <a:pt x="234" y="728"/>
                  <a:pt x="235" y="730"/>
                </a:cubicBezTo>
                <a:cubicBezTo>
                  <a:pt x="234" y="731"/>
                  <a:pt x="234" y="731"/>
                  <a:pt x="236" y="734"/>
                </a:cubicBezTo>
                <a:cubicBezTo>
                  <a:pt x="236" y="734"/>
                  <a:pt x="234" y="737"/>
                  <a:pt x="235" y="738"/>
                </a:cubicBezTo>
                <a:cubicBezTo>
                  <a:pt x="227" y="744"/>
                  <a:pt x="237" y="740"/>
                  <a:pt x="241" y="742"/>
                </a:cubicBezTo>
                <a:cubicBezTo>
                  <a:pt x="241" y="748"/>
                  <a:pt x="230" y="749"/>
                  <a:pt x="234" y="756"/>
                </a:cubicBezTo>
                <a:cubicBezTo>
                  <a:pt x="233" y="757"/>
                  <a:pt x="233" y="757"/>
                  <a:pt x="232" y="759"/>
                </a:cubicBezTo>
                <a:cubicBezTo>
                  <a:pt x="229" y="762"/>
                  <a:pt x="231" y="764"/>
                  <a:pt x="229" y="768"/>
                </a:cubicBezTo>
                <a:cubicBezTo>
                  <a:pt x="227" y="769"/>
                  <a:pt x="224" y="771"/>
                  <a:pt x="222" y="772"/>
                </a:cubicBezTo>
                <a:cubicBezTo>
                  <a:pt x="216" y="777"/>
                  <a:pt x="216" y="784"/>
                  <a:pt x="213" y="791"/>
                </a:cubicBezTo>
                <a:cubicBezTo>
                  <a:pt x="211" y="799"/>
                  <a:pt x="206" y="808"/>
                  <a:pt x="204" y="817"/>
                </a:cubicBezTo>
                <a:cubicBezTo>
                  <a:pt x="200" y="825"/>
                  <a:pt x="200" y="835"/>
                  <a:pt x="199" y="843"/>
                </a:cubicBezTo>
                <a:cubicBezTo>
                  <a:pt x="198" y="845"/>
                  <a:pt x="196" y="849"/>
                  <a:pt x="198" y="852"/>
                </a:cubicBezTo>
                <a:cubicBezTo>
                  <a:pt x="198" y="856"/>
                  <a:pt x="199" y="857"/>
                  <a:pt x="195" y="859"/>
                </a:cubicBezTo>
                <a:cubicBezTo>
                  <a:pt x="193" y="863"/>
                  <a:pt x="190" y="883"/>
                  <a:pt x="193" y="887"/>
                </a:cubicBezTo>
                <a:cubicBezTo>
                  <a:pt x="193" y="887"/>
                  <a:pt x="193" y="888"/>
                  <a:pt x="192" y="888"/>
                </a:cubicBezTo>
                <a:cubicBezTo>
                  <a:pt x="188" y="888"/>
                  <a:pt x="197" y="897"/>
                  <a:pt x="197" y="898"/>
                </a:cubicBezTo>
                <a:cubicBezTo>
                  <a:pt x="194" y="899"/>
                  <a:pt x="188" y="902"/>
                  <a:pt x="191" y="905"/>
                </a:cubicBezTo>
                <a:cubicBezTo>
                  <a:pt x="191" y="908"/>
                  <a:pt x="190" y="911"/>
                  <a:pt x="190" y="914"/>
                </a:cubicBezTo>
                <a:cubicBezTo>
                  <a:pt x="187" y="915"/>
                  <a:pt x="190" y="926"/>
                  <a:pt x="188" y="929"/>
                </a:cubicBezTo>
                <a:cubicBezTo>
                  <a:pt x="188" y="935"/>
                  <a:pt x="185" y="935"/>
                  <a:pt x="183" y="940"/>
                </a:cubicBezTo>
                <a:cubicBezTo>
                  <a:pt x="179" y="941"/>
                  <a:pt x="173" y="935"/>
                  <a:pt x="169" y="943"/>
                </a:cubicBezTo>
                <a:cubicBezTo>
                  <a:pt x="168" y="943"/>
                  <a:pt x="167" y="943"/>
                  <a:pt x="166" y="943"/>
                </a:cubicBezTo>
                <a:cubicBezTo>
                  <a:pt x="166" y="946"/>
                  <a:pt x="163" y="949"/>
                  <a:pt x="162" y="951"/>
                </a:cubicBezTo>
                <a:cubicBezTo>
                  <a:pt x="160" y="955"/>
                  <a:pt x="160" y="958"/>
                  <a:pt x="160" y="963"/>
                </a:cubicBezTo>
                <a:cubicBezTo>
                  <a:pt x="159" y="964"/>
                  <a:pt x="157" y="964"/>
                  <a:pt x="156" y="965"/>
                </a:cubicBezTo>
                <a:cubicBezTo>
                  <a:pt x="153" y="968"/>
                  <a:pt x="144" y="970"/>
                  <a:pt x="140" y="971"/>
                </a:cubicBezTo>
                <a:close/>
                <a:moveTo>
                  <a:pt x="371" y="962"/>
                </a:moveTo>
                <a:cubicBezTo>
                  <a:pt x="369" y="961"/>
                  <a:pt x="372" y="960"/>
                  <a:pt x="371" y="962"/>
                </a:cubicBezTo>
                <a:cubicBezTo>
                  <a:pt x="371" y="962"/>
                  <a:pt x="371" y="962"/>
                  <a:pt x="371" y="962"/>
                </a:cubicBezTo>
                <a:close/>
                <a:moveTo>
                  <a:pt x="121" y="961"/>
                </a:moveTo>
                <a:cubicBezTo>
                  <a:pt x="121" y="960"/>
                  <a:pt x="119" y="960"/>
                  <a:pt x="119" y="960"/>
                </a:cubicBezTo>
                <a:cubicBezTo>
                  <a:pt x="116" y="953"/>
                  <a:pt x="107" y="953"/>
                  <a:pt x="104" y="948"/>
                </a:cubicBezTo>
                <a:cubicBezTo>
                  <a:pt x="96" y="944"/>
                  <a:pt x="94" y="938"/>
                  <a:pt x="93" y="930"/>
                </a:cubicBezTo>
                <a:cubicBezTo>
                  <a:pt x="93" y="927"/>
                  <a:pt x="94" y="920"/>
                  <a:pt x="97" y="920"/>
                </a:cubicBezTo>
                <a:cubicBezTo>
                  <a:pt x="97" y="923"/>
                  <a:pt x="93" y="926"/>
                  <a:pt x="97" y="927"/>
                </a:cubicBezTo>
                <a:cubicBezTo>
                  <a:pt x="96" y="930"/>
                  <a:pt x="96" y="932"/>
                  <a:pt x="96" y="936"/>
                </a:cubicBezTo>
                <a:cubicBezTo>
                  <a:pt x="98" y="938"/>
                  <a:pt x="99" y="941"/>
                  <a:pt x="101" y="944"/>
                </a:cubicBezTo>
                <a:cubicBezTo>
                  <a:pt x="103" y="945"/>
                  <a:pt x="103" y="945"/>
                  <a:pt x="104" y="945"/>
                </a:cubicBezTo>
                <a:cubicBezTo>
                  <a:pt x="111" y="952"/>
                  <a:pt x="121" y="950"/>
                  <a:pt x="122" y="960"/>
                </a:cubicBezTo>
                <a:cubicBezTo>
                  <a:pt x="122" y="961"/>
                  <a:pt x="122" y="961"/>
                  <a:pt x="121" y="961"/>
                </a:cubicBezTo>
                <a:close/>
                <a:moveTo>
                  <a:pt x="360" y="960"/>
                </a:moveTo>
                <a:cubicBezTo>
                  <a:pt x="359" y="958"/>
                  <a:pt x="360" y="958"/>
                  <a:pt x="360" y="960"/>
                </a:cubicBezTo>
                <a:cubicBezTo>
                  <a:pt x="360" y="960"/>
                  <a:pt x="360" y="960"/>
                  <a:pt x="360" y="960"/>
                </a:cubicBezTo>
                <a:close/>
                <a:moveTo>
                  <a:pt x="367" y="959"/>
                </a:moveTo>
                <a:cubicBezTo>
                  <a:pt x="367" y="958"/>
                  <a:pt x="366" y="959"/>
                  <a:pt x="365" y="959"/>
                </a:cubicBezTo>
                <a:cubicBezTo>
                  <a:pt x="365" y="957"/>
                  <a:pt x="363" y="956"/>
                  <a:pt x="362" y="955"/>
                </a:cubicBezTo>
                <a:cubicBezTo>
                  <a:pt x="362" y="953"/>
                  <a:pt x="361" y="950"/>
                  <a:pt x="360" y="948"/>
                </a:cubicBezTo>
                <a:cubicBezTo>
                  <a:pt x="362" y="948"/>
                  <a:pt x="363" y="949"/>
                  <a:pt x="364" y="951"/>
                </a:cubicBezTo>
                <a:cubicBezTo>
                  <a:pt x="365" y="951"/>
                  <a:pt x="365" y="950"/>
                  <a:pt x="367" y="950"/>
                </a:cubicBezTo>
                <a:cubicBezTo>
                  <a:pt x="367" y="950"/>
                  <a:pt x="370" y="957"/>
                  <a:pt x="369" y="954"/>
                </a:cubicBezTo>
                <a:cubicBezTo>
                  <a:pt x="364" y="954"/>
                  <a:pt x="370" y="958"/>
                  <a:pt x="367" y="959"/>
                </a:cubicBezTo>
                <a:close/>
                <a:moveTo>
                  <a:pt x="372" y="958"/>
                </a:moveTo>
                <a:cubicBezTo>
                  <a:pt x="370" y="957"/>
                  <a:pt x="370" y="955"/>
                  <a:pt x="371" y="957"/>
                </a:cubicBezTo>
                <a:cubicBezTo>
                  <a:pt x="372" y="957"/>
                  <a:pt x="373" y="958"/>
                  <a:pt x="372" y="958"/>
                </a:cubicBezTo>
                <a:close/>
                <a:moveTo>
                  <a:pt x="358" y="957"/>
                </a:moveTo>
                <a:cubicBezTo>
                  <a:pt x="358" y="957"/>
                  <a:pt x="358" y="956"/>
                  <a:pt x="358" y="956"/>
                </a:cubicBezTo>
                <a:cubicBezTo>
                  <a:pt x="359" y="956"/>
                  <a:pt x="359" y="957"/>
                  <a:pt x="358" y="957"/>
                </a:cubicBezTo>
                <a:close/>
                <a:moveTo>
                  <a:pt x="353" y="956"/>
                </a:moveTo>
                <a:cubicBezTo>
                  <a:pt x="353" y="955"/>
                  <a:pt x="346" y="950"/>
                  <a:pt x="351" y="950"/>
                </a:cubicBezTo>
                <a:cubicBezTo>
                  <a:pt x="351" y="952"/>
                  <a:pt x="355" y="954"/>
                  <a:pt x="353" y="956"/>
                </a:cubicBezTo>
                <a:close/>
                <a:moveTo>
                  <a:pt x="357" y="955"/>
                </a:moveTo>
                <a:cubicBezTo>
                  <a:pt x="357" y="955"/>
                  <a:pt x="357" y="954"/>
                  <a:pt x="357" y="954"/>
                </a:cubicBezTo>
                <a:cubicBezTo>
                  <a:pt x="358" y="955"/>
                  <a:pt x="358" y="955"/>
                  <a:pt x="357" y="955"/>
                </a:cubicBezTo>
                <a:close/>
                <a:moveTo>
                  <a:pt x="356" y="954"/>
                </a:moveTo>
                <a:cubicBezTo>
                  <a:pt x="352" y="949"/>
                  <a:pt x="357" y="950"/>
                  <a:pt x="357" y="953"/>
                </a:cubicBezTo>
                <a:cubicBezTo>
                  <a:pt x="356" y="953"/>
                  <a:pt x="356" y="953"/>
                  <a:pt x="356" y="954"/>
                </a:cubicBezTo>
                <a:close/>
                <a:moveTo>
                  <a:pt x="353" y="949"/>
                </a:moveTo>
                <a:cubicBezTo>
                  <a:pt x="352" y="948"/>
                  <a:pt x="352" y="948"/>
                  <a:pt x="353" y="948"/>
                </a:cubicBezTo>
                <a:cubicBezTo>
                  <a:pt x="353" y="949"/>
                  <a:pt x="353" y="949"/>
                  <a:pt x="353" y="949"/>
                </a:cubicBezTo>
                <a:close/>
                <a:moveTo>
                  <a:pt x="353" y="944"/>
                </a:moveTo>
                <a:cubicBezTo>
                  <a:pt x="353" y="944"/>
                  <a:pt x="353" y="943"/>
                  <a:pt x="353" y="943"/>
                </a:cubicBezTo>
                <a:cubicBezTo>
                  <a:pt x="354" y="944"/>
                  <a:pt x="354" y="943"/>
                  <a:pt x="353" y="944"/>
                </a:cubicBezTo>
                <a:close/>
                <a:moveTo>
                  <a:pt x="345" y="942"/>
                </a:moveTo>
                <a:cubicBezTo>
                  <a:pt x="340" y="937"/>
                  <a:pt x="345" y="933"/>
                  <a:pt x="345" y="941"/>
                </a:cubicBezTo>
                <a:cubicBezTo>
                  <a:pt x="345" y="941"/>
                  <a:pt x="345" y="941"/>
                  <a:pt x="345" y="942"/>
                </a:cubicBezTo>
                <a:close/>
                <a:moveTo>
                  <a:pt x="353" y="939"/>
                </a:moveTo>
                <a:cubicBezTo>
                  <a:pt x="352" y="938"/>
                  <a:pt x="350" y="935"/>
                  <a:pt x="350" y="934"/>
                </a:cubicBezTo>
                <a:cubicBezTo>
                  <a:pt x="353" y="934"/>
                  <a:pt x="357" y="938"/>
                  <a:pt x="353" y="939"/>
                </a:cubicBezTo>
                <a:close/>
                <a:moveTo>
                  <a:pt x="751" y="938"/>
                </a:moveTo>
                <a:cubicBezTo>
                  <a:pt x="750" y="937"/>
                  <a:pt x="751" y="936"/>
                  <a:pt x="751" y="936"/>
                </a:cubicBezTo>
                <a:cubicBezTo>
                  <a:pt x="754" y="936"/>
                  <a:pt x="756" y="937"/>
                  <a:pt x="751" y="938"/>
                </a:cubicBezTo>
                <a:close/>
                <a:moveTo>
                  <a:pt x="341" y="935"/>
                </a:moveTo>
                <a:cubicBezTo>
                  <a:pt x="339" y="934"/>
                  <a:pt x="339" y="933"/>
                  <a:pt x="338" y="932"/>
                </a:cubicBezTo>
                <a:cubicBezTo>
                  <a:pt x="339" y="928"/>
                  <a:pt x="343" y="934"/>
                  <a:pt x="341" y="935"/>
                </a:cubicBezTo>
                <a:close/>
                <a:moveTo>
                  <a:pt x="345" y="933"/>
                </a:moveTo>
                <a:cubicBezTo>
                  <a:pt x="344" y="932"/>
                  <a:pt x="344" y="931"/>
                  <a:pt x="345" y="931"/>
                </a:cubicBezTo>
                <a:cubicBezTo>
                  <a:pt x="345" y="932"/>
                  <a:pt x="346" y="933"/>
                  <a:pt x="345" y="933"/>
                </a:cubicBezTo>
                <a:close/>
                <a:moveTo>
                  <a:pt x="338" y="928"/>
                </a:moveTo>
                <a:cubicBezTo>
                  <a:pt x="336" y="926"/>
                  <a:pt x="342" y="921"/>
                  <a:pt x="342" y="928"/>
                </a:cubicBezTo>
                <a:cubicBezTo>
                  <a:pt x="341" y="928"/>
                  <a:pt x="339" y="928"/>
                  <a:pt x="338" y="928"/>
                </a:cubicBezTo>
                <a:close/>
                <a:moveTo>
                  <a:pt x="345" y="925"/>
                </a:moveTo>
                <a:cubicBezTo>
                  <a:pt x="342" y="922"/>
                  <a:pt x="347" y="920"/>
                  <a:pt x="345" y="925"/>
                </a:cubicBezTo>
                <a:cubicBezTo>
                  <a:pt x="345" y="925"/>
                  <a:pt x="345" y="925"/>
                  <a:pt x="345" y="925"/>
                </a:cubicBezTo>
                <a:close/>
                <a:moveTo>
                  <a:pt x="338" y="923"/>
                </a:moveTo>
                <a:cubicBezTo>
                  <a:pt x="336" y="922"/>
                  <a:pt x="336" y="921"/>
                  <a:pt x="336" y="920"/>
                </a:cubicBezTo>
                <a:cubicBezTo>
                  <a:pt x="338" y="920"/>
                  <a:pt x="338" y="921"/>
                  <a:pt x="338" y="923"/>
                </a:cubicBezTo>
                <a:close/>
                <a:moveTo>
                  <a:pt x="132" y="916"/>
                </a:moveTo>
                <a:cubicBezTo>
                  <a:pt x="128" y="914"/>
                  <a:pt x="129" y="916"/>
                  <a:pt x="128" y="911"/>
                </a:cubicBezTo>
                <a:cubicBezTo>
                  <a:pt x="125" y="908"/>
                  <a:pt x="119" y="909"/>
                  <a:pt x="115" y="909"/>
                </a:cubicBezTo>
                <a:cubicBezTo>
                  <a:pt x="115" y="907"/>
                  <a:pt x="125" y="907"/>
                  <a:pt x="127" y="907"/>
                </a:cubicBezTo>
                <a:cubicBezTo>
                  <a:pt x="132" y="908"/>
                  <a:pt x="130" y="910"/>
                  <a:pt x="132" y="914"/>
                </a:cubicBezTo>
                <a:cubicBezTo>
                  <a:pt x="134" y="915"/>
                  <a:pt x="133" y="915"/>
                  <a:pt x="132" y="916"/>
                </a:cubicBezTo>
                <a:close/>
                <a:moveTo>
                  <a:pt x="114" y="916"/>
                </a:moveTo>
                <a:cubicBezTo>
                  <a:pt x="114" y="915"/>
                  <a:pt x="114" y="915"/>
                  <a:pt x="115" y="915"/>
                </a:cubicBezTo>
                <a:cubicBezTo>
                  <a:pt x="115" y="915"/>
                  <a:pt x="115" y="916"/>
                  <a:pt x="114" y="916"/>
                </a:cubicBezTo>
                <a:close/>
                <a:moveTo>
                  <a:pt x="117" y="915"/>
                </a:moveTo>
                <a:cubicBezTo>
                  <a:pt x="113" y="913"/>
                  <a:pt x="124" y="912"/>
                  <a:pt x="125" y="912"/>
                </a:cubicBezTo>
                <a:cubicBezTo>
                  <a:pt x="125" y="913"/>
                  <a:pt x="125" y="914"/>
                  <a:pt x="125" y="914"/>
                </a:cubicBezTo>
                <a:cubicBezTo>
                  <a:pt x="122" y="914"/>
                  <a:pt x="120" y="914"/>
                  <a:pt x="117" y="915"/>
                </a:cubicBezTo>
                <a:close/>
                <a:moveTo>
                  <a:pt x="163" y="912"/>
                </a:moveTo>
                <a:cubicBezTo>
                  <a:pt x="159" y="909"/>
                  <a:pt x="159" y="908"/>
                  <a:pt x="159" y="903"/>
                </a:cubicBezTo>
                <a:cubicBezTo>
                  <a:pt x="157" y="903"/>
                  <a:pt x="157" y="900"/>
                  <a:pt x="157" y="899"/>
                </a:cubicBezTo>
                <a:cubicBezTo>
                  <a:pt x="158" y="898"/>
                  <a:pt x="161" y="895"/>
                  <a:pt x="162" y="897"/>
                </a:cubicBezTo>
                <a:cubicBezTo>
                  <a:pt x="165" y="897"/>
                  <a:pt x="169" y="897"/>
                  <a:pt x="170" y="902"/>
                </a:cubicBezTo>
                <a:cubicBezTo>
                  <a:pt x="172" y="903"/>
                  <a:pt x="171" y="904"/>
                  <a:pt x="173" y="903"/>
                </a:cubicBezTo>
                <a:cubicBezTo>
                  <a:pt x="176" y="906"/>
                  <a:pt x="168" y="907"/>
                  <a:pt x="167" y="909"/>
                </a:cubicBezTo>
                <a:cubicBezTo>
                  <a:pt x="166" y="909"/>
                  <a:pt x="166" y="909"/>
                  <a:pt x="165" y="908"/>
                </a:cubicBezTo>
                <a:cubicBezTo>
                  <a:pt x="161" y="908"/>
                  <a:pt x="168" y="910"/>
                  <a:pt x="163" y="912"/>
                </a:cubicBezTo>
                <a:close/>
                <a:moveTo>
                  <a:pt x="165" y="903"/>
                </a:moveTo>
                <a:cubicBezTo>
                  <a:pt x="164" y="902"/>
                  <a:pt x="163" y="901"/>
                  <a:pt x="165" y="901"/>
                </a:cubicBezTo>
                <a:cubicBezTo>
                  <a:pt x="165" y="902"/>
                  <a:pt x="165" y="903"/>
                  <a:pt x="165" y="903"/>
                </a:cubicBezTo>
                <a:close/>
                <a:moveTo>
                  <a:pt x="737" y="901"/>
                </a:moveTo>
                <a:cubicBezTo>
                  <a:pt x="734" y="899"/>
                  <a:pt x="736" y="896"/>
                  <a:pt x="738" y="897"/>
                </a:cubicBezTo>
                <a:cubicBezTo>
                  <a:pt x="741" y="896"/>
                  <a:pt x="740" y="897"/>
                  <a:pt x="740" y="899"/>
                </a:cubicBezTo>
                <a:cubicBezTo>
                  <a:pt x="738" y="899"/>
                  <a:pt x="738" y="900"/>
                  <a:pt x="737" y="901"/>
                </a:cubicBezTo>
                <a:close/>
                <a:moveTo>
                  <a:pt x="162" y="900"/>
                </a:moveTo>
                <a:cubicBezTo>
                  <a:pt x="162" y="899"/>
                  <a:pt x="162" y="899"/>
                  <a:pt x="162" y="898"/>
                </a:cubicBezTo>
                <a:cubicBezTo>
                  <a:pt x="163" y="898"/>
                  <a:pt x="163" y="900"/>
                  <a:pt x="162" y="900"/>
                </a:cubicBezTo>
                <a:close/>
                <a:moveTo>
                  <a:pt x="328" y="899"/>
                </a:moveTo>
                <a:cubicBezTo>
                  <a:pt x="327" y="899"/>
                  <a:pt x="327" y="898"/>
                  <a:pt x="326" y="898"/>
                </a:cubicBezTo>
                <a:cubicBezTo>
                  <a:pt x="328" y="894"/>
                  <a:pt x="330" y="899"/>
                  <a:pt x="328" y="899"/>
                </a:cubicBezTo>
                <a:close/>
                <a:moveTo>
                  <a:pt x="628" y="897"/>
                </a:moveTo>
                <a:cubicBezTo>
                  <a:pt x="626" y="895"/>
                  <a:pt x="628" y="893"/>
                  <a:pt x="629" y="897"/>
                </a:cubicBezTo>
                <a:cubicBezTo>
                  <a:pt x="628" y="897"/>
                  <a:pt x="628" y="897"/>
                  <a:pt x="628" y="897"/>
                </a:cubicBezTo>
                <a:close/>
                <a:moveTo>
                  <a:pt x="733" y="897"/>
                </a:moveTo>
                <a:cubicBezTo>
                  <a:pt x="728" y="892"/>
                  <a:pt x="735" y="893"/>
                  <a:pt x="737" y="893"/>
                </a:cubicBezTo>
                <a:cubicBezTo>
                  <a:pt x="737" y="895"/>
                  <a:pt x="738" y="897"/>
                  <a:pt x="736" y="894"/>
                </a:cubicBezTo>
                <a:cubicBezTo>
                  <a:pt x="733" y="894"/>
                  <a:pt x="735" y="896"/>
                  <a:pt x="733" y="897"/>
                </a:cubicBezTo>
                <a:close/>
                <a:moveTo>
                  <a:pt x="325" y="893"/>
                </a:moveTo>
                <a:cubicBezTo>
                  <a:pt x="321" y="891"/>
                  <a:pt x="327" y="888"/>
                  <a:pt x="327" y="892"/>
                </a:cubicBezTo>
                <a:cubicBezTo>
                  <a:pt x="326" y="893"/>
                  <a:pt x="326" y="893"/>
                  <a:pt x="325" y="893"/>
                </a:cubicBezTo>
                <a:close/>
                <a:moveTo>
                  <a:pt x="732" y="888"/>
                </a:moveTo>
                <a:cubicBezTo>
                  <a:pt x="730" y="884"/>
                  <a:pt x="737" y="886"/>
                  <a:pt x="737" y="887"/>
                </a:cubicBezTo>
                <a:cubicBezTo>
                  <a:pt x="735" y="887"/>
                  <a:pt x="733" y="887"/>
                  <a:pt x="732" y="888"/>
                </a:cubicBezTo>
                <a:close/>
                <a:moveTo>
                  <a:pt x="722" y="883"/>
                </a:moveTo>
                <a:cubicBezTo>
                  <a:pt x="722" y="882"/>
                  <a:pt x="723" y="882"/>
                  <a:pt x="723" y="883"/>
                </a:cubicBezTo>
                <a:cubicBezTo>
                  <a:pt x="723" y="883"/>
                  <a:pt x="723" y="883"/>
                  <a:pt x="722" y="883"/>
                </a:cubicBezTo>
                <a:close/>
                <a:moveTo>
                  <a:pt x="721" y="880"/>
                </a:moveTo>
                <a:cubicBezTo>
                  <a:pt x="720" y="880"/>
                  <a:pt x="720" y="880"/>
                  <a:pt x="717" y="879"/>
                </a:cubicBezTo>
                <a:cubicBezTo>
                  <a:pt x="717" y="876"/>
                  <a:pt x="725" y="879"/>
                  <a:pt x="721" y="880"/>
                </a:cubicBezTo>
                <a:close/>
                <a:moveTo>
                  <a:pt x="709" y="878"/>
                </a:moveTo>
                <a:cubicBezTo>
                  <a:pt x="708" y="878"/>
                  <a:pt x="707" y="878"/>
                  <a:pt x="706" y="877"/>
                </a:cubicBezTo>
                <a:cubicBezTo>
                  <a:pt x="707" y="873"/>
                  <a:pt x="711" y="875"/>
                  <a:pt x="709" y="878"/>
                </a:cubicBezTo>
                <a:close/>
                <a:moveTo>
                  <a:pt x="638" y="858"/>
                </a:moveTo>
                <a:cubicBezTo>
                  <a:pt x="637" y="858"/>
                  <a:pt x="637" y="858"/>
                  <a:pt x="637" y="858"/>
                </a:cubicBezTo>
                <a:cubicBezTo>
                  <a:pt x="637" y="856"/>
                  <a:pt x="639" y="858"/>
                  <a:pt x="638" y="858"/>
                </a:cubicBezTo>
                <a:close/>
                <a:moveTo>
                  <a:pt x="635" y="856"/>
                </a:moveTo>
                <a:cubicBezTo>
                  <a:pt x="634" y="855"/>
                  <a:pt x="634" y="854"/>
                  <a:pt x="634" y="854"/>
                </a:cubicBezTo>
                <a:cubicBezTo>
                  <a:pt x="637" y="853"/>
                  <a:pt x="636" y="854"/>
                  <a:pt x="635" y="856"/>
                </a:cubicBezTo>
                <a:close/>
                <a:moveTo>
                  <a:pt x="637" y="853"/>
                </a:moveTo>
                <a:cubicBezTo>
                  <a:pt x="634" y="851"/>
                  <a:pt x="638" y="848"/>
                  <a:pt x="639" y="853"/>
                </a:cubicBezTo>
                <a:cubicBezTo>
                  <a:pt x="638" y="853"/>
                  <a:pt x="637" y="853"/>
                  <a:pt x="637" y="853"/>
                </a:cubicBezTo>
                <a:close/>
                <a:moveTo>
                  <a:pt x="189" y="852"/>
                </a:moveTo>
                <a:cubicBezTo>
                  <a:pt x="189" y="851"/>
                  <a:pt x="190" y="851"/>
                  <a:pt x="191" y="851"/>
                </a:cubicBezTo>
                <a:cubicBezTo>
                  <a:pt x="190" y="851"/>
                  <a:pt x="190" y="852"/>
                  <a:pt x="189" y="852"/>
                </a:cubicBezTo>
                <a:close/>
                <a:moveTo>
                  <a:pt x="192" y="849"/>
                </a:moveTo>
                <a:cubicBezTo>
                  <a:pt x="192" y="848"/>
                  <a:pt x="192" y="848"/>
                  <a:pt x="192" y="847"/>
                </a:cubicBezTo>
                <a:cubicBezTo>
                  <a:pt x="193" y="848"/>
                  <a:pt x="193" y="849"/>
                  <a:pt x="192" y="849"/>
                </a:cubicBezTo>
                <a:close/>
                <a:moveTo>
                  <a:pt x="274" y="840"/>
                </a:moveTo>
                <a:cubicBezTo>
                  <a:pt x="273" y="839"/>
                  <a:pt x="271" y="837"/>
                  <a:pt x="270" y="836"/>
                </a:cubicBezTo>
                <a:cubicBezTo>
                  <a:pt x="266" y="835"/>
                  <a:pt x="266" y="834"/>
                  <a:pt x="266" y="832"/>
                </a:cubicBezTo>
                <a:cubicBezTo>
                  <a:pt x="264" y="829"/>
                  <a:pt x="264" y="828"/>
                  <a:pt x="266" y="826"/>
                </a:cubicBezTo>
                <a:cubicBezTo>
                  <a:pt x="268" y="821"/>
                  <a:pt x="270" y="816"/>
                  <a:pt x="272" y="812"/>
                </a:cubicBezTo>
                <a:cubicBezTo>
                  <a:pt x="274" y="812"/>
                  <a:pt x="274" y="812"/>
                  <a:pt x="274" y="812"/>
                </a:cubicBezTo>
                <a:cubicBezTo>
                  <a:pt x="274" y="818"/>
                  <a:pt x="274" y="825"/>
                  <a:pt x="269" y="829"/>
                </a:cubicBezTo>
                <a:cubicBezTo>
                  <a:pt x="270" y="832"/>
                  <a:pt x="277" y="839"/>
                  <a:pt x="274" y="840"/>
                </a:cubicBezTo>
                <a:close/>
                <a:moveTo>
                  <a:pt x="685" y="837"/>
                </a:moveTo>
                <a:cubicBezTo>
                  <a:pt x="685" y="835"/>
                  <a:pt x="685" y="834"/>
                  <a:pt x="687" y="835"/>
                </a:cubicBezTo>
                <a:cubicBezTo>
                  <a:pt x="686" y="836"/>
                  <a:pt x="687" y="836"/>
                  <a:pt x="685" y="837"/>
                </a:cubicBezTo>
                <a:close/>
                <a:moveTo>
                  <a:pt x="192" y="834"/>
                </a:moveTo>
                <a:cubicBezTo>
                  <a:pt x="192" y="834"/>
                  <a:pt x="192" y="833"/>
                  <a:pt x="192" y="833"/>
                </a:cubicBezTo>
                <a:cubicBezTo>
                  <a:pt x="194" y="833"/>
                  <a:pt x="195" y="834"/>
                  <a:pt x="192" y="834"/>
                </a:cubicBezTo>
                <a:close/>
                <a:moveTo>
                  <a:pt x="192" y="832"/>
                </a:moveTo>
                <a:cubicBezTo>
                  <a:pt x="192" y="827"/>
                  <a:pt x="193" y="827"/>
                  <a:pt x="194" y="831"/>
                </a:cubicBezTo>
                <a:cubicBezTo>
                  <a:pt x="194" y="831"/>
                  <a:pt x="194" y="831"/>
                  <a:pt x="192" y="832"/>
                </a:cubicBezTo>
                <a:close/>
                <a:moveTo>
                  <a:pt x="195" y="824"/>
                </a:moveTo>
                <a:cubicBezTo>
                  <a:pt x="194" y="824"/>
                  <a:pt x="194" y="824"/>
                  <a:pt x="194" y="824"/>
                </a:cubicBezTo>
                <a:cubicBezTo>
                  <a:pt x="193" y="823"/>
                  <a:pt x="190" y="813"/>
                  <a:pt x="194" y="818"/>
                </a:cubicBezTo>
                <a:cubicBezTo>
                  <a:pt x="194" y="820"/>
                  <a:pt x="194" y="821"/>
                  <a:pt x="194" y="822"/>
                </a:cubicBezTo>
                <a:cubicBezTo>
                  <a:pt x="195" y="822"/>
                  <a:pt x="195" y="824"/>
                  <a:pt x="195" y="824"/>
                </a:cubicBezTo>
                <a:close/>
                <a:moveTo>
                  <a:pt x="195" y="816"/>
                </a:moveTo>
                <a:cubicBezTo>
                  <a:pt x="195" y="814"/>
                  <a:pt x="195" y="814"/>
                  <a:pt x="195" y="814"/>
                </a:cubicBezTo>
                <a:cubicBezTo>
                  <a:pt x="196" y="814"/>
                  <a:pt x="196" y="816"/>
                  <a:pt x="195" y="816"/>
                </a:cubicBezTo>
                <a:close/>
                <a:moveTo>
                  <a:pt x="294" y="810"/>
                </a:moveTo>
                <a:cubicBezTo>
                  <a:pt x="294" y="809"/>
                  <a:pt x="294" y="808"/>
                  <a:pt x="295" y="809"/>
                </a:cubicBezTo>
                <a:cubicBezTo>
                  <a:pt x="295" y="809"/>
                  <a:pt x="295" y="810"/>
                  <a:pt x="294" y="810"/>
                </a:cubicBezTo>
                <a:close/>
                <a:moveTo>
                  <a:pt x="650" y="800"/>
                </a:moveTo>
                <a:cubicBezTo>
                  <a:pt x="647" y="798"/>
                  <a:pt x="652" y="798"/>
                  <a:pt x="652" y="800"/>
                </a:cubicBezTo>
                <a:cubicBezTo>
                  <a:pt x="650" y="800"/>
                  <a:pt x="650" y="800"/>
                  <a:pt x="650" y="800"/>
                </a:cubicBezTo>
                <a:close/>
                <a:moveTo>
                  <a:pt x="649" y="798"/>
                </a:moveTo>
                <a:cubicBezTo>
                  <a:pt x="648" y="797"/>
                  <a:pt x="647" y="795"/>
                  <a:pt x="649" y="795"/>
                </a:cubicBezTo>
                <a:cubicBezTo>
                  <a:pt x="649" y="797"/>
                  <a:pt x="649" y="797"/>
                  <a:pt x="649" y="798"/>
                </a:cubicBezTo>
                <a:close/>
                <a:moveTo>
                  <a:pt x="654" y="798"/>
                </a:moveTo>
                <a:cubicBezTo>
                  <a:pt x="652" y="797"/>
                  <a:pt x="652" y="796"/>
                  <a:pt x="651" y="795"/>
                </a:cubicBezTo>
                <a:cubicBezTo>
                  <a:pt x="653" y="792"/>
                  <a:pt x="656" y="798"/>
                  <a:pt x="654" y="798"/>
                </a:cubicBezTo>
                <a:close/>
                <a:moveTo>
                  <a:pt x="647" y="793"/>
                </a:moveTo>
                <a:cubicBezTo>
                  <a:pt x="647" y="793"/>
                  <a:pt x="647" y="793"/>
                  <a:pt x="647" y="792"/>
                </a:cubicBezTo>
                <a:cubicBezTo>
                  <a:pt x="649" y="791"/>
                  <a:pt x="651" y="793"/>
                  <a:pt x="647" y="793"/>
                </a:cubicBezTo>
                <a:close/>
                <a:moveTo>
                  <a:pt x="605" y="788"/>
                </a:moveTo>
                <a:cubicBezTo>
                  <a:pt x="602" y="785"/>
                  <a:pt x="607" y="785"/>
                  <a:pt x="607" y="788"/>
                </a:cubicBezTo>
                <a:cubicBezTo>
                  <a:pt x="606" y="788"/>
                  <a:pt x="605" y="788"/>
                  <a:pt x="605" y="788"/>
                </a:cubicBezTo>
                <a:close/>
                <a:moveTo>
                  <a:pt x="620" y="773"/>
                </a:moveTo>
                <a:cubicBezTo>
                  <a:pt x="618" y="772"/>
                  <a:pt x="618" y="772"/>
                  <a:pt x="617" y="771"/>
                </a:cubicBezTo>
                <a:cubicBezTo>
                  <a:pt x="619" y="770"/>
                  <a:pt x="621" y="773"/>
                  <a:pt x="620" y="773"/>
                </a:cubicBezTo>
                <a:close/>
                <a:moveTo>
                  <a:pt x="616" y="770"/>
                </a:moveTo>
                <a:cubicBezTo>
                  <a:pt x="613" y="769"/>
                  <a:pt x="614" y="767"/>
                  <a:pt x="617" y="768"/>
                </a:cubicBezTo>
                <a:cubicBezTo>
                  <a:pt x="617" y="769"/>
                  <a:pt x="617" y="770"/>
                  <a:pt x="616" y="770"/>
                </a:cubicBezTo>
                <a:close/>
                <a:moveTo>
                  <a:pt x="638" y="768"/>
                </a:moveTo>
                <a:cubicBezTo>
                  <a:pt x="637" y="768"/>
                  <a:pt x="637" y="768"/>
                  <a:pt x="638" y="768"/>
                </a:cubicBezTo>
                <a:cubicBezTo>
                  <a:pt x="638" y="769"/>
                  <a:pt x="638" y="768"/>
                  <a:pt x="638" y="768"/>
                </a:cubicBezTo>
                <a:close/>
                <a:moveTo>
                  <a:pt x="613" y="765"/>
                </a:moveTo>
                <a:cubicBezTo>
                  <a:pt x="612" y="763"/>
                  <a:pt x="614" y="763"/>
                  <a:pt x="612" y="761"/>
                </a:cubicBezTo>
                <a:cubicBezTo>
                  <a:pt x="613" y="760"/>
                  <a:pt x="621" y="762"/>
                  <a:pt x="613" y="765"/>
                </a:cubicBezTo>
                <a:close/>
                <a:moveTo>
                  <a:pt x="606" y="764"/>
                </a:moveTo>
                <a:cubicBezTo>
                  <a:pt x="605" y="763"/>
                  <a:pt x="602" y="763"/>
                  <a:pt x="603" y="761"/>
                </a:cubicBezTo>
                <a:cubicBezTo>
                  <a:pt x="607" y="761"/>
                  <a:pt x="613" y="762"/>
                  <a:pt x="606" y="764"/>
                </a:cubicBezTo>
                <a:close/>
                <a:moveTo>
                  <a:pt x="596" y="761"/>
                </a:moveTo>
                <a:cubicBezTo>
                  <a:pt x="595" y="760"/>
                  <a:pt x="596" y="759"/>
                  <a:pt x="598" y="760"/>
                </a:cubicBezTo>
                <a:cubicBezTo>
                  <a:pt x="597" y="761"/>
                  <a:pt x="598" y="761"/>
                  <a:pt x="596" y="761"/>
                </a:cubicBezTo>
                <a:close/>
                <a:moveTo>
                  <a:pt x="617" y="761"/>
                </a:moveTo>
                <a:cubicBezTo>
                  <a:pt x="612" y="759"/>
                  <a:pt x="616" y="758"/>
                  <a:pt x="614" y="756"/>
                </a:cubicBezTo>
                <a:cubicBezTo>
                  <a:pt x="606" y="755"/>
                  <a:pt x="614" y="748"/>
                  <a:pt x="618" y="756"/>
                </a:cubicBezTo>
                <a:cubicBezTo>
                  <a:pt x="618" y="759"/>
                  <a:pt x="619" y="761"/>
                  <a:pt x="617" y="761"/>
                </a:cubicBezTo>
                <a:close/>
                <a:moveTo>
                  <a:pt x="606" y="755"/>
                </a:moveTo>
                <a:cubicBezTo>
                  <a:pt x="606" y="755"/>
                  <a:pt x="606" y="755"/>
                  <a:pt x="603" y="754"/>
                </a:cubicBezTo>
                <a:cubicBezTo>
                  <a:pt x="601" y="751"/>
                  <a:pt x="610" y="753"/>
                  <a:pt x="606" y="755"/>
                </a:cubicBezTo>
                <a:close/>
                <a:moveTo>
                  <a:pt x="587" y="745"/>
                </a:moveTo>
                <a:cubicBezTo>
                  <a:pt x="587" y="744"/>
                  <a:pt x="587" y="744"/>
                  <a:pt x="587" y="743"/>
                </a:cubicBezTo>
                <a:cubicBezTo>
                  <a:pt x="589" y="743"/>
                  <a:pt x="588" y="744"/>
                  <a:pt x="587" y="745"/>
                </a:cubicBezTo>
                <a:close/>
                <a:moveTo>
                  <a:pt x="492" y="727"/>
                </a:moveTo>
                <a:cubicBezTo>
                  <a:pt x="484" y="720"/>
                  <a:pt x="473" y="716"/>
                  <a:pt x="464" y="713"/>
                </a:cubicBezTo>
                <a:cubicBezTo>
                  <a:pt x="458" y="713"/>
                  <a:pt x="455" y="709"/>
                  <a:pt x="452" y="706"/>
                </a:cubicBezTo>
                <a:cubicBezTo>
                  <a:pt x="452" y="705"/>
                  <a:pt x="451" y="702"/>
                  <a:pt x="450" y="698"/>
                </a:cubicBezTo>
                <a:cubicBezTo>
                  <a:pt x="448" y="694"/>
                  <a:pt x="449" y="686"/>
                  <a:pt x="448" y="682"/>
                </a:cubicBezTo>
                <a:cubicBezTo>
                  <a:pt x="447" y="676"/>
                  <a:pt x="439" y="664"/>
                  <a:pt x="451" y="664"/>
                </a:cubicBezTo>
                <a:cubicBezTo>
                  <a:pt x="451" y="665"/>
                  <a:pt x="453" y="666"/>
                  <a:pt x="454" y="666"/>
                </a:cubicBezTo>
                <a:cubicBezTo>
                  <a:pt x="455" y="671"/>
                  <a:pt x="453" y="674"/>
                  <a:pt x="457" y="678"/>
                </a:cubicBezTo>
                <a:cubicBezTo>
                  <a:pt x="464" y="680"/>
                  <a:pt x="467" y="687"/>
                  <a:pt x="471" y="692"/>
                </a:cubicBezTo>
                <a:cubicBezTo>
                  <a:pt x="473" y="698"/>
                  <a:pt x="469" y="695"/>
                  <a:pt x="468" y="699"/>
                </a:cubicBezTo>
                <a:cubicBezTo>
                  <a:pt x="466" y="699"/>
                  <a:pt x="465" y="699"/>
                  <a:pt x="464" y="700"/>
                </a:cubicBezTo>
                <a:cubicBezTo>
                  <a:pt x="466" y="705"/>
                  <a:pt x="465" y="705"/>
                  <a:pt x="470" y="705"/>
                </a:cubicBezTo>
                <a:cubicBezTo>
                  <a:pt x="474" y="708"/>
                  <a:pt x="479" y="710"/>
                  <a:pt x="485" y="710"/>
                </a:cubicBezTo>
                <a:cubicBezTo>
                  <a:pt x="489" y="714"/>
                  <a:pt x="496" y="715"/>
                  <a:pt x="498" y="720"/>
                </a:cubicBezTo>
                <a:cubicBezTo>
                  <a:pt x="502" y="721"/>
                  <a:pt x="497" y="724"/>
                  <a:pt x="495" y="723"/>
                </a:cubicBezTo>
                <a:cubicBezTo>
                  <a:pt x="492" y="725"/>
                  <a:pt x="495" y="726"/>
                  <a:pt x="492" y="727"/>
                </a:cubicBezTo>
                <a:close/>
                <a:moveTo>
                  <a:pt x="524" y="726"/>
                </a:moveTo>
                <a:cubicBezTo>
                  <a:pt x="524" y="724"/>
                  <a:pt x="523" y="724"/>
                  <a:pt x="523" y="724"/>
                </a:cubicBezTo>
                <a:cubicBezTo>
                  <a:pt x="522" y="718"/>
                  <a:pt x="516" y="723"/>
                  <a:pt x="516" y="718"/>
                </a:cubicBezTo>
                <a:cubicBezTo>
                  <a:pt x="515" y="717"/>
                  <a:pt x="515" y="717"/>
                  <a:pt x="514" y="717"/>
                </a:cubicBezTo>
                <a:cubicBezTo>
                  <a:pt x="512" y="715"/>
                  <a:pt x="512" y="714"/>
                  <a:pt x="510" y="714"/>
                </a:cubicBezTo>
                <a:cubicBezTo>
                  <a:pt x="508" y="709"/>
                  <a:pt x="506" y="710"/>
                  <a:pt x="501" y="708"/>
                </a:cubicBezTo>
                <a:cubicBezTo>
                  <a:pt x="500" y="706"/>
                  <a:pt x="499" y="707"/>
                  <a:pt x="497" y="706"/>
                </a:cubicBezTo>
                <a:cubicBezTo>
                  <a:pt x="496" y="703"/>
                  <a:pt x="492" y="706"/>
                  <a:pt x="491" y="703"/>
                </a:cubicBezTo>
                <a:cubicBezTo>
                  <a:pt x="485" y="700"/>
                  <a:pt x="483" y="699"/>
                  <a:pt x="480" y="694"/>
                </a:cubicBezTo>
                <a:cubicBezTo>
                  <a:pt x="480" y="691"/>
                  <a:pt x="484" y="692"/>
                  <a:pt x="484" y="688"/>
                </a:cubicBezTo>
                <a:cubicBezTo>
                  <a:pt x="481" y="687"/>
                  <a:pt x="485" y="684"/>
                  <a:pt x="488" y="688"/>
                </a:cubicBezTo>
                <a:cubicBezTo>
                  <a:pt x="492" y="692"/>
                  <a:pt x="498" y="699"/>
                  <a:pt x="504" y="697"/>
                </a:cubicBezTo>
                <a:cubicBezTo>
                  <a:pt x="508" y="698"/>
                  <a:pt x="509" y="699"/>
                  <a:pt x="513" y="697"/>
                </a:cubicBezTo>
                <a:cubicBezTo>
                  <a:pt x="514" y="697"/>
                  <a:pt x="516" y="699"/>
                  <a:pt x="518" y="698"/>
                </a:cubicBezTo>
                <a:cubicBezTo>
                  <a:pt x="521" y="695"/>
                  <a:pt x="524" y="690"/>
                  <a:pt x="529" y="690"/>
                </a:cubicBezTo>
                <a:cubicBezTo>
                  <a:pt x="530" y="694"/>
                  <a:pt x="531" y="690"/>
                  <a:pt x="534" y="692"/>
                </a:cubicBezTo>
                <a:cubicBezTo>
                  <a:pt x="533" y="695"/>
                  <a:pt x="534" y="697"/>
                  <a:pt x="535" y="700"/>
                </a:cubicBezTo>
                <a:cubicBezTo>
                  <a:pt x="538" y="703"/>
                  <a:pt x="535" y="707"/>
                  <a:pt x="539" y="711"/>
                </a:cubicBezTo>
                <a:cubicBezTo>
                  <a:pt x="539" y="712"/>
                  <a:pt x="540" y="713"/>
                  <a:pt x="542" y="714"/>
                </a:cubicBezTo>
                <a:cubicBezTo>
                  <a:pt x="544" y="720"/>
                  <a:pt x="539" y="714"/>
                  <a:pt x="537" y="718"/>
                </a:cubicBezTo>
                <a:cubicBezTo>
                  <a:pt x="535" y="718"/>
                  <a:pt x="533" y="719"/>
                  <a:pt x="531" y="719"/>
                </a:cubicBezTo>
                <a:cubicBezTo>
                  <a:pt x="529" y="720"/>
                  <a:pt x="524" y="722"/>
                  <a:pt x="526" y="726"/>
                </a:cubicBezTo>
                <a:cubicBezTo>
                  <a:pt x="524" y="726"/>
                  <a:pt x="524" y="726"/>
                  <a:pt x="524" y="726"/>
                </a:cubicBezTo>
                <a:close/>
                <a:moveTo>
                  <a:pt x="568" y="716"/>
                </a:moveTo>
                <a:cubicBezTo>
                  <a:pt x="568" y="716"/>
                  <a:pt x="563" y="711"/>
                  <a:pt x="565" y="711"/>
                </a:cubicBezTo>
                <a:cubicBezTo>
                  <a:pt x="567" y="713"/>
                  <a:pt x="568" y="714"/>
                  <a:pt x="568" y="716"/>
                </a:cubicBezTo>
                <a:close/>
                <a:moveTo>
                  <a:pt x="578" y="699"/>
                </a:moveTo>
                <a:cubicBezTo>
                  <a:pt x="577" y="698"/>
                  <a:pt x="577" y="698"/>
                  <a:pt x="576" y="697"/>
                </a:cubicBezTo>
                <a:cubicBezTo>
                  <a:pt x="576" y="695"/>
                  <a:pt x="575" y="693"/>
                  <a:pt x="578" y="693"/>
                </a:cubicBezTo>
                <a:cubicBezTo>
                  <a:pt x="578" y="698"/>
                  <a:pt x="578" y="698"/>
                  <a:pt x="578" y="699"/>
                </a:cubicBezTo>
                <a:close/>
                <a:moveTo>
                  <a:pt x="481" y="687"/>
                </a:moveTo>
                <a:cubicBezTo>
                  <a:pt x="481" y="686"/>
                  <a:pt x="481" y="686"/>
                  <a:pt x="481" y="686"/>
                </a:cubicBezTo>
                <a:cubicBezTo>
                  <a:pt x="483" y="686"/>
                  <a:pt x="483" y="687"/>
                  <a:pt x="481" y="687"/>
                </a:cubicBezTo>
                <a:close/>
                <a:moveTo>
                  <a:pt x="424" y="679"/>
                </a:moveTo>
                <a:cubicBezTo>
                  <a:pt x="421" y="675"/>
                  <a:pt x="421" y="671"/>
                  <a:pt x="426" y="676"/>
                </a:cubicBezTo>
                <a:cubicBezTo>
                  <a:pt x="430" y="676"/>
                  <a:pt x="425" y="670"/>
                  <a:pt x="430" y="672"/>
                </a:cubicBezTo>
                <a:cubicBezTo>
                  <a:pt x="429" y="677"/>
                  <a:pt x="429" y="678"/>
                  <a:pt x="424" y="679"/>
                </a:cubicBezTo>
                <a:close/>
                <a:moveTo>
                  <a:pt x="415" y="677"/>
                </a:moveTo>
                <a:cubicBezTo>
                  <a:pt x="414" y="677"/>
                  <a:pt x="413" y="677"/>
                  <a:pt x="412" y="676"/>
                </a:cubicBezTo>
                <a:cubicBezTo>
                  <a:pt x="412" y="675"/>
                  <a:pt x="407" y="670"/>
                  <a:pt x="412" y="671"/>
                </a:cubicBezTo>
                <a:cubicBezTo>
                  <a:pt x="412" y="672"/>
                  <a:pt x="412" y="673"/>
                  <a:pt x="412" y="674"/>
                </a:cubicBezTo>
                <a:cubicBezTo>
                  <a:pt x="415" y="674"/>
                  <a:pt x="417" y="677"/>
                  <a:pt x="415" y="677"/>
                </a:cubicBezTo>
                <a:close/>
                <a:moveTo>
                  <a:pt x="368" y="665"/>
                </a:moveTo>
                <a:cubicBezTo>
                  <a:pt x="363" y="660"/>
                  <a:pt x="363" y="661"/>
                  <a:pt x="357" y="663"/>
                </a:cubicBezTo>
                <a:cubicBezTo>
                  <a:pt x="354" y="661"/>
                  <a:pt x="357" y="661"/>
                  <a:pt x="359" y="661"/>
                </a:cubicBezTo>
                <a:cubicBezTo>
                  <a:pt x="358" y="653"/>
                  <a:pt x="349" y="655"/>
                  <a:pt x="347" y="652"/>
                </a:cubicBezTo>
                <a:cubicBezTo>
                  <a:pt x="350" y="649"/>
                  <a:pt x="344" y="648"/>
                  <a:pt x="342" y="652"/>
                </a:cubicBezTo>
                <a:cubicBezTo>
                  <a:pt x="339" y="652"/>
                  <a:pt x="337" y="644"/>
                  <a:pt x="337" y="642"/>
                </a:cubicBezTo>
                <a:cubicBezTo>
                  <a:pt x="336" y="640"/>
                  <a:pt x="336" y="639"/>
                  <a:pt x="336" y="638"/>
                </a:cubicBezTo>
                <a:cubicBezTo>
                  <a:pt x="339" y="637"/>
                  <a:pt x="335" y="637"/>
                  <a:pt x="334" y="637"/>
                </a:cubicBezTo>
                <a:cubicBezTo>
                  <a:pt x="333" y="635"/>
                  <a:pt x="339" y="633"/>
                  <a:pt x="341" y="634"/>
                </a:cubicBezTo>
                <a:cubicBezTo>
                  <a:pt x="342" y="636"/>
                  <a:pt x="343" y="639"/>
                  <a:pt x="346" y="638"/>
                </a:cubicBezTo>
                <a:cubicBezTo>
                  <a:pt x="346" y="641"/>
                  <a:pt x="341" y="641"/>
                  <a:pt x="344" y="643"/>
                </a:cubicBezTo>
                <a:cubicBezTo>
                  <a:pt x="347" y="642"/>
                  <a:pt x="353" y="646"/>
                  <a:pt x="350" y="648"/>
                </a:cubicBezTo>
                <a:cubicBezTo>
                  <a:pt x="351" y="651"/>
                  <a:pt x="353" y="645"/>
                  <a:pt x="354" y="649"/>
                </a:cubicBezTo>
                <a:cubicBezTo>
                  <a:pt x="356" y="647"/>
                  <a:pt x="356" y="644"/>
                  <a:pt x="360" y="646"/>
                </a:cubicBezTo>
                <a:cubicBezTo>
                  <a:pt x="362" y="649"/>
                  <a:pt x="367" y="648"/>
                  <a:pt x="368" y="643"/>
                </a:cubicBezTo>
                <a:cubicBezTo>
                  <a:pt x="369" y="642"/>
                  <a:pt x="372" y="640"/>
                  <a:pt x="373" y="639"/>
                </a:cubicBezTo>
                <a:cubicBezTo>
                  <a:pt x="372" y="634"/>
                  <a:pt x="377" y="634"/>
                  <a:pt x="374" y="632"/>
                </a:cubicBezTo>
                <a:cubicBezTo>
                  <a:pt x="374" y="628"/>
                  <a:pt x="375" y="630"/>
                  <a:pt x="376" y="631"/>
                </a:cubicBezTo>
                <a:cubicBezTo>
                  <a:pt x="377" y="629"/>
                  <a:pt x="379" y="628"/>
                  <a:pt x="380" y="627"/>
                </a:cubicBezTo>
                <a:cubicBezTo>
                  <a:pt x="381" y="627"/>
                  <a:pt x="381" y="627"/>
                  <a:pt x="382" y="627"/>
                </a:cubicBezTo>
                <a:cubicBezTo>
                  <a:pt x="384" y="625"/>
                  <a:pt x="388" y="629"/>
                  <a:pt x="390" y="626"/>
                </a:cubicBezTo>
                <a:cubicBezTo>
                  <a:pt x="395" y="623"/>
                  <a:pt x="391" y="619"/>
                  <a:pt x="394" y="626"/>
                </a:cubicBezTo>
                <a:cubicBezTo>
                  <a:pt x="401" y="627"/>
                  <a:pt x="401" y="627"/>
                  <a:pt x="402" y="627"/>
                </a:cubicBezTo>
                <a:cubicBezTo>
                  <a:pt x="406" y="623"/>
                  <a:pt x="409" y="629"/>
                  <a:pt x="412" y="630"/>
                </a:cubicBezTo>
                <a:cubicBezTo>
                  <a:pt x="414" y="634"/>
                  <a:pt x="414" y="634"/>
                  <a:pt x="410" y="633"/>
                </a:cubicBezTo>
                <a:cubicBezTo>
                  <a:pt x="407" y="633"/>
                  <a:pt x="405" y="634"/>
                  <a:pt x="403" y="635"/>
                </a:cubicBezTo>
                <a:cubicBezTo>
                  <a:pt x="400" y="636"/>
                  <a:pt x="400" y="636"/>
                  <a:pt x="399" y="640"/>
                </a:cubicBezTo>
                <a:cubicBezTo>
                  <a:pt x="396" y="641"/>
                  <a:pt x="395" y="641"/>
                  <a:pt x="395" y="645"/>
                </a:cubicBezTo>
                <a:cubicBezTo>
                  <a:pt x="393" y="648"/>
                  <a:pt x="392" y="652"/>
                  <a:pt x="392" y="645"/>
                </a:cubicBezTo>
                <a:cubicBezTo>
                  <a:pt x="390" y="641"/>
                  <a:pt x="384" y="645"/>
                  <a:pt x="382" y="647"/>
                </a:cubicBezTo>
                <a:cubicBezTo>
                  <a:pt x="376" y="646"/>
                  <a:pt x="372" y="650"/>
                  <a:pt x="372" y="656"/>
                </a:cubicBezTo>
                <a:cubicBezTo>
                  <a:pt x="375" y="660"/>
                  <a:pt x="367" y="659"/>
                  <a:pt x="369" y="663"/>
                </a:cubicBezTo>
                <a:cubicBezTo>
                  <a:pt x="369" y="664"/>
                  <a:pt x="368" y="664"/>
                  <a:pt x="368" y="665"/>
                </a:cubicBezTo>
                <a:close/>
                <a:moveTo>
                  <a:pt x="523" y="661"/>
                </a:moveTo>
                <a:cubicBezTo>
                  <a:pt x="520" y="660"/>
                  <a:pt x="516" y="657"/>
                  <a:pt x="515" y="655"/>
                </a:cubicBezTo>
                <a:cubicBezTo>
                  <a:pt x="516" y="654"/>
                  <a:pt x="518" y="655"/>
                  <a:pt x="520" y="654"/>
                </a:cubicBezTo>
                <a:cubicBezTo>
                  <a:pt x="522" y="654"/>
                  <a:pt x="524" y="659"/>
                  <a:pt x="524" y="660"/>
                </a:cubicBezTo>
                <a:cubicBezTo>
                  <a:pt x="524" y="661"/>
                  <a:pt x="524" y="661"/>
                  <a:pt x="523" y="661"/>
                </a:cubicBezTo>
                <a:close/>
                <a:moveTo>
                  <a:pt x="551" y="657"/>
                </a:moveTo>
                <a:cubicBezTo>
                  <a:pt x="550" y="656"/>
                  <a:pt x="551" y="656"/>
                  <a:pt x="552" y="656"/>
                </a:cubicBezTo>
                <a:cubicBezTo>
                  <a:pt x="553" y="657"/>
                  <a:pt x="551" y="657"/>
                  <a:pt x="551" y="657"/>
                </a:cubicBezTo>
                <a:close/>
                <a:moveTo>
                  <a:pt x="520" y="650"/>
                </a:moveTo>
                <a:cubicBezTo>
                  <a:pt x="519" y="648"/>
                  <a:pt x="522" y="646"/>
                  <a:pt x="522" y="650"/>
                </a:cubicBezTo>
                <a:cubicBezTo>
                  <a:pt x="521" y="650"/>
                  <a:pt x="521" y="650"/>
                  <a:pt x="520" y="650"/>
                </a:cubicBezTo>
                <a:close/>
                <a:moveTo>
                  <a:pt x="479" y="650"/>
                </a:moveTo>
                <a:cubicBezTo>
                  <a:pt x="478" y="649"/>
                  <a:pt x="481" y="646"/>
                  <a:pt x="483" y="649"/>
                </a:cubicBezTo>
                <a:cubicBezTo>
                  <a:pt x="481" y="649"/>
                  <a:pt x="480" y="650"/>
                  <a:pt x="479" y="650"/>
                </a:cubicBezTo>
                <a:close/>
                <a:moveTo>
                  <a:pt x="566" y="649"/>
                </a:moveTo>
                <a:cubicBezTo>
                  <a:pt x="566" y="647"/>
                  <a:pt x="567" y="647"/>
                  <a:pt x="568" y="648"/>
                </a:cubicBezTo>
                <a:cubicBezTo>
                  <a:pt x="570" y="647"/>
                  <a:pt x="570" y="643"/>
                  <a:pt x="570" y="642"/>
                </a:cubicBezTo>
                <a:cubicBezTo>
                  <a:pt x="571" y="640"/>
                  <a:pt x="579" y="625"/>
                  <a:pt x="576" y="625"/>
                </a:cubicBezTo>
                <a:cubicBezTo>
                  <a:pt x="575" y="622"/>
                  <a:pt x="576" y="610"/>
                  <a:pt x="577" y="607"/>
                </a:cubicBezTo>
                <a:cubicBezTo>
                  <a:pt x="577" y="604"/>
                  <a:pt x="577" y="600"/>
                  <a:pt x="578" y="599"/>
                </a:cubicBezTo>
                <a:cubicBezTo>
                  <a:pt x="580" y="600"/>
                  <a:pt x="579" y="599"/>
                  <a:pt x="580" y="589"/>
                </a:cubicBezTo>
                <a:cubicBezTo>
                  <a:pt x="578" y="581"/>
                  <a:pt x="575" y="574"/>
                  <a:pt x="578" y="566"/>
                </a:cubicBezTo>
                <a:cubicBezTo>
                  <a:pt x="578" y="563"/>
                  <a:pt x="578" y="563"/>
                  <a:pt x="578" y="563"/>
                </a:cubicBezTo>
                <a:cubicBezTo>
                  <a:pt x="580" y="562"/>
                  <a:pt x="589" y="562"/>
                  <a:pt x="591" y="564"/>
                </a:cubicBezTo>
                <a:cubicBezTo>
                  <a:pt x="593" y="570"/>
                  <a:pt x="596" y="574"/>
                  <a:pt x="596" y="581"/>
                </a:cubicBezTo>
                <a:cubicBezTo>
                  <a:pt x="595" y="590"/>
                  <a:pt x="594" y="592"/>
                  <a:pt x="594" y="594"/>
                </a:cubicBezTo>
                <a:cubicBezTo>
                  <a:pt x="592" y="603"/>
                  <a:pt x="590" y="612"/>
                  <a:pt x="590" y="621"/>
                </a:cubicBezTo>
                <a:cubicBezTo>
                  <a:pt x="591" y="622"/>
                  <a:pt x="592" y="623"/>
                  <a:pt x="592" y="626"/>
                </a:cubicBezTo>
                <a:cubicBezTo>
                  <a:pt x="589" y="631"/>
                  <a:pt x="587" y="636"/>
                  <a:pt x="582" y="640"/>
                </a:cubicBezTo>
                <a:cubicBezTo>
                  <a:pt x="580" y="641"/>
                  <a:pt x="576" y="641"/>
                  <a:pt x="575" y="642"/>
                </a:cubicBezTo>
                <a:cubicBezTo>
                  <a:pt x="574" y="646"/>
                  <a:pt x="570" y="645"/>
                  <a:pt x="570" y="648"/>
                </a:cubicBezTo>
                <a:cubicBezTo>
                  <a:pt x="568" y="648"/>
                  <a:pt x="567" y="649"/>
                  <a:pt x="566" y="649"/>
                </a:cubicBezTo>
                <a:close/>
                <a:moveTo>
                  <a:pt x="400" y="626"/>
                </a:moveTo>
                <a:cubicBezTo>
                  <a:pt x="398" y="625"/>
                  <a:pt x="400" y="624"/>
                  <a:pt x="401" y="624"/>
                </a:cubicBezTo>
                <a:cubicBezTo>
                  <a:pt x="401" y="626"/>
                  <a:pt x="402" y="625"/>
                  <a:pt x="400" y="626"/>
                </a:cubicBezTo>
                <a:close/>
                <a:moveTo>
                  <a:pt x="389" y="625"/>
                </a:moveTo>
                <a:cubicBezTo>
                  <a:pt x="388" y="624"/>
                  <a:pt x="388" y="624"/>
                  <a:pt x="389" y="624"/>
                </a:cubicBezTo>
                <a:cubicBezTo>
                  <a:pt x="389" y="624"/>
                  <a:pt x="389" y="624"/>
                  <a:pt x="389" y="625"/>
                </a:cubicBezTo>
                <a:close/>
                <a:moveTo>
                  <a:pt x="548" y="616"/>
                </a:moveTo>
                <a:cubicBezTo>
                  <a:pt x="547" y="615"/>
                  <a:pt x="547" y="615"/>
                  <a:pt x="548" y="615"/>
                </a:cubicBezTo>
                <a:cubicBezTo>
                  <a:pt x="548" y="616"/>
                  <a:pt x="548" y="616"/>
                  <a:pt x="548" y="616"/>
                </a:cubicBezTo>
                <a:close/>
                <a:moveTo>
                  <a:pt x="392" y="613"/>
                </a:moveTo>
                <a:cubicBezTo>
                  <a:pt x="390" y="612"/>
                  <a:pt x="391" y="611"/>
                  <a:pt x="392" y="609"/>
                </a:cubicBezTo>
                <a:cubicBezTo>
                  <a:pt x="391" y="605"/>
                  <a:pt x="393" y="604"/>
                  <a:pt x="393" y="608"/>
                </a:cubicBezTo>
                <a:cubicBezTo>
                  <a:pt x="394" y="609"/>
                  <a:pt x="395" y="612"/>
                  <a:pt x="392" y="613"/>
                </a:cubicBezTo>
                <a:close/>
                <a:moveTo>
                  <a:pt x="542" y="613"/>
                </a:moveTo>
                <a:cubicBezTo>
                  <a:pt x="541" y="610"/>
                  <a:pt x="544" y="609"/>
                  <a:pt x="544" y="612"/>
                </a:cubicBezTo>
                <a:cubicBezTo>
                  <a:pt x="543" y="613"/>
                  <a:pt x="543" y="613"/>
                  <a:pt x="542" y="613"/>
                </a:cubicBezTo>
                <a:close/>
                <a:moveTo>
                  <a:pt x="405" y="597"/>
                </a:moveTo>
                <a:cubicBezTo>
                  <a:pt x="402" y="593"/>
                  <a:pt x="402" y="594"/>
                  <a:pt x="405" y="589"/>
                </a:cubicBezTo>
                <a:cubicBezTo>
                  <a:pt x="409" y="589"/>
                  <a:pt x="407" y="592"/>
                  <a:pt x="404" y="593"/>
                </a:cubicBezTo>
                <a:cubicBezTo>
                  <a:pt x="404" y="595"/>
                  <a:pt x="408" y="596"/>
                  <a:pt x="405" y="597"/>
                </a:cubicBezTo>
                <a:close/>
                <a:moveTo>
                  <a:pt x="392" y="593"/>
                </a:moveTo>
                <a:cubicBezTo>
                  <a:pt x="391" y="592"/>
                  <a:pt x="390" y="587"/>
                  <a:pt x="393" y="588"/>
                </a:cubicBezTo>
                <a:cubicBezTo>
                  <a:pt x="393" y="588"/>
                  <a:pt x="394" y="592"/>
                  <a:pt x="392" y="593"/>
                </a:cubicBezTo>
                <a:close/>
                <a:moveTo>
                  <a:pt x="493" y="580"/>
                </a:moveTo>
                <a:cubicBezTo>
                  <a:pt x="493" y="579"/>
                  <a:pt x="493" y="579"/>
                  <a:pt x="493" y="579"/>
                </a:cubicBezTo>
                <a:cubicBezTo>
                  <a:pt x="494" y="579"/>
                  <a:pt x="494" y="580"/>
                  <a:pt x="493" y="580"/>
                </a:cubicBezTo>
                <a:close/>
                <a:moveTo>
                  <a:pt x="383" y="580"/>
                </a:moveTo>
                <a:cubicBezTo>
                  <a:pt x="382" y="576"/>
                  <a:pt x="383" y="577"/>
                  <a:pt x="385" y="579"/>
                </a:cubicBezTo>
                <a:cubicBezTo>
                  <a:pt x="385" y="580"/>
                  <a:pt x="383" y="580"/>
                  <a:pt x="383" y="580"/>
                </a:cubicBezTo>
                <a:close/>
                <a:moveTo>
                  <a:pt x="387" y="578"/>
                </a:moveTo>
                <a:cubicBezTo>
                  <a:pt x="387" y="577"/>
                  <a:pt x="386" y="577"/>
                  <a:pt x="387" y="577"/>
                </a:cubicBezTo>
                <a:cubicBezTo>
                  <a:pt x="387" y="578"/>
                  <a:pt x="387" y="578"/>
                  <a:pt x="387" y="578"/>
                </a:cubicBezTo>
                <a:close/>
                <a:moveTo>
                  <a:pt x="392" y="574"/>
                </a:moveTo>
                <a:cubicBezTo>
                  <a:pt x="392" y="573"/>
                  <a:pt x="394" y="573"/>
                  <a:pt x="394" y="574"/>
                </a:cubicBezTo>
                <a:cubicBezTo>
                  <a:pt x="392" y="574"/>
                  <a:pt x="392" y="574"/>
                  <a:pt x="392" y="574"/>
                </a:cubicBezTo>
                <a:close/>
                <a:moveTo>
                  <a:pt x="401" y="569"/>
                </a:moveTo>
                <a:cubicBezTo>
                  <a:pt x="401" y="565"/>
                  <a:pt x="397" y="568"/>
                  <a:pt x="398" y="566"/>
                </a:cubicBezTo>
                <a:cubicBezTo>
                  <a:pt x="399" y="566"/>
                  <a:pt x="402" y="565"/>
                  <a:pt x="402" y="568"/>
                </a:cubicBezTo>
                <a:cubicBezTo>
                  <a:pt x="402" y="569"/>
                  <a:pt x="401" y="569"/>
                  <a:pt x="401" y="569"/>
                </a:cubicBezTo>
                <a:close/>
                <a:moveTo>
                  <a:pt x="463" y="533"/>
                </a:moveTo>
                <a:cubicBezTo>
                  <a:pt x="457" y="532"/>
                  <a:pt x="457" y="526"/>
                  <a:pt x="458" y="523"/>
                </a:cubicBezTo>
                <a:cubicBezTo>
                  <a:pt x="461" y="521"/>
                  <a:pt x="461" y="525"/>
                  <a:pt x="462" y="528"/>
                </a:cubicBezTo>
                <a:cubicBezTo>
                  <a:pt x="465" y="529"/>
                  <a:pt x="468" y="533"/>
                  <a:pt x="463" y="533"/>
                </a:cubicBezTo>
                <a:close/>
                <a:moveTo>
                  <a:pt x="383" y="519"/>
                </a:moveTo>
                <a:cubicBezTo>
                  <a:pt x="383" y="516"/>
                  <a:pt x="383" y="518"/>
                  <a:pt x="384" y="516"/>
                </a:cubicBezTo>
                <a:cubicBezTo>
                  <a:pt x="385" y="517"/>
                  <a:pt x="385" y="519"/>
                  <a:pt x="383" y="519"/>
                </a:cubicBezTo>
                <a:close/>
                <a:moveTo>
                  <a:pt x="380" y="517"/>
                </a:moveTo>
                <a:cubicBezTo>
                  <a:pt x="380" y="516"/>
                  <a:pt x="381" y="515"/>
                  <a:pt x="382" y="515"/>
                </a:cubicBezTo>
                <a:cubicBezTo>
                  <a:pt x="382" y="517"/>
                  <a:pt x="382" y="516"/>
                  <a:pt x="380" y="517"/>
                </a:cubicBezTo>
                <a:close/>
                <a:moveTo>
                  <a:pt x="382" y="513"/>
                </a:moveTo>
                <a:cubicBezTo>
                  <a:pt x="380" y="512"/>
                  <a:pt x="383" y="510"/>
                  <a:pt x="383" y="513"/>
                </a:cubicBezTo>
                <a:cubicBezTo>
                  <a:pt x="383" y="513"/>
                  <a:pt x="383" y="513"/>
                  <a:pt x="382" y="513"/>
                </a:cubicBezTo>
                <a:close/>
                <a:moveTo>
                  <a:pt x="414" y="498"/>
                </a:moveTo>
                <a:cubicBezTo>
                  <a:pt x="414" y="496"/>
                  <a:pt x="413" y="495"/>
                  <a:pt x="416" y="495"/>
                </a:cubicBezTo>
                <a:cubicBezTo>
                  <a:pt x="416" y="498"/>
                  <a:pt x="416" y="497"/>
                  <a:pt x="414" y="498"/>
                </a:cubicBezTo>
                <a:close/>
                <a:moveTo>
                  <a:pt x="617" y="496"/>
                </a:moveTo>
                <a:cubicBezTo>
                  <a:pt x="614" y="495"/>
                  <a:pt x="617" y="490"/>
                  <a:pt x="618" y="496"/>
                </a:cubicBezTo>
                <a:cubicBezTo>
                  <a:pt x="617" y="496"/>
                  <a:pt x="617" y="496"/>
                  <a:pt x="617" y="496"/>
                </a:cubicBezTo>
                <a:close/>
                <a:moveTo>
                  <a:pt x="465" y="495"/>
                </a:moveTo>
                <a:cubicBezTo>
                  <a:pt x="463" y="492"/>
                  <a:pt x="465" y="491"/>
                  <a:pt x="465" y="494"/>
                </a:cubicBezTo>
                <a:cubicBezTo>
                  <a:pt x="465" y="494"/>
                  <a:pt x="465" y="494"/>
                  <a:pt x="465" y="495"/>
                </a:cubicBezTo>
                <a:close/>
                <a:moveTo>
                  <a:pt x="568" y="487"/>
                </a:moveTo>
                <a:cubicBezTo>
                  <a:pt x="568" y="486"/>
                  <a:pt x="568" y="486"/>
                  <a:pt x="568" y="486"/>
                </a:cubicBezTo>
                <a:cubicBezTo>
                  <a:pt x="569" y="486"/>
                  <a:pt x="569" y="486"/>
                  <a:pt x="568" y="487"/>
                </a:cubicBezTo>
                <a:close/>
                <a:moveTo>
                  <a:pt x="508" y="468"/>
                </a:moveTo>
                <a:cubicBezTo>
                  <a:pt x="503" y="464"/>
                  <a:pt x="509" y="465"/>
                  <a:pt x="509" y="468"/>
                </a:cubicBezTo>
                <a:cubicBezTo>
                  <a:pt x="509" y="468"/>
                  <a:pt x="509" y="468"/>
                  <a:pt x="508" y="468"/>
                </a:cubicBezTo>
                <a:close/>
                <a:moveTo>
                  <a:pt x="518" y="467"/>
                </a:moveTo>
                <a:cubicBezTo>
                  <a:pt x="517" y="465"/>
                  <a:pt x="516" y="463"/>
                  <a:pt x="519" y="464"/>
                </a:cubicBezTo>
                <a:cubicBezTo>
                  <a:pt x="520" y="465"/>
                  <a:pt x="520" y="466"/>
                  <a:pt x="518" y="467"/>
                </a:cubicBezTo>
                <a:close/>
                <a:moveTo>
                  <a:pt x="430" y="463"/>
                </a:moveTo>
                <a:cubicBezTo>
                  <a:pt x="430" y="463"/>
                  <a:pt x="430" y="463"/>
                  <a:pt x="431" y="462"/>
                </a:cubicBezTo>
                <a:cubicBezTo>
                  <a:pt x="431" y="463"/>
                  <a:pt x="431" y="463"/>
                  <a:pt x="430" y="463"/>
                </a:cubicBezTo>
                <a:close/>
                <a:moveTo>
                  <a:pt x="522" y="462"/>
                </a:moveTo>
                <a:cubicBezTo>
                  <a:pt x="520" y="462"/>
                  <a:pt x="520" y="460"/>
                  <a:pt x="520" y="459"/>
                </a:cubicBezTo>
                <a:cubicBezTo>
                  <a:pt x="524" y="459"/>
                  <a:pt x="524" y="459"/>
                  <a:pt x="524" y="462"/>
                </a:cubicBezTo>
                <a:cubicBezTo>
                  <a:pt x="523" y="462"/>
                  <a:pt x="522" y="462"/>
                  <a:pt x="522" y="462"/>
                </a:cubicBezTo>
                <a:close/>
                <a:moveTo>
                  <a:pt x="523" y="456"/>
                </a:moveTo>
                <a:cubicBezTo>
                  <a:pt x="518" y="455"/>
                  <a:pt x="519" y="456"/>
                  <a:pt x="518" y="452"/>
                </a:cubicBezTo>
                <a:cubicBezTo>
                  <a:pt x="517" y="450"/>
                  <a:pt x="513" y="449"/>
                  <a:pt x="514" y="447"/>
                </a:cubicBezTo>
                <a:cubicBezTo>
                  <a:pt x="519" y="449"/>
                  <a:pt x="515" y="441"/>
                  <a:pt x="519" y="441"/>
                </a:cubicBezTo>
                <a:cubicBezTo>
                  <a:pt x="520" y="443"/>
                  <a:pt x="524" y="445"/>
                  <a:pt x="526" y="444"/>
                </a:cubicBezTo>
                <a:cubicBezTo>
                  <a:pt x="528" y="440"/>
                  <a:pt x="527" y="444"/>
                  <a:pt x="531" y="442"/>
                </a:cubicBezTo>
                <a:cubicBezTo>
                  <a:pt x="532" y="447"/>
                  <a:pt x="528" y="445"/>
                  <a:pt x="525" y="447"/>
                </a:cubicBezTo>
                <a:cubicBezTo>
                  <a:pt x="521" y="447"/>
                  <a:pt x="517" y="444"/>
                  <a:pt x="520" y="451"/>
                </a:cubicBezTo>
                <a:cubicBezTo>
                  <a:pt x="522" y="452"/>
                  <a:pt x="524" y="454"/>
                  <a:pt x="523" y="456"/>
                </a:cubicBezTo>
                <a:close/>
                <a:moveTo>
                  <a:pt x="492" y="455"/>
                </a:moveTo>
                <a:cubicBezTo>
                  <a:pt x="491" y="455"/>
                  <a:pt x="491" y="455"/>
                  <a:pt x="491" y="455"/>
                </a:cubicBezTo>
                <a:cubicBezTo>
                  <a:pt x="493" y="454"/>
                  <a:pt x="493" y="455"/>
                  <a:pt x="492" y="455"/>
                </a:cubicBezTo>
                <a:close/>
                <a:moveTo>
                  <a:pt x="494" y="452"/>
                </a:moveTo>
                <a:cubicBezTo>
                  <a:pt x="492" y="450"/>
                  <a:pt x="494" y="450"/>
                  <a:pt x="495" y="450"/>
                </a:cubicBezTo>
                <a:cubicBezTo>
                  <a:pt x="497" y="452"/>
                  <a:pt x="496" y="451"/>
                  <a:pt x="494" y="452"/>
                </a:cubicBezTo>
                <a:close/>
                <a:moveTo>
                  <a:pt x="564" y="451"/>
                </a:moveTo>
                <a:cubicBezTo>
                  <a:pt x="564" y="449"/>
                  <a:pt x="564" y="449"/>
                  <a:pt x="564" y="451"/>
                </a:cubicBezTo>
                <a:cubicBezTo>
                  <a:pt x="564" y="451"/>
                  <a:pt x="564" y="451"/>
                  <a:pt x="564" y="451"/>
                </a:cubicBezTo>
                <a:close/>
                <a:moveTo>
                  <a:pt x="471" y="447"/>
                </a:moveTo>
                <a:cubicBezTo>
                  <a:pt x="471" y="443"/>
                  <a:pt x="471" y="443"/>
                  <a:pt x="471" y="443"/>
                </a:cubicBezTo>
                <a:cubicBezTo>
                  <a:pt x="473" y="443"/>
                  <a:pt x="472" y="446"/>
                  <a:pt x="471" y="447"/>
                </a:cubicBezTo>
                <a:close/>
                <a:moveTo>
                  <a:pt x="473" y="438"/>
                </a:moveTo>
                <a:cubicBezTo>
                  <a:pt x="470" y="435"/>
                  <a:pt x="474" y="433"/>
                  <a:pt x="474" y="438"/>
                </a:cubicBezTo>
                <a:cubicBezTo>
                  <a:pt x="474" y="438"/>
                  <a:pt x="473" y="438"/>
                  <a:pt x="473" y="438"/>
                </a:cubicBezTo>
                <a:close/>
                <a:moveTo>
                  <a:pt x="429" y="437"/>
                </a:moveTo>
                <a:cubicBezTo>
                  <a:pt x="428" y="435"/>
                  <a:pt x="429" y="435"/>
                  <a:pt x="430" y="434"/>
                </a:cubicBezTo>
                <a:cubicBezTo>
                  <a:pt x="431" y="431"/>
                  <a:pt x="431" y="435"/>
                  <a:pt x="431" y="436"/>
                </a:cubicBezTo>
                <a:cubicBezTo>
                  <a:pt x="431" y="437"/>
                  <a:pt x="430" y="437"/>
                  <a:pt x="429" y="437"/>
                </a:cubicBezTo>
                <a:close/>
                <a:moveTo>
                  <a:pt x="433" y="426"/>
                </a:moveTo>
                <a:cubicBezTo>
                  <a:pt x="433" y="425"/>
                  <a:pt x="433" y="425"/>
                  <a:pt x="434" y="424"/>
                </a:cubicBezTo>
                <a:cubicBezTo>
                  <a:pt x="435" y="425"/>
                  <a:pt x="434" y="425"/>
                  <a:pt x="433" y="426"/>
                </a:cubicBezTo>
                <a:close/>
                <a:moveTo>
                  <a:pt x="568" y="425"/>
                </a:moveTo>
                <a:cubicBezTo>
                  <a:pt x="568" y="425"/>
                  <a:pt x="568" y="425"/>
                  <a:pt x="568" y="424"/>
                </a:cubicBezTo>
                <a:cubicBezTo>
                  <a:pt x="569" y="425"/>
                  <a:pt x="569" y="425"/>
                  <a:pt x="568" y="425"/>
                </a:cubicBezTo>
                <a:close/>
                <a:moveTo>
                  <a:pt x="448" y="420"/>
                </a:moveTo>
                <a:cubicBezTo>
                  <a:pt x="448" y="419"/>
                  <a:pt x="450" y="416"/>
                  <a:pt x="450" y="420"/>
                </a:cubicBezTo>
                <a:cubicBezTo>
                  <a:pt x="448" y="420"/>
                  <a:pt x="448" y="420"/>
                  <a:pt x="448" y="420"/>
                </a:cubicBezTo>
                <a:close/>
                <a:moveTo>
                  <a:pt x="429" y="416"/>
                </a:moveTo>
                <a:cubicBezTo>
                  <a:pt x="428" y="414"/>
                  <a:pt x="430" y="413"/>
                  <a:pt x="432" y="414"/>
                </a:cubicBezTo>
                <a:cubicBezTo>
                  <a:pt x="431" y="416"/>
                  <a:pt x="432" y="415"/>
                  <a:pt x="429" y="416"/>
                </a:cubicBezTo>
                <a:close/>
                <a:moveTo>
                  <a:pt x="458" y="416"/>
                </a:moveTo>
                <a:cubicBezTo>
                  <a:pt x="456" y="414"/>
                  <a:pt x="455" y="414"/>
                  <a:pt x="458" y="413"/>
                </a:cubicBezTo>
                <a:cubicBezTo>
                  <a:pt x="459" y="414"/>
                  <a:pt x="459" y="415"/>
                  <a:pt x="458" y="416"/>
                </a:cubicBezTo>
                <a:close/>
                <a:moveTo>
                  <a:pt x="436" y="410"/>
                </a:moveTo>
                <a:cubicBezTo>
                  <a:pt x="436" y="410"/>
                  <a:pt x="436" y="409"/>
                  <a:pt x="436" y="408"/>
                </a:cubicBezTo>
                <a:cubicBezTo>
                  <a:pt x="437" y="408"/>
                  <a:pt x="436" y="409"/>
                  <a:pt x="436" y="410"/>
                </a:cubicBezTo>
                <a:close/>
                <a:moveTo>
                  <a:pt x="459" y="409"/>
                </a:moveTo>
                <a:cubicBezTo>
                  <a:pt x="457" y="408"/>
                  <a:pt x="459" y="408"/>
                  <a:pt x="460" y="408"/>
                </a:cubicBezTo>
                <a:cubicBezTo>
                  <a:pt x="460" y="409"/>
                  <a:pt x="460" y="409"/>
                  <a:pt x="459" y="409"/>
                </a:cubicBezTo>
                <a:close/>
                <a:moveTo>
                  <a:pt x="568" y="407"/>
                </a:moveTo>
                <a:cubicBezTo>
                  <a:pt x="566" y="405"/>
                  <a:pt x="569" y="403"/>
                  <a:pt x="569" y="406"/>
                </a:cubicBezTo>
                <a:cubicBezTo>
                  <a:pt x="569" y="406"/>
                  <a:pt x="569" y="406"/>
                  <a:pt x="568" y="407"/>
                </a:cubicBezTo>
                <a:close/>
                <a:moveTo>
                  <a:pt x="429" y="406"/>
                </a:moveTo>
                <a:cubicBezTo>
                  <a:pt x="428" y="404"/>
                  <a:pt x="427" y="404"/>
                  <a:pt x="427" y="403"/>
                </a:cubicBezTo>
                <a:cubicBezTo>
                  <a:pt x="430" y="400"/>
                  <a:pt x="428" y="403"/>
                  <a:pt x="430" y="404"/>
                </a:cubicBezTo>
                <a:cubicBezTo>
                  <a:pt x="430" y="406"/>
                  <a:pt x="430" y="406"/>
                  <a:pt x="429" y="406"/>
                </a:cubicBezTo>
                <a:close/>
                <a:moveTo>
                  <a:pt x="430" y="1101"/>
                </a:moveTo>
                <a:cubicBezTo>
                  <a:pt x="430" y="1100"/>
                  <a:pt x="429" y="1099"/>
                  <a:pt x="428" y="1098"/>
                </a:cubicBezTo>
                <a:cubicBezTo>
                  <a:pt x="419" y="1096"/>
                  <a:pt x="408" y="1075"/>
                  <a:pt x="419" y="1070"/>
                </a:cubicBezTo>
                <a:cubicBezTo>
                  <a:pt x="420" y="1065"/>
                  <a:pt x="417" y="1059"/>
                  <a:pt x="414" y="1056"/>
                </a:cubicBezTo>
                <a:cubicBezTo>
                  <a:pt x="413" y="1052"/>
                  <a:pt x="414" y="1050"/>
                  <a:pt x="411" y="1047"/>
                </a:cubicBezTo>
                <a:cubicBezTo>
                  <a:pt x="404" y="1046"/>
                  <a:pt x="401" y="1031"/>
                  <a:pt x="402" y="1050"/>
                </a:cubicBezTo>
                <a:cubicBezTo>
                  <a:pt x="399" y="1052"/>
                  <a:pt x="402" y="1053"/>
                  <a:pt x="401" y="1055"/>
                </a:cubicBezTo>
                <a:cubicBezTo>
                  <a:pt x="400" y="1055"/>
                  <a:pt x="394" y="1053"/>
                  <a:pt x="393" y="1052"/>
                </a:cubicBezTo>
                <a:cubicBezTo>
                  <a:pt x="389" y="1057"/>
                  <a:pt x="387" y="1041"/>
                  <a:pt x="385" y="1048"/>
                </a:cubicBezTo>
                <a:cubicBezTo>
                  <a:pt x="380" y="1049"/>
                  <a:pt x="382" y="1043"/>
                  <a:pt x="382" y="1041"/>
                </a:cubicBezTo>
                <a:cubicBezTo>
                  <a:pt x="374" y="1041"/>
                  <a:pt x="377" y="1042"/>
                  <a:pt x="377" y="1038"/>
                </a:cubicBezTo>
                <a:cubicBezTo>
                  <a:pt x="374" y="1034"/>
                  <a:pt x="374" y="1030"/>
                  <a:pt x="369" y="1029"/>
                </a:cubicBezTo>
                <a:cubicBezTo>
                  <a:pt x="368" y="1028"/>
                  <a:pt x="367" y="1010"/>
                  <a:pt x="367" y="1009"/>
                </a:cubicBezTo>
                <a:cubicBezTo>
                  <a:pt x="375" y="995"/>
                  <a:pt x="362" y="1005"/>
                  <a:pt x="360" y="993"/>
                </a:cubicBezTo>
                <a:cubicBezTo>
                  <a:pt x="350" y="993"/>
                  <a:pt x="357" y="968"/>
                  <a:pt x="357" y="968"/>
                </a:cubicBezTo>
                <a:cubicBezTo>
                  <a:pt x="360" y="972"/>
                  <a:pt x="359" y="964"/>
                  <a:pt x="357" y="964"/>
                </a:cubicBezTo>
                <a:cubicBezTo>
                  <a:pt x="354" y="971"/>
                  <a:pt x="350" y="957"/>
                  <a:pt x="349" y="954"/>
                </a:cubicBezTo>
                <a:cubicBezTo>
                  <a:pt x="345" y="949"/>
                  <a:pt x="340" y="942"/>
                  <a:pt x="337" y="935"/>
                </a:cubicBezTo>
                <a:cubicBezTo>
                  <a:pt x="334" y="932"/>
                  <a:pt x="332" y="931"/>
                  <a:pt x="332" y="927"/>
                </a:cubicBezTo>
                <a:cubicBezTo>
                  <a:pt x="329" y="926"/>
                  <a:pt x="310" y="902"/>
                  <a:pt x="310" y="898"/>
                </a:cubicBezTo>
                <a:cubicBezTo>
                  <a:pt x="308" y="898"/>
                  <a:pt x="307" y="899"/>
                  <a:pt x="307" y="900"/>
                </a:cubicBezTo>
                <a:cubicBezTo>
                  <a:pt x="306" y="900"/>
                  <a:pt x="298" y="899"/>
                  <a:pt x="298" y="897"/>
                </a:cubicBezTo>
                <a:cubicBezTo>
                  <a:pt x="299" y="896"/>
                  <a:pt x="299" y="896"/>
                  <a:pt x="299" y="895"/>
                </a:cubicBezTo>
                <a:cubicBezTo>
                  <a:pt x="287" y="893"/>
                  <a:pt x="296" y="880"/>
                  <a:pt x="289" y="876"/>
                </a:cubicBezTo>
                <a:cubicBezTo>
                  <a:pt x="287" y="872"/>
                  <a:pt x="288" y="869"/>
                  <a:pt x="283" y="865"/>
                </a:cubicBezTo>
                <a:cubicBezTo>
                  <a:pt x="281" y="860"/>
                  <a:pt x="277" y="856"/>
                  <a:pt x="273" y="851"/>
                </a:cubicBezTo>
                <a:cubicBezTo>
                  <a:pt x="272" y="846"/>
                  <a:pt x="275" y="844"/>
                  <a:pt x="276" y="840"/>
                </a:cubicBezTo>
                <a:cubicBezTo>
                  <a:pt x="286" y="839"/>
                  <a:pt x="279" y="808"/>
                  <a:pt x="278" y="804"/>
                </a:cubicBezTo>
                <a:cubicBezTo>
                  <a:pt x="277" y="801"/>
                  <a:pt x="270" y="784"/>
                  <a:pt x="267" y="784"/>
                </a:cubicBezTo>
                <a:cubicBezTo>
                  <a:pt x="261" y="791"/>
                  <a:pt x="246" y="746"/>
                  <a:pt x="246" y="745"/>
                </a:cubicBezTo>
                <a:cubicBezTo>
                  <a:pt x="245" y="742"/>
                  <a:pt x="239" y="721"/>
                  <a:pt x="237" y="721"/>
                </a:cubicBezTo>
                <a:cubicBezTo>
                  <a:pt x="237" y="717"/>
                  <a:pt x="231" y="713"/>
                  <a:pt x="235" y="707"/>
                </a:cubicBezTo>
                <a:cubicBezTo>
                  <a:pt x="236" y="705"/>
                  <a:pt x="235" y="701"/>
                  <a:pt x="236" y="699"/>
                </a:cubicBezTo>
                <a:cubicBezTo>
                  <a:pt x="236" y="695"/>
                  <a:pt x="232" y="694"/>
                  <a:pt x="236" y="692"/>
                </a:cubicBezTo>
                <a:cubicBezTo>
                  <a:pt x="234" y="687"/>
                  <a:pt x="229" y="670"/>
                  <a:pt x="226" y="669"/>
                </a:cubicBezTo>
                <a:cubicBezTo>
                  <a:pt x="226" y="668"/>
                  <a:pt x="233" y="665"/>
                  <a:pt x="224" y="665"/>
                </a:cubicBezTo>
                <a:cubicBezTo>
                  <a:pt x="224" y="665"/>
                  <a:pt x="223" y="664"/>
                  <a:pt x="222" y="664"/>
                </a:cubicBezTo>
                <a:cubicBezTo>
                  <a:pt x="218" y="667"/>
                  <a:pt x="215" y="657"/>
                  <a:pt x="214" y="655"/>
                </a:cubicBezTo>
                <a:cubicBezTo>
                  <a:pt x="214" y="651"/>
                  <a:pt x="210" y="649"/>
                  <a:pt x="208" y="647"/>
                </a:cubicBezTo>
                <a:cubicBezTo>
                  <a:pt x="206" y="640"/>
                  <a:pt x="201" y="632"/>
                  <a:pt x="201" y="625"/>
                </a:cubicBezTo>
                <a:cubicBezTo>
                  <a:pt x="199" y="618"/>
                  <a:pt x="195" y="607"/>
                  <a:pt x="195" y="599"/>
                </a:cubicBezTo>
                <a:cubicBezTo>
                  <a:pt x="195" y="598"/>
                  <a:pt x="190" y="580"/>
                  <a:pt x="198" y="587"/>
                </a:cubicBezTo>
                <a:cubicBezTo>
                  <a:pt x="200" y="596"/>
                  <a:pt x="205" y="604"/>
                  <a:pt x="207" y="614"/>
                </a:cubicBezTo>
                <a:cubicBezTo>
                  <a:pt x="208" y="620"/>
                  <a:pt x="216" y="638"/>
                  <a:pt x="224" y="639"/>
                </a:cubicBezTo>
                <a:cubicBezTo>
                  <a:pt x="225" y="635"/>
                  <a:pt x="230" y="630"/>
                  <a:pt x="231" y="626"/>
                </a:cubicBezTo>
                <a:cubicBezTo>
                  <a:pt x="225" y="621"/>
                  <a:pt x="219" y="625"/>
                  <a:pt x="228" y="615"/>
                </a:cubicBezTo>
                <a:cubicBezTo>
                  <a:pt x="229" y="604"/>
                  <a:pt x="228" y="603"/>
                  <a:pt x="236" y="611"/>
                </a:cubicBezTo>
                <a:cubicBezTo>
                  <a:pt x="240" y="610"/>
                  <a:pt x="239" y="613"/>
                  <a:pt x="243" y="614"/>
                </a:cubicBezTo>
                <a:cubicBezTo>
                  <a:pt x="243" y="614"/>
                  <a:pt x="240" y="634"/>
                  <a:pt x="249" y="628"/>
                </a:cubicBezTo>
                <a:cubicBezTo>
                  <a:pt x="249" y="625"/>
                  <a:pt x="251" y="621"/>
                  <a:pt x="252" y="626"/>
                </a:cubicBezTo>
                <a:cubicBezTo>
                  <a:pt x="255" y="618"/>
                  <a:pt x="264" y="645"/>
                  <a:pt x="272" y="641"/>
                </a:cubicBezTo>
                <a:cubicBezTo>
                  <a:pt x="272" y="636"/>
                  <a:pt x="279" y="641"/>
                  <a:pt x="272" y="633"/>
                </a:cubicBezTo>
                <a:cubicBezTo>
                  <a:pt x="269" y="625"/>
                  <a:pt x="285" y="640"/>
                  <a:pt x="283" y="642"/>
                </a:cubicBezTo>
                <a:cubicBezTo>
                  <a:pt x="276" y="643"/>
                  <a:pt x="289" y="645"/>
                  <a:pt x="289" y="646"/>
                </a:cubicBezTo>
                <a:cubicBezTo>
                  <a:pt x="292" y="646"/>
                  <a:pt x="313" y="660"/>
                  <a:pt x="304" y="646"/>
                </a:cubicBezTo>
                <a:cubicBezTo>
                  <a:pt x="305" y="641"/>
                  <a:pt x="301" y="646"/>
                  <a:pt x="299" y="642"/>
                </a:cubicBezTo>
                <a:cubicBezTo>
                  <a:pt x="295" y="643"/>
                  <a:pt x="298" y="638"/>
                  <a:pt x="292" y="636"/>
                </a:cubicBezTo>
                <a:cubicBezTo>
                  <a:pt x="291" y="634"/>
                  <a:pt x="293" y="634"/>
                  <a:pt x="292" y="632"/>
                </a:cubicBezTo>
                <a:cubicBezTo>
                  <a:pt x="289" y="636"/>
                  <a:pt x="282" y="632"/>
                  <a:pt x="289" y="629"/>
                </a:cubicBezTo>
                <a:cubicBezTo>
                  <a:pt x="288" y="626"/>
                  <a:pt x="283" y="630"/>
                  <a:pt x="281" y="627"/>
                </a:cubicBezTo>
                <a:cubicBezTo>
                  <a:pt x="277" y="625"/>
                  <a:pt x="279" y="624"/>
                  <a:pt x="282" y="623"/>
                </a:cubicBezTo>
                <a:cubicBezTo>
                  <a:pt x="282" y="619"/>
                  <a:pt x="277" y="619"/>
                  <a:pt x="275" y="619"/>
                </a:cubicBezTo>
                <a:cubicBezTo>
                  <a:pt x="272" y="613"/>
                  <a:pt x="267" y="625"/>
                  <a:pt x="266" y="617"/>
                </a:cubicBezTo>
                <a:cubicBezTo>
                  <a:pt x="263" y="620"/>
                  <a:pt x="257" y="616"/>
                  <a:pt x="253" y="612"/>
                </a:cubicBezTo>
                <a:cubicBezTo>
                  <a:pt x="250" y="608"/>
                  <a:pt x="245" y="600"/>
                  <a:pt x="242" y="597"/>
                </a:cubicBezTo>
                <a:cubicBezTo>
                  <a:pt x="234" y="597"/>
                  <a:pt x="230" y="580"/>
                  <a:pt x="227" y="574"/>
                </a:cubicBezTo>
                <a:cubicBezTo>
                  <a:pt x="229" y="571"/>
                  <a:pt x="230" y="565"/>
                  <a:pt x="225" y="565"/>
                </a:cubicBezTo>
                <a:cubicBezTo>
                  <a:pt x="224" y="556"/>
                  <a:pt x="218" y="546"/>
                  <a:pt x="218" y="538"/>
                </a:cubicBezTo>
                <a:cubicBezTo>
                  <a:pt x="217" y="536"/>
                  <a:pt x="215" y="536"/>
                  <a:pt x="217" y="534"/>
                </a:cubicBezTo>
                <a:cubicBezTo>
                  <a:pt x="214" y="527"/>
                  <a:pt x="219" y="532"/>
                  <a:pt x="218" y="525"/>
                </a:cubicBezTo>
                <a:cubicBezTo>
                  <a:pt x="223" y="523"/>
                  <a:pt x="216" y="523"/>
                  <a:pt x="221" y="517"/>
                </a:cubicBezTo>
                <a:cubicBezTo>
                  <a:pt x="218" y="511"/>
                  <a:pt x="221" y="506"/>
                  <a:pt x="217" y="500"/>
                </a:cubicBezTo>
                <a:cubicBezTo>
                  <a:pt x="220" y="495"/>
                  <a:pt x="220" y="495"/>
                  <a:pt x="217" y="491"/>
                </a:cubicBezTo>
                <a:cubicBezTo>
                  <a:pt x="217" y="482"/>
                  <a:pt x="215" y="474"/>
                  <a:pt x="224" y="471"/>
                </a:cubicBezTo>
                <a:cubicBezTo>
                  <a:pt x="225" y="469"/>
                  <a:pt x="229" y="456"/>
                  <a:pt x="229" y="456"/>
                </a:cubicBezTo>
                <a:cubicBezTo>
                  <a:pt x="229" y="459"/>
                  <a:pt x="230" y="466"/>
                  <a:pt x="230" y="466"/>
                </a:cubicBezTo>
                <a:cubicBezTo>
                  <a:pt x="227" y="468"/>
                  <a:pt x="225" y="473"/>
                  <a:pt x="231" y="474"/>
                </a:cubicBezTo>
                <a:cubicBezTo>
                  <a:pt x="234" y="472"/>
                  <a:pt x="235" y="481"/>
                  <a:pt x="231" y="483"/>
                </a:cubicBezTo>
                <a:cubicBezTo>
                  <a:pt x="229" y="490"/>
                  <a:pt x="230" y="512"/>
                  <a:pt x="230" y="521"/>
                </a:cubicBezTo>
                <a:cubicBezTo>
                  <a:pt x="229" y="523"/>
                  <a:pt x="231" y="528"/>
                  <a:pt x="231" y="530"/>
                </a:cubicBezTo>
                <a:cubicBezTo>
                  <a:pt x="234" y="535"/>
                  <a:pt x="230" y="543"/>
                  <a:pt x="232" y="549"/>
                </a:cubicBezTo>
                <a:cubicBezTo>
                  <a:pt x="234" y="562"/>
                  <a:pt x="237" y="574"/>
                  <a:pt x="241" y="586"/>
                </a:cubicBezTo>
                <a:cubicBezTo>
                  <a:pt x="241" y="587"/>
                  <a:pt x="244" y="591"/>
                  <a:pt x="245" y="588"/>
                </a:cubicBezTo>
                <a:cubicBezTo>
                  <a:pt x="252" y="589"/>
                  <a:pt x="244" y="601"/>
                  <a:pt x="255" y="600"/>
                </a:cubicBezTo>
                <a:cubicBezTo>
                  <a:pt x="259" y="608"/>
                  <a:pt x="264" y="595"/>
                  <a:pt x="262" y="606"/>
                </a:cubicBezTo>
                <a:cubicBezTo>
                  <a:pt x="267" y="614"/>
                  <a:pt x="263" y="607"/>
                  <a:pt x="272" y="608"/>
                </a:cubicBezTo>
                <a:cubicBezTo>
                  <a:pt x="275" y="606"/>
                  <a:pt x="274" y="603"/>
                  <a:pt x="277" y="603"/>
                </a:cubicBezTo>
                <a:cubicBezTo>
                  <a:pt x="279" y="609"/>
                  <a:pt x="281" y="604"/>
                  <a:pt x="281" y="604"/>
                </a:cubicBezTo>
                <a:cubicBezTo>
                  <a:pt x="281" y="611"/>
                  <a:pt x="286" y="614"/>
                  <a:pt x="291" y="616"/>
                </a:cubicBezTo>
                <a:cubicBezTo>
                  <a:pt x="292" y="625"/>
                  <a:pt x="296" y="614"/>
                  <a:pt x="298" y="614"/>
                </a:cubicBezTo>
                <a:cubicBezTo>
                  <a:pt x="299" y="620"/>
                  <a:pt x="304" y="613"/>
                  <a:pt x="308" y="617"/>
                </a:cubicBezTo>
                <a:cubicBezTo>
                  <a:pt x="307" y="619"/>
                  <a:pt x="298" y="622"/>
                  <a:pt x="307" y="624"/>
                </a:cubicBezTo>
                <a:cubicBezTo>
                  <a:pt x="307" y="625"/>
                  <a:pt x="308" y="626"/>
                  <a:pt x="309" y="625"/>
                </a:cubicBezTo>
                <a:cubicBezTo>
                  <a:pt x="309" y="618"/>
                  <a:pt x="308" y="622"/>
                  <a:pt x="312" y="621"/>
                </a:cubicBezTo>
                <a:cubicBezTo>
                  <a:pt x="315" y="619"/>
                  <a:pt x="322" y="629"/>
                  <a:pt x="323" y="622"/>
                </a:cubicBezTo>
                <a:cubicBezTo>
                  <a:pt x="328" y="621"/>
                  <a:pt x="323" y="632"/>
                  <a:pt x="326" y="633"/>
                </a:cubicBezTo>
                <a:cubicBezTo>
                  <a:pt x="326" y="630"/>
                  <a:pt x="329" y="629"/>
                  <a:pt x="332" y="628"/>
                </a:cubicBezTo>
                <a:cubicBezTo>
                  <a:pt x="332" y="625"/>
                  <a:pt x="327" y="626"/>
                  <a:pt x="328" y="623"/>
                </a:cubicBezTo>
                <a:cubicBezTo>
                  <a:pt x="337" y="624"/>
                  <a:pt x="331" y="611"/>
                  <a:pt x="333" y="606"/>
                </a:cubicBezTo>
                <a:cubicBezTo>
                  <a:pt x="332" y="605"/>
                  <a:pt x="331" y="604"/>
                  <a:pt x="330" y="602"/>
                </a:cubicBezTo>
                <a:cubicBezTo>
                  <a:pt x="317" y="606"/>
                  <a:pt x="335" y="592"/>
                  <a:pt x="325" y="595"/>
                </a:cubicBezTo>
                <a:cubicBezTo>
                  <a:pt x="322" y="599"/>
                  <a:pt x="320" y="589"/>
                  <a:pt x="326" y="587"/>
                </a:cubicBezTo>
                <a:cubicBezTo>
                  <a:pt x="326" y="584"/>
                  <a:pt x="325" y="586"/>
                  <a:pt x="324" y="584"/>
                </a:cubicBezTo>
                <a:cubicBezTo>
                  <a:pt x="325" y="583"/>
                  <a:pt x="327" y="584"/>
                  <a:pt x="328" y="582"/>
                </a:cubicBezTo>
                <a:cubicBezTo>
                  <a:pt x="328" y="579"/>
                  <a:pt x="325" y="574"/>
                  <a:pt x="328" y="573"/>
                </a:cubicBezTo>
                <a:cubicBezTo>
                  <a:pt x="324" y="566"/>
                  <a:pt x="331" y="564"/>
                  <a:pt x="334" y="571"/>
                </a:cubicBezTo>
                <a:cubicBezTo>
                  <a:pt x="321" y="572"/>
                  <a:pt x="335" y="575"/>
                  <a:pt x="335" y="575"/>
                </a:cubicBezTo>
                <a:cubicBezTo>
                  <a:pt x="339" y="575"/>
                  <a:pt x="336" y="569"/>
                  <a:pt x="345" y="571"/>
                </a:cubicBezTo>
                <a:cubicBezTo>
                  <a:pt x="346" y="572"/>
                  <a:pt x="345" y="576"/>
                  <a:pt x="348" y="573"/>
                </a:cubicBezTo>
                <a:cubicBezTo>
                  <a:pt x="347" y="572"/>
                  <a:pt x="347" y="570"/>
                  <a:pt x="347" y="569"/>
                </a:cubicBezTo>
                <a:cubicBezTo>
                  <a:pt x="344" y="565"/>
                  <a:pt x="345" y="570"/>
                  <a:pt x="344" y="570"/>
                </a:cubicBezTo>
                <a:cubicBezTo>
                  <a:pt x="343" y="570"/>
                  <a:pt x="341" y="565"/>
                  <a:pt x="338" y="570"/>
                </a:cubicBezTo>
                <a:cubicBezTo>
                  <a:pt x="337" y="569"/>
                  <a:pt x="327" y="558"/>
                  <a:pt x="334" y="560"/>
                </a:cubicBezTo>
                <a:cubicBezTo>
                  <a:pt x="334" y="560"/>
                  <a:pt x="328" y="553"/>
                  <a:pt x="335" y="557"/>
                </a:cubicBezTo>
                <a:cubicBezTo>
                  <a:pt x="340" y="556"/>
                  <a:pt x="332" y="550"/>
                  <a:pt x="341" y="548"/>
                </a:cubicBezTo>
                <a:cubicBezTo>
                  <a:pt x="344" y="541"/>
                  <a:pt x="333" y="547"/>
                  <a:pt x="339" y="542"/>
                </a:cubicBezTo>
                <a:cubicBezTo>
                  <a:pt x="339" y="541"/>
                  <a:pt x="335" y="532"/>
                  <a:pt x="344" y="539"/>
                </a:cubicBezTo>
                <a:cubicBezTo>
                  <a:pt x="344" y="541"/>
                  <a:pt x="346" y="543"/>
                  <a:pt x="348" y="542"/>
                </a:cubicBezTo>
                <a:cubicBezTo>
                  <a:pt x="349" y="539"/>
                  <a:pt x="363" y="549"/>
                  <a:pt x="353" y="546"/>
                </a:cubicBezTo>
                <a:cubicBezTo>
                  <a:pt x="348" y="550"/>
                  <a:pt x="358" y="547"/>
                  <a:pt x="354" y="553"/>
                </a:cubicBezTo>
                <a:cubicBezTo>
                  <a:pt x="356" y="557"/>
                  <a:pt x="354" y="555"/>
                  <a:pt x="354" y="557"/>
                </a:cubicBezTo>
                <a:cubicBezTo>
                  <a:pt x="358" y="558"/>
                  <a:pt x="358" y="565"/>
                  <a:pt x="356" y="568"/>
                </a:cubicBezTo>
                <a:cubicBezTo>
                  <a:pt x="353" y="568"/>
                  <a:pt x="355" y="569"/>
                  <a:pt x="356" y="571"/>
                </a:cubicBezTo>
                <a:cubicBezTo>
                  <a:pt x="353" y="571"/>
                  <a:pt x="355" y="574"/>
                  <a:pt x="355" y="576"/>
                </a:cubicBezTo>
                <a:cubicBezTo>
                  <a:pt x="348" y="579"/>
                  <a:pt x="358" y="578"/>
                  <a:pt x="358" y="582"/>
                </a:cubicBezTo>
                <a:cubicBezTo>
                  <a:pt x="355" y="587"/>
                  <a:pt x="358" y="588"/>
                  <a:pt x="363" y="588"/>
                </a:cubicBezTo>
                <a:cubicBezTo>
                  <a:pt x="370" y="592"/>
                  <a:pt x="373" y="588"/>
                  <a:pt x="364" y="588"/>
                </a:cubicBezTo>
                <a:cubicBezTo>
                  <a:pt x="364" y="586"/>
                  <a:pt x="363" y="584"/>
                  <a:pt x="363" y="583"/>
                </a:cubicBezTo>
                <a:cubicBezTo>
                  <a:pt x="375" y="585"/>
                  <a:pt x="363" y="585"/>
                  <a:pt x="371" y="580"/>
                </a:cubicBezTo>
                <a:cubicBezTo>
                  <a:pt x="376" y="580"/>
                  <a:pt x="374" y="578"/>
                  <a:pt x="375" y="576"/>
                </a:cubicBezTo>
                <a:cubicBezTo>
                  <a:pt x="384" y="575"/>
                  <a:pt x="365" y="560"/>
                  <a:pt x="374" y="558"/>
                </a:cubicBezTo>
                <a:cubicBezTo>
                  <a:pt x="373" y="557"/>
                  <a:pt x="372" y="559"/>
                  <a:pt x="371" y="556"/>
                </a:cubicBezTo>
                <a:cubicBezTo>
                  <a:pt x="369" y="558"/>
                  <a:pt x="370" y="565"/>
                  <a:pt x="369" y="557"/>
                </a:cubicBezTo>
                <a:cubicBezTo>
                  <a:pt x="363" y="555"/>
                  <a:pt x="366" y="554"/>
                  <a:pt x="369" y="552"/>
                </a:cubicBezTo>
                <a:cubicBezTo>
                  <a:pt x="369" y="549"/>
                  <a:pt x="368" y="542"/>
                  <a:pt x="372" y="543"/>
                </a:cubicBezTo>
                <a:cubicBezTo>
                  <a:pt x="375" y="550"/>
                  <a:pt x="379" y="538"/>
                  <a:pt x="376" y="537"/>
                </a:cubicBezTo>
                <a:cubicBezTo>
                  <a:pt x="377" y="535"/>
                  <a:pt x="388" y="536"/>
                  <a:pt x="379" y="532"/>
                </a:cubicBezTo>
                <a:cubicBezTo>
                  <a:pt x="379" y="529"/>
                  <a:pt x="381" y="529"/>
                  <a:pt x="378" y="527"/>
                </a:cubicBezTo>
                <a:cubicBezTo>
                  <a:pt x="383" y="526"/>
                  <a:pt x="384" y="532"/>
                  <a:pt x="385" y="524"/>
                </a:cubicBezTo>
                <a:cubicBezTo>
                  <a:pt x="379" y="520"/>
                  <a:pt x="390" y="522"/>
                  <a:pt x="391" y="522"/>
                </a:cubicBezTo>
                <a:cubicBezTo>
                  <a:pt x="391" y="519"/>
                  <a:pt x="388" y="516"/>
                  <a:pt x="386" y="514"/>
                </a:cubicBezTo>
                <a:cubicBezTo>
                  <a:pt x="384" y="507"/>
                  <a:pt x="385" y="505"/>
                  <a:pt x="384" y="498"/>
                </a:cubicBezTo>
                <a:cubicBezTo>
                  <a:pt x="382" y="497"/>
                  <a:pt x="379" y="484"/>
                  <a:pt x="380" y="482"/>
                </a:cubicBezTo>
                <a:cubicBezTo>
                  <a:pt x="382" y="482"/>
                  <a:pt x="380" y="484"/>
                  <a:pt x="381" y="485"/>
                </a:cubicBezTo>
                <a:cubicBezTo>
                  <a:pt x="381" y="485"/>
                  <a:pt x="382" y="485"/>
                  <a:pt x="383" y="485"/>
                </a:cubicBezTo>
                <a:cubicBezTo>
                  <a:pt x="385" y="480"/>
                  <a:pt x="387" y="471"/>
                  <a:pt x="386" y="467"/>
                </a:cubicBezTo>
                <a:cubicBezTo>
                  <a:pt x="393" y="465"/>
                  <a:pt x="381" y="459"/>
                  <a:pt x="385" y="455"/>
                </a:cubicBezTo>
                <a:cubicBezTo>
                  <a:pt x="384" y="453"/>
                  <a:pt x="377" y="456"/>
                  <a:pt x="379" y="451"/>
                </a:cubicBezTo>
                <a:cubicBezTo>
                  <a:pt x="380" y="451"/>
                  <a:pt x="381" y="452"/>
                  <a:pt x="383" y="453"/>
                </a:cubicBezTo>
                <a:cubicBezTo>
                  <a:pt x="383" y="451"/>
                  <a:pt x="383" y="450"/>
                  <a:pt x="385" y="449"/>
                </a:cubicBezTo>
                <a:cubicBezTo>
                  <a:pt x="389" y="443"/>
                  <a:pt x="386" y="432"/>
                  <a:pt x="377" y="433"/>
                </a:cubicBezTo>
                <a:cubicBezTo>
                  <a:pt x="373" y="427"/>
                  <a:pt x="364" y="425"/>
                  <a:pt x="362" y="418"/>
                </a:cubicBezTo>
                <a:cubicBezTo>
                  <a:pt x="354" y="414"/>
                  <a:pt x="355" y="410"/>
                  <a:pt x="354" y="403"/>
                </a:cubicBezTo>
                <a:cubicBezTo>
                  <a:pt x="347" y="398"/>
                  <a:pt x="353" y="395"/>
                  <a:pt x="354" y="392"/>
                </a:cubicBezTo>
                <a:cubicBezTo>
                  <a:pt x="357" y="391"/>
                  <a:pt x="358" y="394"/>
                  <a:pt x="362" y="394"/>
                </a:cubicBezTo>
                <a:cubicBezTo>
                  <a:pt x="363" y="394"/>
                  <a:pt x="365" y="383"/>
                  <a:pt x="369" y="389"/>
                </a:cubicBezTo>
                <a:cubicBezTo>
                  <a:pt x="373" y="388"/>
                  <a:pt x="372" y="385"/>
                  <a:pt x="376" y="391"/>
                </a:cubicBezTo>
                <a:cubicBezTo>
                  <a:pt x="378" y="391"/>
                  <a:pt x="380" y="391"/>
                  <a:pt x="382" y="391"/>
                </a:cubicBezTo>
                <a:cubicBezTo>
                  <a:pt x="390" y="391"/>
                  <a:pt x="394" y="391"/>
                  <a:pt x="397" y="384"/>
                </a:cubicBezTo>
                <a:cubicBezTo>
                  <a:pt x="389" y="381"/>
                  <a:pt x="402" y="384"/>
                  <a:pt x="399" y="379"/>
                </a:cubicBezTo>
                <a:cubicBezTo>
                  <a:pt x="398" y="380"/>
                  <a:pt x="392" y="378"/>
                  <a:pt x="400" y="378"/>
                </a:cubicBezTo>
                <a:cubicBezTo>
                  <a:pt x="404" y="374"/>
                  <a:pt x="397" y="376"/>
                  <a:pt x="396" y="372"/>
                </a:cubicBezTo>
                <a:cubicBezTo>
                  <a:pt x="394" y="372"/>
                  <a:pt x="353" y="371"/>
                  <a:pt x="355" y="366"/>
                </a:cubicBezTo>
                <a:cubicBezTo>
                  <a:pt x="361" y="363"/>
                  <a:pt x="356" y="363"/>
                  <a:pt x="353" y="361"/>
                </a:cubicBezTo>
                <a:cubicBezTo>
                  <a:pt x="353" y="356"/>
                  <a:pt x="368" y="357"/>
                  <a:pt x="366" y="362"/>
                </a:cubicBezTo>
                <a:cubicBezTo>
                  <a:pt x="367" y="364"/>
                  <a:pt x="394" y="364"/>
                  <a:pt x="396" y="362"/>
                </a:cubicBezTo>
                <a:cubicBezTo>
                  <a:pt x="394" y="361"/>
                  <a:pt x="392" y="360"/>
                  <a:pt x="390" y="360"/>
                </a:cubicBezTo>
                <a:cubicBezTo>
                  <a:pt x="384" y="362"/>
                  <a:pt x="365" y="356"/>
                  <a:pt x="378" y="356"/>
                </a:cubicBezTo>
                <a:cubicBezTo>
                  <a:pt x="384" y="349"/>
                  <a:pt x="369" y="353"/>
                  <a:pt x="366" y="354"/>
                </a:cubicBezTo>
                <a:cubicBezTo>
                  <a:pt x="364" y="354"/>
                  <a:pt x="352" y="352"/>
                  <a:pt x="353" y="350"/>
                </a:cubicBezTo>
                <a:cubicBezTo>
                  <a:pt x="357" y="349"/>
                  <a:pt x="366" y="351"/>
                  <a:pt x="370" y="349"/>
                </a:cubicBezTo>
                <a:cubicBezTo>
                  <a:pt x="374" y="343"/>
                  <a:pt x="384" y="353"/>
                  <a:pt x="391" y="350"/>
                </a:cubicBezTo>
                <a:cubicBezTo>
                  <a:pt x="390" y="347"/>
                  <a:pt x="388" y="348"/>
                  <a:pt x="388" y="347"/>
                </a:cubicBezTo>
                <a:cubicBezTo>
                  <a:pt x="403" y="344"/>
                  <a:pt x="388" y="336"/>
                  <a:pt x="387" y="329"/>
                </a:cubicBezTo>
                <a:cubicBezTo>
                  <a:pt x="392" y="323"/>
                  <a:pt x="384" y="327"/>
                  <a:pt x="385" y="319"/>
                </a:cubicBezTo>
                <a:cubicBezTo>
                  <a:pt x="395" y="319"/>
                  <a:pt x="383" y="317"/>
                  <a:pt x="381" y="309"/>
                </a:cubicBezTo>
                <a:cubicBezTo>
                  <a:pt x="375" y="303"/>
                  <a:pt x="368" y="310"/>
                  <a:pt x="368" y="298"/>
                </a:cubicBezTo>
                <a:cubicBezTo>
                  <a:pt x="368" y="297"/>
                  <a:pt x="367" y="281"/>
                  <a:pt x="367" y="279"/>
                </a:cubicBezTo>
                <a:cubicBezTo>
                  <a:pt x="366" y="276"/>
                  <a:pt x="363" y="271"/>
                  <a:pt x="364" y="269"/>
                </a:cubicBezTo>
                <a:cubicBezTo>
                  <a:pt x="376" y="268"/>
                  <a:pt x="357" y="260"/>
                  <a:pt x="364" y="261"/>
                </a:cubicBezTo>
                <a:cubicBezTo>
                  <a:pt x="367" y="267"/>
                  <a:pt x="379" y="260"/>
                  <a:pt x="379" y="262"/>
                </a:cubicBezTo>
                <a:cubicBezTo>
                  <a:pt x="372" y="265"/>
                  <a:pt x="383" y="269"/>
                  <a:pt x="383" y="270"/>
                </a:cubicBezTo>
                <a:cubicBezTo>
                  <a:pt x="380" y="272"/>
                  <a:pt x="394" y="288"/>
                  <a:pt x="402" y="283"/>
                </a:cubicBezTo>
                <a:cubicBezTo>
                  <a:pt x="410" y="285"/>
                  <a:pt x="427" y="285"/>
                  <a:pt x="436" y="280"/>
                </a:cubicBezTo>
                <a:cubicBezTo>
                  <a:pt x="447" y="280"/>
                  <a:pt x="425" y="276"/>
                  <a:pt x="440" y="275"/>
                </a:cubicBezTo>
                <a:cubicBezTo>
                  <a:pt x="441" y="274"/>
                  <a:pt x="443" y="263"/>
                  <a:pt x="438" y="266"/>
                </a:cubicBezTo>
                <a:cubicBezTo>
                  <a:pt x="438" y="268"/>
                  <a:pt x="442" y="271"/>
                  <a:pt x="439" y="273"/>
                </a:cubicBezTo>
                <a:cubicBezTo>
                  <a:pt x="430" y="272"/>
                  <a:pt x="440" y="277"/>
                  <a:pt x="435" y="270"/>
                </a:cubicBezTo>
                <a:cubicBezTo>
                  <a:pt x="418" y="270"/>
                  <a:pt x="440" y="266"/>
                  <a:pt x="429" y="263"/>
                </a:cubicBezTo>
                <a:cubicBezTo>
                  <a:pt x="429" y="262"/>
                  <a:pt x="429" y="262"/>
                  <a:pt x="428" y="262"/>
                </a:cubicBezTo>
                <a:cubicBezTo>
                  <a:pt x="427" y="256"/>
                  <a:pt x="443" y="268"/>
                  <a:pt x="444" y="262"/>
                </a:cubicBezTo>
                <a:cubicBezTo>
                  <a:pt x="442" y="260"/>
                  <a:pt x="436" y="259"/>
                  <a:pt x="442" y="257"/>
                </a:cubicBezTo>
                <a:cubicBezTo>
                  <a:pt x="446" y="253"/>
                  <a:pt x="433" y="253"/>
                  <a:pt x="446" y="251"/>
                </a:cubicBezTo>
                <a:cubicBezTo>
                  <a:pt x="449" y="245"/>
                  <a:pt x="443" y="246"/>
                  <a:pt x="452" y="245"/>
                </a:cubicBezTo>
                <a:cubicBezTo>
                  <a:pt x="455" y="239"/>
                  <a:pt x="436" y="248"/>
                  <a:pt x="437" y="241"/>
                </a:cubicBezTo>
                <a:cubicBezTo>
                  <a:pt x="440" y="240"/>
                  <a:pt x="444" y="241"/>
                  <a:pt x="447" y="240"/>
                </a:cubicBezTo>
                <a:cubicBezTo>
                  <a:pt x="447" y="236"/>
                  <a:pt x="440" y="234"/>
                  <a:pt x="438" y="233"/>
                </a:cubicBezTo>
                <a:cubicBezTo>
                  <a:pt x="438" y="231"/>
                  <a:pt x="471" y="241"/>
                  <a:pt x="464" y="230"/>
                </a:cubicBezTo>
                <a:cubicBezTo>
                  <a:pt x="466" y="221"/>
                  <a:pt x="472" y="232"/>
                  <a:pt x="464" y="220"/>
                </a:cubicBezTo>
                <a:cubicBezTo>
                  <a:pt x="464" y="212"/>
                  <a:pt x="453" y="212"/>
                  <a:pt x="449" y="209"/>
                </a:cubicBezTo>
                <a:cubicBezTo>
                  <a:pt x="449" y="206"/>
                  <a:pt x="455" y="209"/>
                  <a:pt x="457" y="209"/>
                </a:cubicBezTo>
                <a:cubicBezTo>
                  <a:pt x="463" y="205"/>
                  <a:pt x="450" y="204"/>
                  <a:pt x="449" y="203"/>
                </a:cubicBezTo>
                <a:cubicBezTo>
                  <a:pt x="449" y="197"/>
                  <a:pt x="455" y="205"/>
                  <a:pt x="455" y="200"/>
                </a:cubicBezTo>
                <a:cubicBezTo>
                  <a:pt x="453" y="198"/>
                  <a:pt x="439" y="197"/>
                  <a:pt x="449" y="196"/>
                </a:cubicBezTo>
                <a:cubicBezTo>
                  <a:pt x="452" y="193"/>
                  <a:pt x="467" y="203"/>
                  <a:pt x="471" y="203"/>
                </a:cubicBezTo>
                <a:cubicBezTo>
                  <a:pt x="473" y="200"/>
                  <a:pt x="467" y="199"/>
                  <a:pt x="466" y="197"/>
                </a:cubicBezTo>
                <a:cubicBezTo>
                  <a:pt x="463" y="196"/>
                  <a:pt x="473" y="188"/>
                  <a:pt x="459" y="190"/>
                </a:cubicBezTo>
                <a:cubicBezTo>
                  <a:pt x="456" y="188"/>
                  <a:pt x="453" y="189"/>
                  <a:pt x="450" y="191"/>
                </a:cubicBezTo>
                <a:cubicBezTo>
                  <a:pt x="447" y="191"/>
                  <a:pt x="435" y="183"/>
                  <a:pt x="434" y="181"/>
                </a:cubicBezTo>
                <a:cubicBezTo>
                  <a:pt x="432" y="179"/>
                  <a:pt x="430" y="179"/>
                  <a:pt x="428" y="179"/>
                </a:cubicBezTo>
                <a:cubicBezTo>
                  <a:pt x="431" y="173"/>
                  <a:pt x="413" y="171"/>
                  <a:pt x="428" y="173"/>
                </a:cubicBezTo>
                <a:cubicBezTo>
                  <a:pt x="427" y="168"/>
                  <a:pt x="422" y="171"/>
                  <a:pt x="419" y="167"/>
                </a:cubicBezTo>
                <a:cubicBezTo>
                  <a:pt x="418" y="164"/>
                  <a:pt x="418" y="164"/>
                  <a:pt x="417" y="163"/>
                </a:cubicBezTo>
                <a:cubicBezTo>
                  <a:pt x="408" y="155"/>
                  <a:pt x="427" y="163"/>
                  <a:pt x="427" y="165"/>
                </a:cubicBezTo>
                <a:cubicBezTo>
                  <a:pt x="425" y="166"/>
                  <a:pt x="424" y="166"/>
                  <a:pt x="427" y="169"/>
                </a:cubicBezTo>
                <a:cubicBezTo>
                  <a:pt x="433" y="169"/>
                  <a:pt x="437" y="176"/>
                  <a:pt x="438" y="168"/>
                </a:cubicBezTo>
                <a:cubicBezTo>
                  <a:pt x="437" y="167"/>
                  <a:pt x="443" y="164"/>
                  <a:pt x="444" y="167"/>
                </a:cubicBezTo>
                <a:cubicBezTo>
                  <a:pt x="445" y="169"/>
                  <a:pt x="448" y="168"/>
                  <a:pt x="449" y="170"/>
                </a:cubicBezTo>
                <a:cubicBezTo>
                  <a:pt x="449" y="172"/>
                  <a:pt x="446" y="171"/>
                  <a:pt x="445" y="171"/>
                </a:cubicBezTo>
                <a:cubicBezTo>
                  <a:pt x="445" y="176"/>
                  <a:pt x="449" y="174"/>
                  <a:pt x="453" y="174"/>
                </a:cubicBezTo>
                <a:cubicBezTo>
                  <a:pt x="455" y="175"/>
                  <a:pt x="457" y="177"/>
                  <a:pt x="461" y="179"/>
                </a:cubicBezTo>
                <a:cubicBezTo>
                  <a:pt x="463" y="181"/>
                  <a:pt x="482" y="186"/>
                  <a:pt x="484" y="186"/>
                </a:cubicBezTo>
                <a:cubicBezTo>
                  <a:pt x="487" y="182"/>
                  <a:pt x="523" y="192"/>
                  <a:pt x="520" y="185"/>
                </a:cubicBezTo>
                <a:cubicBezTo>
                  <a:pt x="509" y="182"/>
                  <a:pt x="521" y="180"/>
                  <a:pt x="525" y="180"/>
                </a:cubicBezTo>
                <a:cubicBezTo>
                  <a:pt x="523" y="168"/>
                  <a:pt x="530" y="178"/>
                  <a:pt x="535" y="174"/>
                </a:cubicBezTo>
                <a:cubicBezTo>
                  <a:pt x="538" y="164"/>
                  <a:pt x="524" y="175"/>
                  <a:pt x="524" y="163"/>
                </a:cubicBezTo>
                <a:cubicBezTo>
                  <a:pt x="525" y="162"/>
                  <a:pt x="541" y="159"/>
                  <a:pt x="541" y="160"/>
                </a:cubicBezTo>
                <a:cubicBezTo>
                  <a:pt x="539" y="161"/>
                  <a:pt x="531" y="164"/>
                  <a:pt x="527" y="164"/>
                </a:cubicBezTo>
                <a:cubicBezTo>
                  <a:pt x="524" y="168"/>
                  <a:pt x="546" y="168"/>
                  <a:pt x="549" y="163"/>
                </a:cubicBezTo>
                <a:cubicBezTo>
                  <a:pt x="553" y="163"/>
                  <a:pt x="552" y="165"/>
                  <a:pt x="552" y="161"/>
                </a:cubicBezTo>
                <a:cubicBezTo>
                  <a:pt x="557" y="154"/>
                  <a:pt x="546" y="156"/>
                  <a:pt x="552" y="152"/>
                </a:cubicBezTo>
                <a:cubicBezTo>
                  <a:pt x="552" y="147"/>
                  <a:pt x="546" y="151"/>
                  <a:pt x="542" y="148"/>
                </a:cubicBezTo>
                <a:cubicBezTo>
                  <a:pt x="541" y="148"/>
                  <a:pt x="510" y="134"/>
                  <a:pt x="509" y="130"/>
                </a:cubicBezTo>
                <a:cubicBezTo>
                  <a:pt x="511" y="124"/>
                  <a:pt x="511" y="129"/>
                  <a:pt x="515" y="128"/>
                </a:cubicBezTo>
                <a:cubicBezTo>
                  <a:pt x="519" y="120"/>
                  <a:pt x="523" y="125"/>
                  <a:pt x="529" y="126"/>
                </a:cubicBezTo>
                <a:cubicBezTo>
                  <a:pt x="538" y="133"/>
                  <a:pt x="559" y="132"/>
                  <a:pt x="570" y="129"/>
                </a:cubicBezTo>
                <a:cubicBezTo>
                  <a:pt x="569" y="119"/>
                  <a:pt x="573" y="122"/>
                  <a:pt x="582" y="118"/>
                </a:cubicBezTo>
                <a:cubicBezTo>
                  <a:pt x="585" y="116"/>
                  <a:pt x="591" y="110"/>
                  <a:pt x="591" y="115"/>
                </a:cubicBezTo>
                <a:cubicBezTo>
                  <a:pt x="592" y="116"/>
                  <a:pt x="603" y="110"/>
                  <a:pt x="605" y="109"/>
                </a:cubicBezTo>
                <a:cubicBezTo>
                  <a:pt x="605" y="105"/>
                  <a:pt x="605" y="92"/>
                  <a:pt x="598" y="98"/>
                </a:cubicBezTo>
                <a:cubicBezTo>
                  <a:pt x="590" y="98"/>
                  <a:pt x="575" y="99"/>
                  <a:pt x="570" y="90"/>
                </a:cubicBezTo>
                <a:cubicBezTo>
                  <a:pt x="571" y="82"/>
                  <a:pt x="570" y="84"/>
                  <a:pt x="564" y="82"/>
                </a:cubicBezTo>
                <a:cubicBezTo>
                  <a:pt x="560" y="76"/>
                  <a:pt x="592" y="78"/>
                  <a:pt x="594" y="88"/>
                </a:cubicBezTo>
                <a:cubicBezTo>
                  <a:pt x="597" y="89"/>
                  <a:pt x="598" y="85"/>
                  <a:pt x="597" y="84"/>
                </a:cubicBezTo>
                <a:cubicBezTo>
                  <a:pt x="592" y="82"/>
                  <a:pt x="591" y="72"/>
                  <a:pt x="584" y="71"/>
                </a:cubicBezTo>
                <a:cubicBezTo>
                  <a:pt x="584" y="70"/>
                  <a:pt x="587" y="70"/>
                  <a:pt x="588" y="70"/>
                </a:cubicBezTo>
                <a:cubicBezTo>
                  <a:pt x="595" y="61"/>
                  <a:pt x="570" y="78"/>
                  <a:pt x="571" y="65"/>
                </a:cubicBezTo>
                <a:cubicBezTo>
                  <a:pt x="574" y="64"/>
                  <a:pt x="575" y="61"/>
                  <a:pt x="570" y="61"/>
                </a:cubicBezTo>
                <a:cubicBezTo>
                  <a:pt x="570" y="58"/>
                  <a:pt x="585" y="58"/>
                  <a:pt x="585" y="55"/>
                </a:cubicBezTo>
                <a:cubicBezTo>
                  <a:pt x="582" y="54"/>
                  <a:pt x="592" y="57"/>
                  <a:pt x="585" y="57"/>
                </a:cubicBezTo>
                <a:cubicBezTo>
                  <a:pt x="585" y="58"/>
                  <a:pt x="586" y="60"/>
                  <a:pt x="589" y="60"/>
                </a:cubicBezTo>
                <a:cubicBezTo>
                  <a:pt x="591" y="58"/>
                  <a:pt x="601" y="59"/>
                  <a:pt x="603" y="60"/>
                </a:cubicBezTo>
                <a:cubicBezTo>
                  <a:pt x="605" y="60"/>
                  <a:pt x="606" y="57"/>
                  <a:pt x="610" y="58"/>
                </a:cubicBezTo>
                <a:cubicBezTo>
                  <a:pt x="608" y="63"/>
                  <a:pt x="613" y="65"/>
                  <a:pt x="616" y="65"/>
                </a:cubicBezTo>
                <a:cubicBezTo>
                  <a:pt x="616" y="71"/>
                  <a:pt x="617" y="68"/>
                  <a:pt x="620" y="69"/>
                </a:cubicBezTo>
                <a:cubicBezTo>
                  <a:pt x="621" y="74"/>
                  <a:pt x="623" y="76"/>
                  <a:pt x="626" y="81"/>
                </a:cubicBezTo>
                <a:cubicBezTo>
                  <a:pt x="628" y="82"/>
                  <a:pt x="627" y="89"/>
                  <a:pt x="631" y="92"/>
                </a:cubicBezTo>
                <a:cubicBezTo>
                  <a:pt x="634" y="89"/>
                  <a:pt x="629" y="84"/>
                  <a:pt x="633" y="85"/>
                </a:cubicBezTo>
                <a:cubicBezTo>
                  <a:pt x="633" y="88"/>
                  <a:pt x="637" y="100"/>
                  <a:pt x="636" y="104"/>
                </a:cubicBezTo>
                <a:cubicBezTo>
                  <a:pt x="634" y="104"/>
                  <a:pt x="633" y="106"/>
                  <a:pt x="633" y="107"/>
                </a:cubicBezTo>
                <a:cubicBezTo>
                  <a:pt x="630" y="107"/>
                  <a:pt x="626" y="105"/>
                  <a:pt x="629" y="110"/>
                </a:cubicBezTo>
                <a:cubicBezTo>
                  <a:pt x="637" y="113"/>
                  <a:pt x="634" y="120"/>
                  <a:pt x="641" y="121"/>
                </a:cubicBezTo>
                <a:cubicBezTo>
                  <a:pt x="643" y="132"/>
                  <a:pt x="648" y="124"/>
                  <a:pt x="651" y="130"/>
                </a:cubicBezTo>
                <a:cubicBezTo>
                  <a:pt x="650" y="136"/>
                  <a:pt x="657" y="137"/>
                  <a:pt x="660" y="139"/>
                </a:cubicBezTo>
                <a:cubicBezTo>
                  <a:pt x="660" y="140"/>
                  <a:pt x="663" y="146"/>
                  <a:pt x="664" y="147"/>
                </a:cubicBezTo>
                <a:cubicBezTo>
                  <a:pt x="671" y="147"/>
                  <a:pt x="678" y="151"/>
                  <a:pt x="684" y="156"/>
                </a:cubicBezTo>
                <a:cubicBezTo>
                  <a:pt x="701" y="159"/>
                  <a:pt x="715" y="177"/>
                  <a:pt x="727" y="189"/>
                </a:cubicBezTo>
                <a:cubicBezTo>
                  <a:pt x="727" y="193"/>
                  <a:pt x="725" y="191"/>
                  <a:pt x="729" y="193"/>
                </a:cubicBezTo>
                <a:cubicBezTo>
                  <a:pt x="729" y="195"/>
                  <a:pt x="726" y="198"/>
                  <a:pt x="728" y="198"/>
                </a:cubicBezTo>
                <a:cubicBezTo>
                  <a:pt x="729" y="196"/>
                  <a:pt x="730" y="196"/>
                  <a:pt x="732" y="197"/>
                </a:cubicBezTo>
                <a:cubicBezTo>
                  <a:pt x="735" y="208"/>
                  <a:pt x="738" y="199"/>
                  <a:pt x="743" y="199"/>
                </a:cubicBezTo>
                <a:cubicBezTo>
                  <a:pt x="746" y="196"/>
                  <a:pt x="743" y="203"/>
                  <a:pt x="746" y="201"/>
                </a:cubicBezTo>
                <a:cubicBezTo>
                  <a:pt x="751" y="200"/>
                  <a:pt x="747" y="212"/>
                  <a:pt x="753" y="215"/>
                </a:cubicBezTo>
                <a:cubicBezTo>
                  <a:pt x="753" y="217"/>
                  <a:pt x="754" y="222"/>
                  <a:pt x="757" y="223"/>
                </a:cubicBezTo>
                <a:cubicBezTo>
                  <a:pt x="757" y="232"/>
                  <a:pt x="760" y="231"/>
                  <a:pt x="767" y="235"/>
                </a:cubicBezTo>
                <a:cubicBezTo>
                  <a:pt x="765" y="242"/>
                  <a:pt x="771" y="241"/>
                  <a:pt x="768" y="244"/>
                </a:cubicBezTo>
                <a:cubicBezTo>
                  <a:pt x="768" y="253"/>
                  <a:pt x="773" y="244"/>
                  <a:pt x="770" y="242"/>
                </a:cubicBezTo>
                <a:cubicBezTo>
                  <a:pt x="770" y="239"/>
                  <a:pt x="773" y="229"/>
                  <a:pt x="774" y="239"/>
                </a:cubicBezTo>
                <a:cubicBezTo>
                  <a:pt x="773" y="247"/>
                  <a:pt x="776" y="259"/>
                  <a:pt x="767" y="263"/>
                </a:cubicBezTo>
                <a:cubicBezTo>
                  <a:pt x="766" y="264"/>
                  <a:pt x="754" y="268"/>
                  <a:pt x="752" y="266"/>
                </a:cubicBezTo>
                <a:cubicBezTo>
                  <a:pt x="749" y="270"/>
                  <a:pt x="763" y="270"/>
                  <a:pt x="756" y="279"/>
                </a:cubicBezTo>
                <a:cubicBezTo>
                  <a:pt x="752" y="280"/>
                  <a:pt x="753" y="283"/>
                  <a:pt x="753" y="287"/>
                </a:cubicBezTo>
                <a:cubicBezTo>
                  <a:pt x="748" y="291"/>
                  <a:pt x="743" y="289"/>
                  <a:pt x="739" y="290"/>
                </a:cubicBezTo>
                <a:cubicBezTo>
                  <a:pt x="728" y="290"/>
                  <a:pt x="729" y="283"/>
                  <a:pt x="724" y="283"/>
                </a:cubicBezTo>
                <a:cubicBezTo>
                  <a:pt x="707" y="291"/>
                  <a:pt x="713" y="270"/>
                  <a:pt x="708" y="267"/>
                </a:cubicBezTo>
                <a:cubicBezTo>
                  <a:pt x="707" y="262"/>
                  <a:pt x="705" y="262"/>
                  <a:pt x="701" y="261"/>
                </a:cubicBezTo>
                <a:cubicBezTo>
                  <a:pt x="691" y="256"/>
                  <a:pt x="683" y="254"/>
                  <a:pt x="674" y="247"/>
                </a:cubicBezTo>
                <a:cubicBezTo>
                  <a:pt x="673" y="245"/>
                  <a:pt x="670" y="243"/>
                  <a:pt x="669" y="242"/>
                </a:cubicBezTo>
                <a:cubicBezTo>
                  <a:pt x="668" y="236"/>
                  <a:pt x="664" y="242"/>
                  <a:pt x="661" y="245"/>
                </a:cubicBezTo>
                <a:cubicBezTo>
                  <a:pt x="654" y="250"/>
                  <a:pt x="654" y="256"/>
                  <a:pt x="644" y="250"/>
                </a:cubicBezTo>
                <a:cubicBezTo>
                  <a:pt x="634" y="250"/>
                  <a:pt x="630" y="241"/>
                  <a:pt x="624" y="240"/>
                </a:cubicBezTo>
                <a:cubicBezTo>
                  <a:pt x="624" y="231"/>
                  <a:pt x="614" y="239"/>
                  <a:pt x="620" y="239"/>
                </a:cubicBezTo>
                <a:cubicBezTo>
                  <a:pt x="621" y="240"/>
                  <a:pt x="622" y="246"/>
                  <a:pt x="622" y="247"/>
                </a:cubicBezTo>
                <a:cubicBezTo>
                  <a:pt x="618" y="249"/>
                  <a:pt x="617" y="253"/>
                  <a:pt x="623" y="249"/>
                </a:cubicBezTo>
                <a:cubicBezTo>
                  <a:pt x="622" y="244"/>
                  <a:pt x="635" y="255"/>
                  <a:pt x="630" y="256"/>
                </a:cubicBezTo>
                <a:cubicBezTo>
                  <a:pt x="629" y="259"/>
                  <a:pt x="630" y="262"/>
                  <a:pt x="630" y="266"/>
                </a:cubicBezTo>
                <a:cubicBezTo>
                  <a:pt x="624" y="266"/>
                  <a:pt x="624" y="286"/>
                  <a:pt x="623" y="290"/>
                </a:cubicBezTo>
                <a:cubicBezTo>
                  <a:pt x="614" y="301"/>
                  <a:pt x="619" y="312"/>
                  <a:pt x="617" y="324"/>
                </a:cubicBezTo>
                <a:cubicBezTo>
                  <a:pt x="616" y="334"/>
                  <a:pt x="614" y="344"/>
                  <a:pt x="614" y="354"/>
                </a:cubicBezTo>
                <a:cubicBezTo>
                  <a:pt x="611" y="358"/>
                  <a:pt x="612" y="364"/>
                  <a:pt x="610" y="369"/>
                </a:cubicBezTo>
                <a:cubicBezTo>
                  <a:pt x="610" y="382"/>
                  <a:pt x="610" y="389"/>
                  <a:pt x="605" y="401"/>
                </a:cubicBezTo>
                <a:cubicBezTo>
                  <a:pt x="603" y="414"/>
                  <a:pt x="602" y="427"/>
                  <a:pt x="594" y="437"/>
                </a:cubicBezTo>
                <a:cubicBezTo>
                  <a:pt x="590" y="439"/>
                  <a:pt x="587" y="448"/>
                  <a:pt x="589" y="452"/>
                </a:cubicBezTo>
                <a:cubicBezTo>
                  <a:pt x="586" y="461"/>
                  <a:pt x="576" y="472"/>
                  <a:pt x="577" y="480"/>
                </a:cubicBezTo>
                <a:cubicBezTo>
                  <a:pt x="573" y="482"/>
                  <a:pt x="573" y="479"/>
                  <a:pt x="573" y="484"/>
                </a:cubicBezTo>
                <a:cubicBezTo>
                  <a:pt x="568" y="489"/>
                  <a:pt x="565" y="502"/>
                  <a:pt x="563" y="509"/>
                </a:cubicBezTo>
                <a:cubicBezTo>
                  <a:pt x="557" y="514"/>
                  <a:pt x="563" y="518"/>
                  <a:pt x="554" y="522"/>
                </a:cubicBezTo>
                <a:cubicBezTo>
                  <a:pt x="549" y="525"/>
                  <a:pt x="548" y="523"/>
                  <a:pt x="545" y="518"/>
                </a:cubicBezTo>
                <a:cubicBezTo>
                  <a:pt x="538" y="516"/>
                  <a:pt x="544" y="493"/>
                  <a:pt x="537" y="491"/>
                </a:cubicBezTo>
                <a:cubicBezTo>
                  <a:pt x="536" y="489"/>
                  <a:pt x="537" y="482"/>
                  <a:pt x="537" y="481"/>
                </a:cubicBezTo>
                <a:cubicBezTo>
                  <a:pt x="535" y="468"/>
                  <a:pt x="532" y="464"/>
                  <a:pt x="548" y="466"/>
                </a:cubicBezTo>
                <a:cubicBezTo>
                  <a:pt x="551" y="462"/>
                  <a:pt x="551" y="457"/>
                  <a:pt x="555" y="457"/>
                </a:cubicBezTo>
                <a:cubicBezTo>
                  <a:pt x="558" y="454"/>
                  <a:pt x="560" y="450"/>
                  <a:pt x="561" y="447"/>
                </a:cubicBezTo>
                <a:cubicBezTo>
                  <a:pt x="561" y="442"/>
                  <a:pt x="570" y="435"/>
                  <a:pt x="572" y="427"/>
                </a:cubicBezTo>
                <a:cubicBezTo>
                  <a:pt x="572" y="424"/>
                  <a:pt x="573" y="423"/>
                  <a:pt x="575" y="421"/>
                </a:cubicBezTo>
                <a:cubicBezTo>
                  <a:pt x="573" y="413"/>
                  <a:pt x="584" y="412"/>
                  <a:pt x="577" y="403"/>
                </a:cubicBezTo>
                <a:cubicBezTo>
                  <a:pt x="577" y="395"/>
                  <a:pt x="580" y="398"/>
                  <a:pt x="583" y="394"/>
                </a:cubicBezTo>
                <a:cubicBezTo>
                  <a:pt x="579" y="388"/>
                  <a:pt x="583" y="381"/>
                  <a:pt x="584" y="374"/>
                </a:cubicBezTo>
                <a:cubicBezTo>
                  <a:pt x="579" y="373"/>
                  <a:pt x="586" y="363"/>
                  <a:pt x="588" y="360"/>
                </a:cubicBezTo>
                <a:cubicBezTo>
                  <a:pt x="590" y="360"/>
                  <a:pt x="592" y="359"/>
                  <a:pt x="594" y="358"/>
                </a:cubicBezTo>
                <a:cubicBezTo>
                  <a:pt x="594" y="354"/>
                  <a:pt x="596" y="335"/>
                  <a:pt x="598" y="331"/>
                </a:cubicBezTo>
                <a:cubicBezTo>
                  <a:pt x="598" y="326"/>
                  <a:pt x="597" y="320"/>
                  <a:pt x="599" y="316"/>
                </a:cubicBezTo>
                <a:cubicBezTo>
                  <a:pt x="605" y="312"/>
                  <a:pt x="600" y="284"/>
                  <a:pt x="603" y="275"/>
                </a:cubicBezTo>
                <a:cubicBezTo>
                  <a:pt x="603" y="273"/>
                  <a:pt x="605" y="259"/>
                  <a:pt x="604" y="259"/>
                </a:cubicBezTo>
                <a:cubicBezTo>
                  <a:pt x="600" y="252"/>
                  <a:pt x="601" y="252"/>
                  <a:pt x="593" y="253"/>
                </a:cubicBezTo>
                <a:cubicBezTo>
                  <a:pt x="593" y="255"/>
                  <a:pt x="593" y="261"/>
                  <a:pt x="597" y="262"/>
                </a:cubicBezTo>
                <a:cubicBezTo>
                  <a:pt x="599" y="271"/>
                  <a:pt x="588" y="287"/>
                  <a:pt x="596" y="293"/>
                </a:cubicBezTo>
                <a:cubicBezTo>
                  <a:pt x="596" y="294"/>
                  <a:pt x="595" y="297"/>
                  <a:pt x="594" y="298"/>
                </a:cubicBezTo>
                <a:cubicBezTo>
                  <a:pt x="594" y="303"/>
                  <a:pt x="595" y="310"/>
                  <a:pt x="595" y="314"/>
                </a:cubicBezTo>
                <a:cubicBezTo>
                  <a:pt x="590" y="314"/>
                  <a:pt x="591" y="317"/>
                  <a:pt x="591" y="321"/>
                </a:cubicBezTo>
                <a:cubicBezTo>
                  <a:pt x="588" y="330"/>
                  <a:pt x="586" y="330"/>
                  <a:pt x="579" y="332"/>
                </a:cubicBezTo>
                <a:cubicBezTo>
                  <a:pt x="576" y="329"/>
                  <a:pt x="576" y="332"/>
                  <a:pt x="577" y="334"/>
                </a:cubicBezTo>
                <a:cubicBezTo>
                  <a:pt x="573" y="334"/>
                  <a:pt x="577" y="336"/>
                  <a:pt x="577" y="338"/>
                </a:cubicBezTo>
                <a:cubicBezTo>
                  <a:pt x="573" y="339"/>
                  <a:pt x="569" y="341"/>
                  <a:pt x="570" y="346"/>
                </a:cubicBezTo>
                <a:cubicBezTo>
                  <a:pt x="569" y="348"/>
                  <a:pt x="568" y="346"/>
                  <a:pt x="568" y="349"/>
                </a:cubicBezTo>
                <a:cubicBezTo>
                  <a:pt x="577" y="353"/>
                  <a:pt x="577" y="350"/>
                  <a:pt x="574" y="356"/>
                </a:cubicBezTo>
                <a:cubicBezTo>
                  <a:pt x="570" y="356"/>
                  <a:pt x="568" y="357"/>
                  <a:pt x="568" y="363"/>
                </a:cubicBezTo>
                <a:cubicBezTo>
                  <a:pt x="564" y="365"/>
                  <a:pt x="563" y="353"/>
                  <a:pt x="559" y="362"/>
                </a:cubicBezTo>
                <a:cubicBezTo>
                  <a:pt x="557" y="362"/>
                  <a:pt x="568" y="360"/>
                  <a:pt x="562" y="363"/>
                </a:cubicBezTo>
                <a:cubicBezTo>
                  <a:pt x="565" y="368"/>
                  <a:pt x="556" y="366"/>
                  <a:pt x="556" y="368"/>
                </a:cubicBezTo>
                <a:cubicBezTo>
                  <a:pt x="561" y="371"/>
                  <a:pt x="553" y="380"/>
                  <a:pt x="557" y="382"/>
                </a:cubicBezTo>
                <a:cubicBezTo>
                  <a:pt x="557" y="388"/>
                  <a:pt x="553" y="380"/>
                  <a:pt x="553" y="388"/>
                </a:cubicBezTo>
                <a:cubicBezTo>
                  <a:pt x="546" y="388"/>
                  <a:pt x="545" y="394"/>
                  <a:pt x="544" y="401"/>
                </a:cubicBezTo>
                <a:cubicBezTo>
                  <a:pt x="542" y="402"/>
                  <a:pt x="541" y="403"/>
                  <a:pt x="541" y="406"/>
                </a:cubicBezTo>
                <a:cubicBezTo>
                  <a:pt x="535" y="407"/>
                  <a:pt x="532" y="410"/>
                  <a:pt x="531" y="417"/>
                </a:cubicBezTo>
                <a:cubicBezTo>
                  <a:pt x="528" y="419"/>
                  <a:pt x="527" y="420"/>
                  <a:pt x="529" y="423"/>
                </a:cubicBezTo>
                <a:cubicBezTo>
                  <a:pt x="529" y="427"/>
                  <a:pt x="524" y="427"/>
                  <a:pt x="521" y="427"/>
                </a:cubicBezTo>
                <a:cubicBezTo>
                  <a:pt x="516" y="433"/>
                  <a:pt x="527" y="436"/>
                  <a:pt x="518" y="436"/>
                </a:cubicBezTo>
                <a:cubicBezTo>
                  <a:pt x="513" y="441"/>
                  <a:pt x="515" y="434"/>
                  <a:pt x="514" y="434"/>
                </a:cubicBezTo>
                <a:cubicBezTo>
                  <a:pt x="508" y="438"/>
                  <a:pt x="518" y="441"/>
                  <a:pt x="510" y="441"/>
                </a:cubicBezTo>
                <a:cubicBezTo>
                  <a:pt x="507" y="437"/>
                  <a:pt x="508" y="451"/>
                  <a:pt x="509" y="452"/>
                </a:cubicBezTo>
                <a:cubicBezTo>
                  <a:pt x="501" y="453"/>
                  <a:pt x="506" y="459"/>
                  <a:pt x="506" y="464"/>
                </a:cubicBezTo>
                <a:cubicBezTo>
                  <a:pt x="505" y="464"/>
                  <a:pt x="494" y="451"/>
                  <a:pt x="496" y="463"/>
                </a:cubicBezTo>
                <a:cubicBezTo>
                  <a:pt x="492" y="461"/>
                  <a:pt x="490" y="468"/>
                  <a:pt x="491" y="471"/>
                </a:cubicBezTo>
                <a:cubicBezTo>
                  <a:pt x="488" y="467"/>
                  <a:pt x="481" y="469"/>
                  <a:pt x="483" y="464"/>
                </a:cubicBezTo>
                <a:cubicBezTo>
                  <a:pt x="482" y="463"/>
                  <a:pt x="476" y="463"/>
                  <a:pt x="480" y="460"/>
                </a:cubicBezTo>
                <a:cubicBezTo>
                  <a:pt x="478" y="457"/>
                  <a:pt x="482" y="454"/>
                  <a:pt x="475" y="454"/>
                </a:cubicBezTo>
                <a:cubicBezTo>
                  <a:pt x="475" y="447"/>
                  <a:pt x="482" y="443"/>
                  <a:pt x="474" y="443"/>
                </a:cubicBezTo>
                <a:cubicBezTo>
                  <a:pt x="472" y="440"/>
                  <a:pt x="471" y="444"/>
                  <a:pt x="471" y="438"/>
                </a:cubicBezTo>
                <a:cubicBezTo>
                  <a:pt x="468" y="437"/>
                  <a:pt x="468" y="436"/>
                  <a:pt x="470" y="433"/>
                </a:cubicBezTo>
                <a:cubicBezTo>
                  <a:pt x="470" y="430"/>
                  <a:pt x="466" y="412"/>
                  <a:pt x="462" y="413"/>
                </a:cubicBezTo>
                <a:cubicBezTo>
                  <a:pt x="460" y="416"/>
                  <a:pt x="459" y="422"/>
                  <a:pt x="454" y="417"/>
                </a:cubicBezTo>
                <a:cubicBezTo>
                  <a:pt x="456" y="410"/>
                  <a:pt x="449" y="418"/>
                  <a:pt x="446" y="410"/>
                </a:cubicBezTo>
                <a:cubicBezTo>
                  <a:pt x="442" y="408"/>
                  <a:pt x="446" y="412"/>
                  <a:pt x="444" y="414"/>
                </a:cubicBezTo>
                <a:cubicBezTo>
                  <a:pt x="441" y="412"/>
                  <a:pt x="438" y="408"/>
                  <a:pt x="437" y="413"/>
                </a:cubicBezTo>
                <a:cubicBezTo>
                  <a:pt x="427" y="418"/>
                  <a:pt x="440" y="414"/>
                  <a:pt x="435" y="422"/>
                </a:cubicBezTo>
                <a:cubicBezTo>
                  <a:pt x="437" y="425"/>
                  <a:pt x="441" y="424"/>
                  <a:pt x="441" y="429"/>
                </a:cubicBezTo>
                <a:cubicBezTo>
                  <a:pt x="439" y="429"/>
                  <a:pt x="439" y="426"/>
                  <a:pt x="435" y="426"/>
                </a:cubicBezTo>
                <a:cubicBezTo>
                  <a:pt x="435" y="434"/>
                  <a:pt x="438" y="429"/>
                  <a:pt x="433" y="435"/>
                </a:cubicBezTo>
                <a:cubicBezTo>
                  <a:pt x="433" y="438"/>
                  <a:pt x="435" y="443"/>
                  <a:pt x="438" y="445"/>
                </a:cubicBezTo>
                <a:cubicBezTo>
                  <a:pt x="433" y="447"/>
                  <a:pt x="434" y="447"/>
                  <a:pt x="433" y="452"/>
                </a:cubicBezTo>
                <a:cubicBezTo>
                  <a:pt x="426" y="455"/>
                  <a:pt x="433" y="454"/>
                  <a:pt x="433" y="460"/>
                </a:cubicBezTo>
                <a:cubicBezTo>
                  <a:pt x="434" y="462"/>
                  <a:pt x="436" y="461"/>
                  <a:pt x="434" y="465"/>
                </a:cubicBezTo>
                <a:cubicBezTo>
                  <a:pt x="434" y="466"/>
                  <a:pt x="437" y="467"/>
                  <a:pt x="437" y="470"/>
                </a:cubicBezTo>
                <a:cubicBezTo>
                  <a:pt x="435" y="472"/>
                  <a:pt x="435" y="473"/>
                  <a:pt x="439" y="474"/>
                </a:cubicBezTo>
                <a:cubicBezTo>
                  <a:pt x="440" y="476"/>
                  <a:pt x="432" y="479"/>
                  <a:pt x="443" y="480"/>
                </a:cubicBezTo>
                <a:cubicBezTo>
                  <a:pt x="447" y="485"/>
                  <a:pt x="453" y="475"/>
                  <a:pt x="454" y="485"/>
                </a:cubicBezTo>
                <a:cubicBezTo>
                  <a:pt x="461" y="485"/>
                  <a:pt x="465" y="488"/>
                  <a:pt x="469" y="494"/>
                </a:cubicBezTo>
                <a:cubicBezTo>
                  <a:pt x="469" y="500"/>
                  <a:pt x="475" y="506"/>
                  <a:pt x="476" y="497"/>
                </a:cubicBezTo>
                <a:cubicBezTo>
                  <a:pt x="477" y="497"/>
                  <a:pt x="477" y="497"/>
                  <a:pt x="480" y="498"/>
                </a:cubicBezTo>
                <a:cubicBezTo>
                  <a:pt x="478" y="508"/>
                  <a:pt x="490" y="512"/>
                  <a:pt x="494" y="519"/>
                </a:cubicBezTo>
                <a:cubicBezTo>
                  <a:pt x="491" y="519"/>
                  <a:pt x="489" y="520"/>
                  <a:pt x="491" y="523"/>
                </a:cubicBezTo>
                <a:cubicBezTo>
                  <a:pt x="487" y="526"/>
                  <a:pt x="487" y="526"/>
                  <a:pt x="485" y="530"/>
                </a:cubicBezTo>
                <a:cubicBezTo>
                  <a:pt x="479" y="533"/>
                  <a:pt x="474" y="533"/>
                  <a:pt x="468" y="533"/>
                </a:cubicBezTo>
                <a:cubicBezTo>
                  <a:pt x="466" y="535"/>
                  <a:pt x="470" y="537"/>
                  <a:pt x="472" y="539"/>
                </a:cubicBezTo>
                <a:cubicBezTo>
                  <a:pt x="475" y="539"/>
                  <a:pt x="475" y="535"/>
                  <a:pt x="480" y="537"/>
                </a:cubicBezTo>
                <a:cubicBezTo>
                  <a:pt x="481" y="540"/>
                  <a:pt x="482" y="541"/>
                  <a:pt x="478" y="543"/>
                </a:cubicBezTo>
                <a:cubicBezTo>
                  <a:pt x="478" y="545"/>
                  <a:pt x="481" y="550"/>
                  <a:pt x="482" y="547"/>
                </a:cubicBezTo>
                <a:cubicBezTo>
                  <a:pt x="485" y="549"/>
                  <a:pt x="492" y="570"/>
                  <a:pt x="496" y="570"/>
                </a:cubicBezTo>
                <a:cubicBezTo>
                  <a:pt x="497" y="567"/>
                  <a:pt x="498" y="567"/>
                  <a:pt x="501" y="568"/>
                </a:cubicBezTo>
                <a:cubicBezTo>
                  <a:pt x="506" y="568"/>
                  <a:pt x="506" y="560"/>
                  <a:pt x="511" y="561"/>
                </a:cubicBezTo>
                <a:cubicBezTo>
                  <a:pt x="512" y="557"/>
                  <a:pt x="510" y="540"/>
                  <a:pt x="514" y="539"/>
                </a:cubicBezTo>
                <a:cubicBezTo>
                  <a:pt x="512" y="530"/>
                  <a:pt x="523" y="534"/>
                  <a:pt x="523" y="545"/>
                </a:cubicBezTo>
                <a:cubicBezTo>
                  <a:pt x="524" y="547"/>
                  <a:pt x="525" y="549"/>
                  <a:pt x="526" y="552"/>
                </a:cubicBezTo>
                <a:cubicBezTo>
                  <a:pt x="523" y="558"/>
                  <a:pt x="527" y="569"/>
                  <a:pt x="518" y="572"/>
                </a:cubicBezTo>
                <a:cubicBezTo>
                  <a:pt x="515" y="578"/>
                  <a:pt x="517" y="581"/>
                  <a:pt x="511" y="585"/>
                </a:cubicBezTo>
                <a:cubicBezTo>
                  <a:pt x="508" y="591"/>
                  <a:pt x="504" y="596"/>
                  <a:pt x="502" y="602"/>
                </a:cubicBezTo>
                <a:cubicBezTo>
                  <a:pt x="499" y="603"/>
                  <a:pt x="496" y="604"/>
                  <a:pt x="495" y="607"/>
                </a:cubicBezTo>
                <a:cubicBezTo>
                  <a:pt x="489" y="607"/>
                  <a:pt x="500" y="627"/>
                  <a:pt x="497" y="629"/>
                </a:cubicBezTo>
                <a:cubicBezTo>
                  <a:pt x="493" y="626"/>
                  <a:pt x="492" y="634"/>
                  <a:pt x="498" y="636"/>
                </a:cubicBezTo>
                <a:cubicBezTo>
                  <a:pt x="498" y="638"/>
                  <a:pt x="501" y="642"/>
                  <a:pt x="502" y="642"/>
                </a:cubicBezTo>
                <a:cubicBezTo>
                  <a:pt x="502" y="641"/>
                  <a:pt x="502" y="640"/>
                  <a:pt x="503" y="640"/>
                </a:cubicBezTo>
                <a:cubicBezTo>
                  <a:pt x="507" y="639"/>
                  <a:pt x="504" y="635"/>
                  <a:pt x="506" y="632"/>
                </a:cubicBezTo>
                <a:cubicBezTo>
                  <a:pt x="501" y="624"/>
                  <a:pt x="505" y="607"/>
                  <a:pt x="513" y="601"/>
                </a:cubicBezTo>
                <a:cubicBezTo>
                  <a:pt x="513" y="596"/>
                  <a:pt x="523" y="591"/>
                  <a:pt x="528" y="589"/>
                </a:cubicBezTo>
                <a:cubicBezTo>
                  <a:pt x="530" y="586"/>
                  <a:pt x="541" y="588"/>
                  <a:pt x="544" y="589"/>
                </a:cubicBezTo>
                <a:cubicBezTo>
                  <a:pt x="544" y="593"/>
                  <a:pt x="543" y="598"/>
                  <a:pt x="545" y="601"/>
                </a:cubicBezTo>
                <a:cubicBezTo>
                  <a:pt x="545" y="601"/>
                  <a:pt x="546" y="620"/>
                  <a:pt x="546" y="623"/>
                </a:cubicBezTo>
                <a:cubicBezTo>
                  <a:pt x="545" y="624"/>
                  <a:pt x="545" y="626"/>
                  <a:pt x="548" y="628"/>
                </a:cubicBezTo>
                <a:cubicBezTo>
                  <a:pt x="546" y="631"/>
                  <a:pt x="545" y="633"/>
                  <a:pt x="546" y="636"/>
                </a:cubicBezTo>
                <a:cubicBezTo>
                  <a:pt x="538" y="643"/>
                  <a:pt x="551" y="639"/>
                  <a:pt x="553" y="643"/>
                </a:cubicBezTo>
                <a:cubicBezTo>
                  <a:pt x="562" y="649"/>
                  <a:pt x="551" y="641"/>
                  <a:pt x="561" y="636"/>
                </a:cubicBezTo>
                <a:cubicBezTo>
                  <a:pt x="562" y="636"/>
                  <a:pt x="563" y="636"/>
                  <a:pt x="565" y="637"/>
                </a:cubicBezTo>
                <a:cubicBezTo>
                  <a:pt x="573" y="637"/>
                  <a:pt x="577" y="594"/>
                  <a:pt x="567" y="595"/>
                </a:cubicBezTo>
                <a:cubicBezTo>
                  <a:pt x="561" y="593"/>
                  <a:pt x="558" y="583"/>
                  <a:pt x="564" y="579"/>
                </a:cubicBezTo>
                <a:cubicBezTo>
                  <a:pt x="564" y="576"/>
                  <a:pt x="560" y="577"/>
                  <a:pt x="559" y="577"/>
                </a:cubicBezTo>
                <a:cubicBezTo>
                  <a:pt x="551" y="574"/>
                  <a:pt x="559" y="566"/>
                  <a:pt x="561" y="560"/>
                </a:cubicBezTo>
                <a:cubicBezTo>
                  <a:pt x="569" y="560"/>
                  <a:pt x="576" y="564"/>
                  <a:pt x="575" y="552"/>
                </a:cubicBezTo>
                <a:cubicBezTo>
                  <a:pt x="584" y="550"/>
                  <a:pt x="573" y="548"/>
                  <a:pt x="581" y="545"/>
                </a:cubicBezTo>
                <a:cubicBezTo>
                  <a:pt x="582" y="539"/>
                  <a:pt x="583" y="536"/>
                  <a:pt x="589" y="534"/>
                </a:cubicBezTo>
                <a:cubicBezTo>
                  <a:pt x="592" y="537"/>
                  <a:pt x="589" y="541"/>
                  <a:pt x="595" y="543"/>
                </a:cubicBezTo>
                <a:cubicBezTo>
                  <a:pt x="597" y="544"/>
                  <a:pt x="601" y="548"/>
                  <a:pt x="602" y="549"/>
                </a:cubicBezTo>
                <a:cubicBezTo>
                  <a:pt x="603" y="543"/>
                  <a:pt x="605" y="527"/>
                  <a:pt x="601" y="523"/>
                </a:cubicBezTo>
                <a:cubicBezTo>
                  <a:pt x="601" y="523"/>
                  <a:pt x="603" y="499"/>
                  <a:pt x="599" y="508"/>
                </a:cubicBezTo>
                <a:cubicBezTo>
                  <a:pt x="593" y="508"/>
                  <a:pt x="605" y="479"/>
                  <a:pt x="608" y="475"/>
                </a:cubicBezTo>
                <a:cubicBezTo>
                  <a:pt x="610" y="464"/>
                  <a:pt x="603" y="455"/>
                  <a:pt x="603" y="443"/>
                </a:cubicBezTo>
                <a:cubicBezTo>
                  <a:pt x="605" y="436"/>
                  <a:pt x="607" y="437"/>
                  <a:pt x="613" y="441"/>
                </a:cubicBezTo>
                <a:cubicBezTo>
                  <a:pt x="621" y="453"/>
                  <a:pt x="620" y="471"/>
                  <a:pt x="621" y="484"/>
                </a:cubicBezTo>
                <a:cubicBezTo>
                  <a:pt x="618" y="485"/>
                  <a:pt x="623" y="491"/>
                  <a:pt x="623" y="492"/>
                </a:cubicBezTo>
                <a:cubicBezTo>
                  <a:pt x="614" y="492"/>
                  <a:pt x="624" y="500"/>
                  <a:pt x="618" y="500"/>
                </a:cubicBezTo>
                <a:cubicBezTo>
                  <a:pt x="614" y="498"/>
                  <a:pt x="617" y="506"/>
                  <a:pt x="616" y="509"/>
                </a:cubicBezTo>
                <a:cubicBezTo>
                  <a:pt x="614" y="508"/>
                  <a:pt x="614" y="507"/>
                  <a:pt x="613" y="507"/>
                </a:cubicBezTo>
                <a:cubicBezTo>
                  <a:pt x="605" y="515"/>
                  <a:pt x="612" y="555"/>
                  <a:pt x="612" y="565"/>
                </a:cubicBezTo>
                <a:cubicBezTo>
                  <a:pt x="609" y="571"/>
                  <a:pt x="608" y="577"/>
                  <a:pt x="605" y="583"/>
                </a:cubicBezTo>
                <a:cubicBezTo>
                  <a:pt x="598" y="590"/>
                  <a:pt x="599" y="608"/>
                  <a:pt x="599" y="617"/>
                </a:cubicBezTo>
                <a:cubicBezTo>
                  <a:pt x="598" y="621"/>
                  <a:pt x="597" y="623"/>
                  <a:pt x="602" y="626"/>
                </a:cubicBezTo>
                <a:cubicBezTo>
                  <a:pt x="603" y="632"/>
                  <a:pt x="604" y="650"/>
                  <a:pt x="608" y="654"/>
                </a:cubicBezTo>
                <a:cubicBezTo>
                  <a:pt x="610" y="660"/>
                  <a:pt x="607" y="662"/>
                  <a:pt x="613" y="663"/>
                </a:cubicBezTo>
                <a:cubicBezTo>
                  <a:pt x="613" y="667"/>
                  <a:pt x="615" y="669"/>
                  <a:pt x="615" y="672"/>
                </a:cubicBezTo>
                <a:cubicBezTo>
                  <a:pt x="610" y="678"/>
                  <a:pt x="612" y="676"/>
                  <a:pt x="614" y="682"/>
                </a:cubicBezTo>
                <a:cubicBezTo>
                  <a:pt x="620" y="690"/>
                  <a:pt x="623" y="738"/>
                  <a:pt x="619" y="745"/>
                </a:cubicBezTo>
                <a:cubicBezTo>
                  <a:pt x="616" y="744"/>
                  <a:pt x="617" y="740"/>
                  <a:pt x="612" y="741"/>
                </a:cubicBezTo>
                <a:cubicBezTo>
                  <a:pt x="609" y="738"/>
                  <a:pt x="605" y="728"/>
                  <a:pt x="601" y="733"/>
                </a:cubicBezTo>
                <a:cubicBezTo>
                  <a:pt x="596" y="733"/>
                  <a:pt x="593" y="730"/>
                  <a:pt x="590" y="727"/>
                </a:cubicBezTo>
                <a:cubicBezTo>
                  <a:pt x="581" y="726"/>
                  <a:pt x="580" y="716"/>
                  <a:pt x="580" y="709"/>
                </a:cubicBezTo>
                <a:cubicBezTo>
                  <a:pt x="578" y="708"/>
                  <a:pt x="577" y="704"/>
                  <a:pt x="577" y="702"/>
                </a:cubicBezTo>
                <a:cubicBezTo>
                  <a:pt x="572" y="701"/>
                  <a:pt x="564" y="683"/>
                  <a:pt x="566" y="680"/>
                </a:cubicBezTo>
                <a:cubicBezTo>
                  <a:pt x="566" y="673"/>
                  <a:pt x="560" y="670"/>
                  <a:pt x="555" y="664"/>
                </a:cubicBezTo>
                <a:cubicBezTo>
                  <a:pt x="548" y="664"/>
                  <a:pt x="540" y="658"/>
                  <a:pt x="540" y="668"/>
                </a:cubicBezTo>
                <a:cubicBezTo>
                  <a:pt x="539" y="669"/>
                  <a:pt x="537" y="668"/>
                  <a:pt x="536" y="668"/>
                </a:cubicBezTo>
                <a:cubicBezTo>
                  <a:pt x="528" y="668"/>
                  <a:pt x="549" y="688"/>
                  <a:pt x="550" y="691"/>
                </a:cubicBezTo>
                <a:cubicBezTo>
                  <a:pt x="553" y="693"/>
                  <a:pt x="557" y="698"/>
                  <a:pt x="560" y="703"/>
                </a:cubicBezTo>
                <a:cubicBezTo>
                  <a:pt x="576" y="715"/>
                  <a:pt x="557" y="708"/>
                  <a:pt x="554" y="708"/>
                </a:cubicBezTo>
                <a:cubicBezTo>
                  <a:pt x="552" y="706"/>
                  <a:pt x="545" y="703"/>
                  <a:pt x="546" y="700"/>
                </a:cubicBezTo>
                <a:cubicBezTo>
                  <a:pt x="545" y="697"/>
                  <a:pt x="542" y="697"/>
                  <a:pt x="540" y="693"/>
                </a:cubicBezTo>
                <a:cubicBezTo>
                  <a:pt x="537" y="691"/>
                  <a:pt x="533" y="685"/>
                  <a:pt x="532" y="682"/>
                </a:cubicBezTo>
                <a:cubicBezTo>
                  <a:pt x="525" y="676"/>
                  <a:pt x="520" y="669"/>
                  <a:pt x="514" y="664"/>
                </a:cubicBezTo>
                <a:cubicBezTo>
                  <a:pt x="509" y="662"/>
                  <a:pt x="478" y="645"/>
                  <a:pt x="478" y="657"/>
                </a:cubicBezTo>
                <a:cubicBezTo>
                  <a:pt x="479" y="658"/>
                  <a:pt x="479" y="659"/>
                  <a:pt x="482" y="660"/>
                </a:cubicBezTo>
                <a:cubicBezTo>
                  <a:pt x="482" y="667"/>
                  <a:pt x="468" y="661"/>
                  <a:pt x="464" y="659"/>
                </a:cubicBezTo>
                <a:cubicBezTo>
                  <a:pt x="461" y="661"/>
                  <a:pt x="462" y="662"/>
                  <a:pt x="461" y="665"/>
                </a:cubicBezTo>
                <a:cubicBezTo>
                  <a:pt x="455" y="665"/>
                  <a:pt x="452" y="657"/>
                  <a:pt x="445" y="658"/>
                </a:cubicBezTo>
                <a:cubicBezTo>
                  <a:pt x="444" y="656"/>
                  <a:pt x="442" y="654"/>
                  <a:pt x="441" y="654"/>
                </a:cubicBezTo>
                <a:cubicBezTo>
                  <a:pt x="436" y="652"/>
                  <a:pt x="435" y="643"/>
                  <a:pt x="433" y="637"/>
                </a:cubicBezTo>
                <a:cubicBezTo>
                  <a:pt x="433" y="635"/>
                  <a:pt x="435" y="633"/>
                  <a:pt x="435" y="631"/>
                </a:cubicBezTo>
                <a:cubicBezTo>
                  <a:pt x="433" y="629"/>
                  <a:pt x="425" y="620"/>
                  <a:pt x="423" y="620"/>
                </a:cubicBezTo>
                <a:cubicBezTo>
                  <a:pt x="421" y="619"/>
                  <a:pt x="422" y="617"/>
                  <a:pt x="424" y="617"/>
                </a:cubicBezTo>
                <a:cubicBezTo>
                  <a:pt x="419" y="617"/>
                  <a:pt x="417" y="623"/>
                  <a:pt x="415" y="618"/>
                </a:cubicBezTo>
                <a:cubicBezTo>
                  <a:pt x="404" y="619"/>
                  <a:pt x="421" y="628"/>
                  <a:pt x="418" y="633"/>
                </a:cubicBezTo>
                <a:cubicBezTo>
                  <a:pt x="413" y="633"/>
                  <a:pt x="414" y="634"/>
                  <a:pt x="417" y="636"/>
                </a:cubicBezTo>
                <a:cubicBezTo>
                  <a:pt x="419" y="642"/>
                  <a:pt x="428" y="639"/>
                  <a:pt x="429" y="647"/>
                </a:cubicBezTo>
                <a:cubicBezTo>
                  <a:pt x="429" y="647"/>
                  <a:pt x="431" y="649"/>
                  <a:pt x="431" y="650"/>
                </a:cubicBezTo>
                <a:cubicBezTo>
                  <a:pt x="426" y="651"/>
                  <a:pt x="427" y="652"/>
                  <a:pt x="428" y="658"/>
                </a:cubicBezTo>
                <a:cubicBezTo>
                  <a:pt x="430" y="661"/>
                  <a:pt x="432" y="656"/>
                  <a:pt x="433" y="662"/>
                </a:cubicBezTo>
                <a:cubicBezTo>
                  <a:pt x="439" y="666"/>
                  <a:pt x="434" y="666"/>
                  <a:pt x="437" y="669"/>
                </a:cubicBezTo>
                <a:cubicBezTo>
                  <a:pt x="441" y="671"/>
                  <a:pt x="435" y="683"/>
                  <a:pt x="438" y="687"/>
                </a:cubicBezTo>
                <a:cubicBezTo>
                  <a:pt x="438" y="691"/>
                  <a:pt x="432" y="690"/>
                  <a:pt x="430" y="688"/>
                </a:cubicBezTo>
                <a:cubicBezTo>
                  <a:pt x="421" y="688"/>
                  <a:pt x="412" y="687"/>
                  <a:pt x="405" y="690"/>
                </a:cubicBezTo>
                <a:cubicBezTo>
                  <a:pt x="402" y="690"/>
                  <a:pt x="399" y="691"/>
                  <a:pt x="396" y="691"/>
                </a:cubicBezTo>
                <a:cubicBezTo>
                  <a:pt x="388" y="695"/>
                  <a:pt x="356" y="699"/>
                  <a:pt x="352" y="694"/>
                </a:cubicBezTo>
                <a:cubicBezTo>
                  <a:pt x="350" y="694"/>
                  <a:pt x="339" y="691"/>
                  <a:pt x="339" y="689"/>
                </a:cubicBezTo>
                <a:cubicBezTo>
                  <a:pt x="344" y="688"/>
                  <a:pt x="345" y="693"/>
                  <a:pt x="348" y="691"/>
                </a:cubicBezTo>
                <a:cubicBezTo>
                  <a:pt x="343" y="686"/>
                  <a:pt x="338" y="686"/>
                  <a:pt x="333" y="683"/>
                </a:cubicBezTo>
                <a:cubicBezTo>
                  <a:pt x="332" y="684"/>
                  <a:pt x="332" y="685"/>
                  <a:pt x="330" y="685"/>
                </a:cubicBezTo>
                <a:cubicBezTo>
                  <a:pt x="349" y="687"/>
                  <a:pt x="322" y="695"/>
                  <a:pt x="322" y="685"/>
                </a:cubicBezTo>
                <a:cubicBezTo>
                  <a:pt x="325" y="683"/>
                  <a:pt x="326" y="685"/>
                  <a:pt x="330" y="685"/>
                </a:cubicBezTo>
                <a:cubicBezTo>
                  <a:pt x="330" y="681"/>
                  <a:pt x="305" y="684"/>
                  <a:pt x="304" y="671"/>
                </a:cubicBezTo>
                <a:cubicBezTo>
                  <a:pt x="302" y="669"/>
                  <a:pt x="298" y="668"/>
                  <a:pt x="297" y="670"/>
                </a:cubicBezTo>
                <a:cubicBezTo>
                  <a:pt x="303" y="674"/>
                  <a:pt x="303" y="674"/>
                  <a:pt x="297" y="676"/>
                </a:cubicBezTo>
                <a:cubicBezTo>
                  <a:pt x="297" y="683"/>
                  <a:pt x="289" y="686"/>
                  <a:pt x="283" y="687"/>
                </a:cubicBezTo>
                <a:cubicBezTo>
                  <a:pt x="283" y="686"/>
                  <a:pt x="271" y="684"/>
                  <a:pt x="276" y="677"/>
                </a:cubicBezTo>
                <a:cubicBezTo>
                  <a:pt x="279" y="676"/>
                  <a:pt x="281" y="669"/>
                  <a:pt x="282" y="666"/>
                </a:cubicBezTo>
                <a:cubicBezTo>
                  <a:pt x="277" y="663"/>
                  <a:pt x="275" y="665"/>
                  <a:pt x="273" y="670"/>
                </a:cubicBezTo>
                <a:cubicBezTo>
                  <a:pt x="259" y="678"/>
                  <a:pt x="271" y="680"/>
                  <a:pt x="271" y="690"/>
                </a:cubicBezTo>
                <a:cubicBezTo>
                  <a:pt x="268" y="695"/>
                  <a:pt x="273" y="694"/>
                  <a:pt x="274" y="696"/>
                </a:cubicBezTo>
                <a:cubicBezTo>
                  <a:pt x="270" y="697"/>
                  <a:pt x="268" y="703"/>
                  <a:pt x="270" y="708"/>
                </a:cubicBezTo>
                <a:cubicBezTo>
                  <a:pt x="272" y="709"/>
                  <a:pt x="273" y="709"/>
                  <a:pt x="274" y="712"/>
                </a:cubicBezTo>
                <a:cubicBezTo>
                  <a:pt x="281" y="713"/>
                  <a:pt x="277" y="715"/>
                  <a:pt x="281" y="718"/>
                </a:cubicBezTo>
                <a:cubicBezTo>
                  <a:pt x="282" y="722"/>
                  <a:pt x="281" y="727"/>
                  <a:pt x="282" y="732"/>
                </a:cubicBezTo>
                <a:cubicBezTo>
                  <a:pt x="285" y="738"/>
                  <a:pt x="289" y="745"/>
                  <a:pt x="287" y="750"/>
                </a:cubicBezTo>
                <a:cubicBezTo>
                  <a:pt x="290" y="754"/>
                  <a:pt x="286" y="758"/>
                  <a:pt x="289" y="764"/>
                </a:cubicBezTo>
                <a:cubicBezTo>
                  <a:pt x="297" y="763"/>
                  <a:pt x="285" y="766"/>
                  <a:pt x="293" y="770"/>
                </a:cubicBezTo>
                <a:cubicBezTo>
                  <a:pt x="293" y="771"/>
                  <a:pt x="295" y="778"/>
                  <a:pt x="292" y="777"/>
                </a:cubicBezTo>
                <a:cubicBezTo>
                  <a:pt x="289" y="781"/>
                  <a:pt x="295" y="798"/>
                  <a:pt x="292" y="801"/>
                </a:cubicBezTo>
                <a:cubicBezTo>
                  <a:pt x="292" y="801"/>
                  <a:pt x="292" y="802"/>
                  <a:pt x="292" y="802"/>
                </a:cubicBezTo>
                <a:cubicBezTo>
                  <a:pt x="297" y="803"/>
                  <a:pt x="300" y="815"/>
                  <a:pt x="300" y="820"/>
                </a:cubicBezTo>
                <a:cubicBezTo>
                  <a:pt x="302" y="823"/>
                  <a:pt x="303" y="823"/>
                  <a:pt x="300" y="827"/>
                </a:cubicBezTo>
                <a:cubicBezTo>
                  <a:pt x="303" y="829"/>
                  <a:pt x="303" y="834"/>
                  <a:pt x="308" y="832"/>
                </a:cubicBezTo>
                <a:cubicBezTo>
                  <a:pt x="313" y="833"/>
                  <a:pt x="320" y="843"/>
                  <a:pt x="321" y="849"/>
                </a:cubicBezTo>
                <a:cubicBezTo>
                  <a:pt x="318" y="849"/>
                  <a:pt x="318" y="849"/>
                  <a:pt x="318" y="849"/>
                </a:cubicBezTo>
                <a:cubicBezTo>
                  <a:pt x="312" y="863"/>
                  <a:pt x="325" y="884"/>
                  <a:pt x="331" y="897"/>
                </a:cubicBezTo>
                <a:cubicBezTo>
                  <a:pt x="335" y="900"/>
                  <a:pt x="344" y="922"/>
                  <a:pt x="348" y="922"/>
                </a:cubicBezTo>
                <a:cubicBezTo>
                  <a:pt x="348" y="928"/>
                  <a:pt x="366" y="941"/>
                  <a:pt x="369" y="949"/>
                </a:cubicBezTo>
                <a:cubicBezTo>
                  <a:pt x="371" y="953"/>
                  <a:pt x="378" y="959"/>
                  <a:pt x="379" y="963"/>
                </a:cubicBezTo>
                <a:cubicBezTo>
                  <a:pt x="382" y="965"/>
                  <a:pt x="388" y="966"/>
                  <a:pt x="390" y="969"/>
                </a:cubicBezTo>
                <a:cubicBezTo>
                  <a:pt x="391" y="972"/>
                  <a:pt x="391" y="972"/>
                  <a:pt x="395" y="971"/>
                </a:cubicBezTo>
                <a:cubicBezTo>
                  <a:pt x="396" y="972"/>
                  <a:pt x="405" y="982"/>
                  <a:pt x="406" y="984"/>
                </a:cubicBezTo>
                <a:cubicBezTo>
                  <a:pt x="415" y="989"/>
                  <a:pt x="416" y="994"/>
                  <a:pt x="416" y="1003"/>
                </a:cubicBezTo>
                <a:cubicBezTo>
                  <a:pt x="418" y="1006"/>
                  <a:pt x="422" y="1007"/>
                  <a:pt x="423" y="1012"/>
                </a:cubicBezTo>
                <a:cubicBezTo>
                  <a:pt x="417" y="1017"/>
                  <a:pt x="422" y="1016"/>
                  <a:pt x="422" y="1022"/>
                </a:cubicBezTo>
                <a:cubicBezTo>
                  <a:pt x="419" y="1025"/>
                  <a:pt x="424" y="1025"/>
                  <a:pt x="425" y="1027"/>
                </a:cubicBezTo>
                <a:cubicBezTo>
                  <a:pt x="422" y="1031"/>
                  <a:pt x="433" y="1032"/>
                  <a:pt x="428" y="1029"/>
                </a:cubicBezTo>
                <a:cubicBezTo>
                  <a:pt x="427" y="1025"/>
                  <a:pt x="420" y="1019"/>
                  <a:pt x="426" y="1019"/>
                </a:cubicBezTo>
                <a:cubicBezTo>
                  <a:pt x="430" y="1024"/>
                  <a:pt x="435" y="1025"/>
                  <a:pt x="439" y="1032"/>
                </a:cubicBezTo>
                <a:cubicBezTo>
                  <a:pt x="443" y="1034"/>
                  <a:pt x="446" y="1039"/>
                  <a:pt x="453" y="1039"/>
                </a:cubicBezTo>
                <a:cubicBezTo>
                  <a:pt x="459" y="1036"/>
                  <a:pt x="461" y="1039"/>
                  <a:pt x="464" y="1043"/>
                </a:cubicBezTo>
                <a:cubicBezTo>
                  <a:pt x="470" y="1048"/>
                  <a:pt x="453" y="1052"/>
                  <a:pt x="449" y="1054"/>
                </a:cubicBezTo>
                <a:cubicBezTo>
                  <a:pt x="448" y="1052"/>
                  <a:pt x="450" y="1050"/>
                  <a:pt x="447" y="1052"/>
                </a:cubicBezTo>
                <a:cubicBezTo>
                  <a:pt x="442" y="1058"/>
                  <a:pt x="452" y="1067"/>
                  <a:pt x="442" y="1064"/>
                </a:cubicBezTo>
                <a:cubicBezTo>
                  <a:pt x="436" y="1067"/>
                  <a:pt x="430" y="1068"/>
                  <a:pt x="427" y="1074"/>
                </a:cubicBezTo>
                <a:cubicBezTo>
                  <a:pt x="427" y="1076"/>
                  <a:pt x="425" y="1083"/>
                  <a:pt x="424" y="1084"/>
                </a:cubicBezTo>
                <a:cubicBezTo>
                  <a:pt x="422" y="1080"/>
                  <a:pt x="422" y="1088"/>
                  <a:pt x="420" y="1089"/>
                </a:cubicBezTo>
                <a:cubicBezTo>
                  <a:pt x="420" y="1092"/>
                  <a:pt x="434" y="1099"/>
                  <a:pt x="430" y="1101"/>
                </a:cubicBezTo>
                <a:close/>
                <a:moveTo>
                  <a:pt x="202" y="779"/>
                </a:moveTo>
                <a:cubicBezTo>
                  <a:pt x="202" y="778"/>
                  <a:pt x="203" y="778"/>
                  <a:pt x="203" y="779"/>
                </a:cubicBezTo>
                <a:cubicBezTo>
                  <a:pt x="202" y="779"/>
                  <a:pt x="202" y="779"/>
                  <a:pt x="202" y="779"/>
                </a:cubicBezTo>
                <a:close/>
                <a:moveTo>
                  <a:pt x="205" y="777"/>
                </a:moveTo>
                <a:cubicBezTo>
                  <a:pt x="204" y="776"/>
                  <a:pt x="205" y="774"/>
                  <a:pt x="205" y="773"/>
                </a:cubicBezTo>
                <a:cubicBezTo>
                  <a:pt x="201" y="768"/>
                  <a:pt x="203" y="766"/>
                  <a:pt x="206" y="762"/>
                </a:cubicBezTo>
                <a:cubicBezTo>
                  <a:pt x="206" y="762"/>
                  <a:pt x="207" y="762"/>
                  <a:pt x="207" y="762"/>
                </a:cubicBezTo>
                <a:cubicBezTo>
                  <a:pt x="210" y="759"/>
                  <a:pt x="210" y="759"/>
                  <a:pt x="214" y="759"/>
                </a:cubicBezTo>
                <a:cubicBezTo>
                  <a:pt x="218" y="756"/>
                  <a:pt x="215" y="761"/>
                  <a:pt x="218" y="761"/>
                </a:cubicBezTo>
                <a:cubicBezTo>
                  <a:pt x="218" y="759"/>
                  <a:pt x="219" y="758"/>
                  <a:pt x="220" y="760"/>
                </a:cubicBezTo>
                <a:cubicBezTo>
                  <a:pt x="220" y="761"/>
                  <a:pt x="220" y="762"/>
                  <a:pt x="220" y="764"/>
                </a:cubicBezTo>
                <a:cubicBezTo>
                  <a:pt x="219" y="766"/>
                  <a:pt x="218" y="766"/>
                  <a:pt x="217" y="770"/>
                </a:cubicBezTo>
                <a:cubicBezTo>
                  <a:pt x="215" y="770"/>
                  <a:pt x="215" y="770"/>
                  <a:pt x="215" y="772"/>
                </a:cubicBezTo>
                <a:cubicBezTo>
                  <a:pt x="214" y="772"/>
                  <a:pt x="214" y="771"/>
                  <a:pt x="213" y="771"/>
                </a:cubicBezTo>
                <a:cubicBezTo>
                  <a:pt x="212" y="771"/>
                  <a:pt x="210" y="771"/>
                  <a:pt x="210" y="770"/>
                </a:cubicBezTo>
                <a:cubicBezTo>
                  <a:pt x="206" y="769"/>
                  <a:pt x="209" y="775"/>
                  <a:pt x="205" y="777"/>
                </a:cubicBezTo>
                <a:close/>
                <a:moveTo>
                  <a:pt x="208" y="767"/>
                </a:moveTo>
                <a:cubicBezTo>
                  <a:pt x="208" y="766"/>
                  <a:pt x="208" y="767"/>
                  <a:pt x="209" y="766"/>
                </a:cubicBezTo>
                <a:cubicBezTo>
                  <a:pt x="209" y="767"/>
                  <a:pt x="210" y="767"/>
                  <a:pt x="208" y="767"/>
                </a:cubicBezTo>
                <a:close/>
                <a:moveTo>
                  <a:pt x="290" y="758"/>
                </a:moveTo>
                <a:cubicBezTo>
                  <a:pt x="290" y="758"/>
                  <a:pt x="289" y="758"/>
                  <a:pt x="289" y="757"/>
                </a:cubicBezTo>
                <a:cubicBezTo>
                  <a:pt x="289" y="755"/>
                  <a:pt x="292" y="756"/>
                  <a:pt x="290" y="758"/>
                </a:cubicBezTo>
                <a:close/>
                <a:moveTo>
                  <a:pt x="268" y="712"/>
                </a:moveTo>
                <a:cubicBezTo>
                  <a:pt x="267" y="711"/>
                  <a:pt x="267" y="712"/>
                  <a:pt x="267" y="709"/>
                </a:cubicBezTo>
                <a:cubicBezTo>
                  <a:pt x="268" y="710"/>
                  <a:pt x="270" y="711"/>
                  <a:pt x="268" y="712"/>
                </a:cubicBezTo>
                <a:close/>
                <a:moveTo>
                  <a:pt x="358" y="691"/>
                </a:moveTo>
                <a:cubicBezTo>
                  <a:pt x="357" y="690"/>
                  <a:pt x="359" y="690"/>
                  <a:pt x="360" y="691"/>
                </a:cubicBezTo>
                <a:cubicBezTo>
                  <a:pt x="359" y="691"/>
                  <a:pt x="359" y="691"/>
                  <a:pt x="358" y="691"/>
                </a:cubicBezTo>
                <a:close/>
                <a:moveTo>
                  <a:pt x="315" y="686"/>
                </a:moveTo>
                <a:cubicBezTo>
                  <a:pt x="312" y="685"/>
                  <a:pt x="311" y="684"/>
                  <a:pt x="308" y="684"/>
                </a:cubicBezTo>
                <a:cubicBezTo>
                  <a:pt x="310" y="684"/>
                  <a:pt x="319" y="684"/>
                  <a:pt x="315" y="686"/>
                </a:cubicBezTo>
                <a:close/>
                <a:moveTo>
                  <a:pt x="317" y="684"/>
                </a:moveTo>
                <a:cubicBezTo>
                  <a:pt x="316" y="684"/>
                  <a:pt x="318" y="681"/>
                  <a:pt x="318" y="684"/>
                </a:cubicBezTo>
                <a:cubicBezTo>
                  <a:pt x="318" y="684"/>
                  <a:pt x="318" y="684"/>
                  <a:pt x="317" y="684"/>
                </a:cubicBezTo>
                <a:close/>
                <a:moveTo>
                  <a:pt x="309" y="676"/>
                </a:moveTo>
                <a:cubicBezTo>
                  <a:pt x="306" y="676"/>
                  <a:pt x="306" y="672"/>
                  <a:pt x="306" y="672"/>
                </a:cubicBezTo>
                <a:cubicBezTo>
                  <a:pt x="308" y="672"/>
                  <a:pt x="309" y="673"/>
                  <a:pt x="310" y="673"/>
                </a:cubicBezTo>
                <a:cubicBezTo>
                  <a:pt x="311" y="674"/>
                  <a:pt x="311" y="676"/>
                  <a:pt x="309" y="676"/>
                </a:cubicBezTo>
                <a:close/>
                <a:moveTo>
                  <a:pt x="286" y="666"/>
                </a:moveTo>
                <a:cubicBezTo>
                  <a:pt x="284" y="662"/>
                  <a:pt x="276" y="661"/>
                  <a:pt x="276" y="657"/>
                </a:cubicBezTo>
                <a:cubicBezTo>
                  <a:pt x="279" y="656"/>
                  <a:pt x="281" y="655"/>
                  <a:pt x="282" y="659"/>
                </a:cubicBezTo>
                <a:cubicBezTo>
                  <a:pt x="285" y="661"/>
                  <a:pt x="292" y="659"/>
                  <a:pt x="291" y="666"/>
                </a:cubicBezTo>
                <a:cubicBezTo>
                  <a:pt x="289" y="665"/>
                  <a:pt x="288" y="665"/>
                  <a:pt x="286" y="666"/>
                </a:cubicBezTo>
                <a:close/>
                <a:moveTo>
                  <a:pt x="376" y="663"/>
                </a:moveTo>
                <a:cubicBezTo>
                  <a:pt x="374" y="660"/>
                  <a:pt x="378" y="661"/>
                  <a:pt x="378" y="662"/>
                </a:cubicBezTo>
                <a:cubicBezTo>
                  <a:pt x="376" y="663"/>
                  <a:pt x="376" y="663"/>
                  <a:pt x="376" y="663"/>
                </a:cubicBezTo>
                <a:close/>
                <a:moveTo>
                  <a:pt x="219" y="659"/>
                </a:moveTo>
                <a:cubicBezTo>
                  <a:pt x="219" y="658"/>
                  <a:pt x="221" y="658"/>
                  <a:pt x="221" y="658"/>
                </a:cubicBezTo>
                <a:cubicBezTo>
                  <a:pt x="221" y="660"/>
                  <a:pt x="221" y="659"/>
                  <a:pt x="219" y="659"/>
                </a:cubicBezTo>
                <a:close/>
                <a:moveTo>
                  <a:pt x="263" y="659"/>
                </a:moveTo>
                <a:cubicBezTo>
                  <a:pt x="263" y="657"/>
                  <a:pt x="263" y="655"/>
                  <a:pt x="263" y="654"/>
                </a:cubicBezTo>
                <a:cubicBezTo>
                  <a:pt x="266" y="653"/>
                  <a:pt x="265" y="656"/>
                  <a:pt x="264" y="657"/>
                </a:cubicBezTo>
                <a:cubicBezTo>
                  <a:pt x="264" y="658"/>
                  <a:pt x="264" y="659"/>
                  <a:pt x="263" y="659"/>
                </a:cubicBezTo>
                <a:close/>
                <a:moveTo>
                  <a:pt x="285" y="654"/>
                </a:moveTo>
                <a:cubicBezTo>
                  <a:pt x="282" y="649"/>
                  <a:pt x="288" y="646"/>
                  <a:pt x="286" y="654"/>
                </a:cubicBezTo>
                <a:cubicBezTo>
                  <a:pt x="286" y="654"/>
                  <a:pt x="285" y="654"/>
                  <a:pt x="285" y="654"/>
                </a:cubicBezTo>
                <a:close/>
                <a:moveTo>
                  <a:pt x="312" y="652"/>
                </a:moveTo>
                <a:cubicBezTo>
                  <a:pt x="311" y="650"/>
                  <a:pt x="308" y="652"/>
                  <a:pt x="309" y="648"/>
                </a:cubicBezTo>
                <a:cubicBezTo>
                  <a:pt x="312" y="647"/>
                  <a:pt x="314" y="650"/>
                  <a:pt x="312" y="652"/>
                </a:cubicBezTo>
                <a:close/>
                <a:moveTo>
                  <a:pt x="319" y="652"/>
                </a:moveTo>
                <a:cubicBezTo>
                  <a:pt x="317" y="651"/>
                  <a:pt x="315" y="643"/>
                  <a:pt x="322" y="645"/>
                </a:cubicBezTo>
                <a:cubicBezTo>
                  <a:pt x="324" y="644"/>
                  <a:pt x="327" y="646"/>
                  <a:pt x="325" y="649"/>
                </a:cubicBezTo>
                <a:cubicBezTo>
                  <a:pt x="323" y="649"/>
                  <a:pt x="323" y="650"/>
                  <a:pt x="322" y="651"/>
                </a:cubicBezTo>
                <a:cubicBezTo>
                  <a:pt x="321" y="651"/>
                  <a:pt x="320" y="652"/>
                  <a:pt x="319" y="652"/>
                </a:cubicBezTo>
                <a:close/>
                <a:moveTo>
                  <a:pt x="278" y="645"/>
                </a:moveTo>
                <a:cubicBezTo>
                  <a:pt x="276" y="643"/>
                  <a:pt x="276" y="643"/>
                  <a:pt x="276" y="641"/>
                </a:cubicBezTo>
                <a:cubicBezTo>
                  <a:pt x="278" y="641"/>
                  <a:pt x="279" y="644"/>
                  <a:pt x="278" y="645"/>
                </a:cubicBezTo>
                <a:close/>
                <a:moveTo>
                  <a:pt x="330" y="637"/>
                </a:moveTo>
                <a:cubicBezTo>
                  <a:pt x="329" y="636"/>
                  <a:pt x="329" y="634"/>
                  <a:pt x="331" y="636"/>
                </a:cubicBezTo>
                <a:cubicBezTo>
                  <a:pt x="330" y="636"/>
                  <a:pt x="330" y="636"/>
                  <a:pt x="330" y="637"/>
                </a:cubicBezTo>
                <a:close/>
                <a:moveTo>
                  <a:pt x="295" y="636"/>
                </a:moveTo>
                <a:cubicBezTo>
                  <a:pt x="295" y="635"/>
                  <a:pt x="296" y="636"/>
                  <a:pt x="297" y="636"/>
                </a:cubicBezTo>
                <a:cubicBezTo>
                  <a:pt x="296" y="636"/>
                  <a:pt x="296" y="636"/>
                  <a:pt x="295" y="636"/>
                </a:cubicBezTo>
                <a:close/>
                <a:moveTo>
                  <a:pt x="322" y="636"/>
                </a:moveTo>
                <a:cubicBezTo>
                  <a:pt x="321" y="635"/>
                  <a:pt x="321" y="633"/>
                  <a:pt x="323" y="635"/>
                </a:cubicBezTo>
                <a:cubicBezTo>
                  <a:pt x="322" y="636"/>
                  <a:pt x="322" y="636"/>
                  <a:pt x="322" y="636"/>
                </a:cubicBezTo>
                <a:close/>
                <a:moveTo>
                  <a:pt x="330" y="635"/>
                </a:moveTo>
                <a:cubicBezTo>
                  <a:pt x="330" y="633"/>
                  <a:pt x="330" y="633"/>
                  <a:pt x="331" y="633"/>
                </a:cubicBezTo>
                <a:cubicBezTo>
                  <a:pt x="331" y="633"/>
                  <a:pt x="330" y="634"/>
                  <a:pt x="330" y="635"/>
                </a:cubicBezTo>
                <a:close/>
                <a:moveTo>
                  <a:pt x="365" y="632"/>
                </a:moveTo>
                <a:cubicBezTo>
                  <a:pt x="362" y="627"/>
                  <a:pt x="372" y="630"/>
                  <a:pt x="367" y="630"/>
                </a:cubicBezTo>
                <a:cubicBezTo>
                  <a:pt x="366" y="631"/>
                  <a:pt x="366" y="632"/>
                  <a:pt x="365" y="632"/>
                </a:cubicBezTo>
                <a:close/>
                <a:moveTo>
                  <a:pt x="334" y="631"/>
                </a:moveTo>
                <a:cubicBezTo>
                  <a:pt x="334" y="631"/>
                  <a:pt x="333" y="630"/>
                  <a:pt x="334" y="630"/>
                </a:cubicBezTo>
                <a:cubicBezTo>
                  <a:pt x="334" y="631"/>
                  <a:pt x="334" y="630"/>
                  <a:pt x="334" y="631"/>
                </a:cubicBezTo>
                <a:close/>
                <a:moveTo>
                  <a:pt x="327" y="628"/>
                </a:moveTo>
                <a:cubicBezTo>
                  <a:pt x="327" y="627"/>
                  <a:pt x="326" y="626"/>
                  <a:pt x="327" y="626"/>
                </a:cubicBezTo>
                <a:cubicBezTo>
                  <a:pt x="327" y="627"/>
                  <a:pt x="328" y="628"/>
                  <a:pt x="327" y="628"/>
                </a:cubicBezTo>
                <a:close/>
                <a:moveTo>
                  <a:pt x="296" y="627"/>
                </a:moveTo>
                <a:cubicBezTo>
                  <a:pt x="295" y="625"/>
                  <a:pt x="295" y="625"/>
                  <a:pt x="297" y="624"/>
                </a:cubicBezTo>
                <a:cubicBezTo>
                  <a:pt x="298" y="625"/>
                  <a:pt x="297" y="626"/>
                  <a:pt x="296" y="627"/>
                </a:cubicBezTo>
                <a:close/>
                <a:moveTo>
                  <a:pt x="265" y="624"/>
                </a:moveTo>
                <a:cubicBezTo>
                  <a:pt x="264" y="622"/>
                  <a:pt x="264" y="622"/>
                  <a:pt x="264" y="622"/>
                </a:cubicBezTo>
                <a:cubicBezTo>
                  <a:pt x="265" y="622"/>
                  <a:pt x="265" y="623"/>
                  <a:pt x="265" y="624"/>
                </a:cubicBezTo>
                <a:close/>
                <a:moveTo>
                  <a:pt x="328" y="619"/>
                </a:moveTo>
                <a:cubicBezTo>
                  <a:pt x="326" y="617"/>
                  <a:pt x="322" y="614"/>
                  <a:pt x="327" y="614"/>
                </a:cubicBezTo>
                <a:cubicBezTo>
                  <a:pt x="329" y="615"/>
                  <a:pt x="330" y="617"/>
                  <a:pt x="328" y="619"/>
                </a:cubicBezTo>
                <a:close/>
                <a:moveTo>
                  <a:pt x="252" y="617"/>
                </a:moveTo>
                <a:cubicBezTo>
                  <a:pt x="250" y="614"/>
                  <a:pt x="250" y="617"/>
                  <a:pt x="248" y="617"/>
                </a:cubicBezTo>
                <a:cubicBezTo>
                  <a:pt x="246" y="610"/>
                  <a:pt x="255" y="613"/>
                  <a:pt x="252" y="617"/>
                </a:cubicBezTo>
                <a:close/>
                <a:moveTo>
                  <a:pt x="300" y="614"/>
                </a:moveTo>
                <a:cubicBezTo>
                  <a:pt x="299" y="612"/>
                  <a:pt x="300" y="612"/>
                  <a:pt x="300" y="613"/>
                </a:cubicBezTo>
                <a:cubicBezTo>
                  <a:pt x="300" y="613"/>
                  <a:pt x="300" y="613"/>
                  <a:pt x="300" y="614"/>
                </a:cubicBezTo>
                <a:close/>
                <a:moveTo>
                  <a:pt x="311" y="611"/>
                </a:moveTo>
                <a:cubicBezTo>
                  <a:pt x="310" y="610"/>
                  <a:pt x="311" y="609"/>
                  <a:pt x="312" y="610"/>
                </a:cubicBezTo>
                <a:cubicBezTo>
                  <a:pt x="311" y="611"/>
                  <a:pt x="311" y="611"/>
                  <a:pt x="311" y="611"/>
                </a:cubicBezTo>
                <a:close/>
                <a:moveTo>
                  <a:pt x="339" y="611"/>
                </a:moveTo>
                <a:cubicBezTo>
                  <a:pt x="339" y="610"/>
                  <a:pt x="339" y="610"/>
                  <a:pt x="339" y="609"/>
                </a:cubicBezTo>
                <a:cubicBezTo>
                  <a:pt x="342" y="608"/>
                  <a:pt x="340" y="610"/>
                  <a:pt x="339" y="611"/>
                </a:cubicBezTo>
                <a:close/>
                <a:moveTo>
                  <a:pt x="348" y="610"/>
                </a:moveTo>
                <a:cubicBezTo>
                  <a:pt x="347" y="607"/>
                  <a:pt x="347" y="607"/>
                  <a:pt x="347" y="607"/>
                </a:cubicBezTo>
                <a:cubicBezTo>
                  <a:pt x="344" y="604"/>
                  <a:pt x="346" y="601"/>
                  <a:pt x="347" y="599"/>
                </a:cubicBezTo>
                <a:cubicBezTo>
                  <a:pt x="352" y="602"/>
                  <a:pt x="348" y="600"/>
                  <a:pt x="349" y="603"/>
                </a:cubicBezTo>
                <a:cubicBezTo>
                  <a:pt x="350" y="603"/>
                  <a:pt x="351" y="602"/>
                  <a:pt x="353" y="604"/>
                </a:cubicBezTo>
                <a:cubicBezTo>
                  <a:pt x="355" y="599"/>
                  <a:pt x="354" y="603"/>
                  <a:pt x="356" y="605"/>
                </a:cubicBezTo>
                <a:cubicBezTo>
                  <a:pt x="356" y="605"/>
                  <a:pt x="354" y="607"/>
                  <a:pt x="356" y="607"/>
                </a:cubicBezTo>
                <a:cubicBezTo>
                  <a:pt x="357" y="605"/>
                  <a:pt x="358" y="605"/>
                  <a:pt x="357" y="607"/>
                </a:cubicBezTo>
                <a:cubicBezTo>
                  <a:pt x="356" y="607"/>
                  <a:pt x="355" y="607"/>
                  <a:pt x="355" y="609"/>
                </a:cubicBezTo>
                <a:cubicBezTo>
                  <a:pt x="354" y="609"/>
                  <a:pt x="350" y="604"/>
                  <a:pt x="350" y="606"/>
                </a:cubicBezTo>
                <a:cubicBezTo>
                  <a:pt x="352" y="607"/>
                  <a:pt x="350" y="611"/>
                  <a:pt x="349" y="608"/>
                </a:cubicBezTo>
                <a:cubicBezTo>
                  <a:pt x="349" y="609"/>
                  <a:pt x="348" y="609"/>
                  <a:pt x="348" y="610"/>
                </a:cubicBezTo>
                <a:close/>
                <a:moveTo>
                  <a:pt x="245" y="609"/>
                </a:moveTo>
                <a:cubicBezTo>
                  <a:pt x="244" y="609"/>
                  <a:pt x="244" y="605"/>
                  <a:pt x="247" y="609"/>
                </a:cubicBezTo>
                <a:cubicBezTo>
                  <a:pt x="246" y="609"/>
                  <a:pt x="246" y="609"/>
                  <a:pt x="245" y="609"/>
                </a:cubicBezTo>
                <a:close/>
                <a:moveTo>
                  <a:pt x="270" y="607"/>
                </a:moveTo>
                <a:cubicBezTo>
                  <a:pt x="270" y="606"/>
                  <a:pt x="269" y="605"/>
                  <a:pt x="269" y="605"/>
                </a:cubicBezTo>
                <a:cubicBezTo>
                  <a:pt x="270" y="602"/>
                  <a:pt x="272" y="604"/>
                  <a:pt x="270" y="607"/>
                </a:cubicBezTo>
                <a:close/>
                <a:moveTo>
                  <a:pt x="265" y="605"/>
                </a:moveTo>
                <a:cubicBezTo>
                  <a:pt x="263" y="603"/>
                  <a:pt x="265" y="602"/>
                  <a:pt x="266" y="604"/>
                </a:cubicBezTo>
                <a:cubicBezTo>
                  <a:pt x="265" y="604"/>
                  <a:pt x="265" y="604"/>
                  <a:pt x="265" y="605"/>
                </a:cubicBezTo>
                <a:close/>
                <a:moveTo>
                  <a:pt x="365" y="597"/>
                </a:moveTo>
                <a:cubicBezTo>
                  <a:pt x="365" y="595"/>
                  <a:pt x="365" y="596"/>
                  <a:pt x="365" y="594"/>
                </a:cubicBezTo>
                <a:cubicBezTo>
                  <a:pt x="368" y="594"/>
                  <a:pt x="367" y="596"/>
                  <a:pt x="369" y="592"/>
                </a:cubicBezTo>
                <a:cubicBezTo>
                  <a:pt x="372" y="592"/>
                  <a:pt x="372" y="592"/>
                  <a:pt x="371" y="595"/>
                </a:cubicBezTo>
                <a:cubicBezTo>
                  <a:pt x="368" y="595"/>
                  <a:pt x="366" y="595"/>
                  <a:pt x="365" y="597"/>
                </a:cubicBezTo>
                <a:close/>
                <a:moveTo>
                  <a:pt x="240" y="595"/>
                </a:moveTo>
                <a:cubicBezTo>
                  <a:pt x="240" y="594"/>
                  <a:pt x="240" y="594"/>
                  <a:pt x="240" y="594"/>
                </a:cubicBezTo>
                <a:cubicBezTo>
                  <a:pt x="240" y="594"/>
                  <a:pt x="240" y="594"/>
                  <a:pt x="240" y="595"/>
                </a:cubicBezTo>
                <a:close/>
                <a:moveTo>
                  <a:pt x="377" y="589"/>
                </a:moveTo>
                <a:cubicBezTo>
                  <a:pt x="376" y="589"/>
                  <a:pt x="376" y="589"/>
                  <a:pt x="375" y="589"/>
                </a:cubicBezTo>
                <a:cubicBezTo>
                  <a:pt x="375" y="586"/>
                  <a:pt x="380" y="586"/>
                  <a:pt x="377" y="589"/>
                </a:cubicBezTo>
                <a:close/>
                <a:moveTo>
                  <a:pt x="330" y="586"/>
                </a:moveTo>
                <a:cubicBezTo>
                  <a:pt x="330" y="584"/>
                  <a:pt x="330" y="585"/>
                  <a:pt x="331" y="584"/>
                </a:cubicBezTo>
                <a:cubicBezTo>
                  <a:pt x="331" y="583"/>
                  <a:pt x="327" y="579"/>
                  <a:pt x="332" y="580"/>
                </a:cubicBezTo>
                <a:cubicBezTo>
                  <a:pt x="332" y="581"/>
                  <a:pt x="331" y="584"/>
                  <a:pt x="331" y="586"/>
                </a:cubicBezTo>
                <a:cubicBezTo>
                  <a:pt x="331" y="586"/>
                  <a:pt x="330" y="586"/>
                  <a:pt x="330" y="586"/>
                </a:cubicBezTo>
                <a:close/>
                <a:moveTo>
                  <a:pt x="377" y="581"/>
                </a:moveTo>
                <a:cubicBezTo>
                  <a:pt x="377" y="580"/>
                  <a:pt x="377" y="578"/>
                  <a:pt x="378" y="580"/>
                </a:cubicBezTo>
                <a:cubicBezTo>
                  <a:pt x="378" y="581"/>
                  <a:pt x="378" y="581"/>
                  <a:pt x="377" y="581"/>
                </a:cubicBezTo>
                <a:close/>
                <a:moveTo>
                  <a:pt x="369" y="579"/>
                </a:moveTo>
                <a:cubicBezTo>
                  <a:pt x="369" y="577"/>
                  <a:pt x="369" y="577"/>
                  <a:pt x="370" y="577"/>
                </a:cubicBezTo>
                <a:cubicBezTo>
                  <a:pt x="370" y="578"/>
                  <a:pt x="370" y="578"/>
                  <a:pt x="369" y="579"/>
                </a:cubicBezTo>
                <a:close/>
                <a:moveTo>
                  <a:pt x="188" y="578"/>
                </a:moveTo>
                <a:cubicBezTo>
                  <a:pt x="185" y="577"/>
                  <a:pt x="185" y="573"/>
                  <a:pt x="185" y="571"/>
                </a:cubicBezTo>
                <a:cubicBezTo>
                  <a:pt x="188" y="568"/>
                  <a:pt x="188" y="577"/>
                  <a:pt x="189" y="578"/>
                </a:cubicBezTo>
                <a:cubicBezTo>
                  <a:pt x="188" y="578"/>
                  <a:pt x="188" y="578"/>
                  <a:pt x="188" y="578"/>
                </a:cubicBezTo>
                <a:close/>
                <a:moveTo>
                  <a:pt x="350" y="575"/>
                </a:moveTo>
                <a:cubicBezTo>
                  <a:pt x="350" y="575"/>
                  <a:pt x="350" y="574"/>
                  <a:pt x="350" y="573"/>
                </a:cubicBezTo>
                <a:cubicBezTo>
                  <a:pt x="352" y="574"/>
                  <a:pt x="351" y="574"/>
                  <a:pt x="350" y="575"/>
                </a:cubicBezTo>
                <a:close/>
                <a:moveTo>
                  <a:pt x="357" y="575"/>
                </a:moveTo>
                <a:cubicBezTo>
                  <a:pt x="355" y="574"/>
                  <a:pt x="358" y="571"/>
                  <a:pt x="358" y="575"/>
                </a:cubicBezTo>
                <a:cubicBezTo>
                  <a:pt x="357" y="575"/>
                  <a:pt x="357" y="575"/>
                  <a:pt x="357" y="575"/>
                </a:cubicBezTo>
                <a:close/>
                <a:moveTo>
                  <a:pt x="341" y="574"/>
                </a:moveTo>
                <a:cubicBezTo>
                  <a:pt x="340" y="573"/>
                  <a:pt x="340" y="573"/>
                  <a:pt x="341" y="573"/>
                </a:cubicBezTo>
                <a:cubicBezTo>
                  <a:pt x="341" y="574"/>
                  <a:pt x="341" y="574"/>
                  <a:pt x="341" y="574"/>
                </a:cubicBezTo>
                <a:close/>
                <a:moveTo>
                  <a:pt x="360" y="573"/>
                </a:moveTo>
                <a:cubicBezTo>
                  <a:pt x="357" y="570"/>
                  <a:pt x="362" y="571"/>
                  <a:pt x="363" y="570"/>
                </a:cubicBezTo>
                <a:cubicBezTo>
                  <a:pt x="363" y="571"/>
                  <a:pt x="360" y="572"/>
                  <a:pt x="360" y="573"/>
                </a:cubicBezTo>
                <a:close/>
                <a:moveTo>
                  <a:pt x="341" y="564"/>
                </a:moveTo>
                <a:cubicBezTo>
                  <a:pt x="340" y="563"/>
                  <a:pt x="340" y="563"/>
                  <a:pt x="339" y="563"/>
                </a:cubicBezTo>
                <a:cubicBezTo>
                  <a:pt x="339" y="560"/>
                  <a:pt x="342" y="562"/>
                  <a:pt x="341" y="564"/>
                </a:cubicBezTo>
                <a:close/>
                <a:moveTo>
                  <a:pt x="181" y="563"/>
                </a:moveTo>
                <a:cubicBezTo>
                  <a:pt x="180" y="560"/>
                  <a:pt x="178" y="557"/>
                  <a:pt x="178" y="553"/>
                </a:cubicBezTo>
                <a:cubicBezTo>
                  <a:pt x="176" y="553"/>
                  <a:pt x="175" y="545"/>
                  <a:pt x="175" y="543"/>
                </a:cubicBezTo>
                <a:cubicBezTo>
                  <a:pt x="173" y="543"/>
                  <a:pt x="171" y="528"/>
                  <a:pt x="176" y="540"/>
                </a:cubicBezTo>
                <a:cubicBezTo>
                  <a:pt x="176" y="542"/>
                  <a:pt x="176" y="544"/>
                  <a:pt x="178" y="547"/>
                </a:cubicBezTo>
                <a:cubicBezTo>
                  <a:pt x="178" y="549"/>
                  <a:pt x="178" y="550"/>
                  <a:pt x="178" y="552"/>
                </a:cubicBezTo>
                <a:cubicBezTo>
                  <a:pt x="179" y="553"/>
                  <a:pt x="180" y="554"/>
                  <a:pt x="181" y="555"/>
                </a:cubicBezTo>
                <a:cubicBezTo>
                  <a:pt x="181" y="555"/>
                  <a:pt x="183" y="562"/>
                  <a:pt x="181" y="563"/>
                </a:cubicBezTo>
                <a:close/>
                <a:moveTo>
                  <a:pt x="328" y="563"/>
                </a:moveTo>
                <a:cubicBezTo>
                  <a:pt x="328" y="563"/>
                  <a:pt x="328" y="563"/>
                  <a:pt x="328" y="562"/>
                </a:cubicBezTo>
                <a:cubicBezTo>
                  <a:pt x="329" y="562"/>
                  <a:pt x="329" y="562"/>
                  <a:pt x="328" y="563"/>
                </a:cubicBezTo>
                <a:close/>
                <a:moveTo>
                  <a:pt x="338" y="559"/>
                </a:moveTo>
                <a:cubicBezTo>
                  <a:pt x="338" y="558"/>
                  <a:pt x="338" y="558"/>
                  <a:pt x="339" y="558"/>
                </a:cubicBezTo>
                <a:cubicBezTo>
                  <a:pt x="338" y="558"/>
                  <a:pt x="338" y="559"/>
                  <a:pt x="338" y="559"/>
                </a:cubicBezTo>
                <a:close/>
                <a:moveTo>
                  <a:pt x="334" y="553"/>
                </a:moveTo>
                <a:cubicBezTo>
                  <a:pt x="333" y="552"/>
                  <a:pt x="334" y="553"/>
                  <a:pt x="335" y="553"/>
                </a:cubicBezTo>
                <a:cubicBezTo>
                  <a:pt x="335" y="553"/>
                  <a:pt x="334" y="553"/>
                  <a:pt x="334" y="553"/>
                </a:cubicBezTo>
                <a:close/>
                <a:moveTo>
                  <a:pt x="343" y="552"/>
                </a:moveTo>
                <a:cubicBezTo>
                  <a:pt x="343" y="549"/>
                  <a:pt x="345" y="550"/>
                  <a:pt x="344" y="547"/>
                </a:cubicBezTo>
                <a:cubicBezTo>
                  <a:pt x="346" y="545"/>
                  <a:pt x="347" y="545"/>
                  <a:pt x="346" y="547"/>
                </a:cubicBezTo>
                <a:cubicBezTo>
                  <a:pt x="349" y="550"/>
                  <a:pt x="347" y="549"/>
                  <a:pt x="345" y="552"/>
                </a:cubicBezTo>
                <a:cubicBezTo>
                  <a:pt x="344" y="552"/>
                  <a:pt x="344" y="552"/>
                  <a:pt x="343" y="552"/>
                </a:cubicBezTo>
                <a:close/>
                <a:moveTo>
                  <a:pt x="334" y="548"/>
                </a:moveTo>
                <a:cubicBezTo>
                  <a:pt x="334" y="548"/>
                  <a:pt x="334" y="548"/>
                  <a:pt x="334" y="547"/>
                </a:cubicBezTo>
                <a:cubicBezTo>
                  <a:pt x="335" y="547"/>
                  <a:pt x="335" y="548"/>
                  <a:pt x="334" y="548"/>
                </a:cubicBezTo>
                <a:close/>
                <a:moveTo>
                  <a:pt x="337" y="545"/>
                </a:moveTo>
                <a:cubicBezTo>
                  <a:pt x="337" y="544"/>
                  <a:pt x="336" y="544"/>
                  <a:pt x="337" y="544"/>
                </a:cubicBezTo>
                <a:cubicBezTo>
                  <a:pt x="337" y="544"/>
                  <a:pt x="337" y="545"/>
                  <a:pt x="337" y="545"/>
                </a:cubicBezTo>
                <a:close/>
                <a:moveTo>
                  <a:pt x="354" y="541"/>
                </a:moveTo>
                <a:cubicBezTo>
                  <a:pt x="351" y="538"/>
                  <a:pt x="355" y="536"/>
                  <a:pt x="355" y="541"/>
                </a:cubicBezTo>
                <a:cubicBezTo>
                  <a:pt x="355" y="541"/>
                  <a:pt x="354" y="541"/>
                  <a:pt x="354" y="541"/>
                </a:cubicBezTo>
                <a:close/>
                <a:moveTo>
                  <a:pt x="338" y="535"/>
                </a:moveTo>
                <a:cubicBezTo>
                  <a:pt x="338" y="534"/>
                  <a:pt x="338" y="533"/>
                  <a:pt x="338" y="533"/>
                </a:cubicBezTo>
                <a:cubicBezTo>
                  <a:pt x="339" y="534"/>
                  <a:pt x="339" y="535"/>
                  <a:pt x="338" y="535"/>
                </a:cubicBezTo>
                <a:close/>
                <a:moveTo>
                  <a:pt x="172" y="535"/>
                </a:moveTo>
                <a:cubicBezTo>
                  <a:pt x="172" y="534"/>
                  <a:pt x="172" y="534"/>
                  <a:pt x="172" y="532"/>
                </a:cubicBezTo>
                <a:cubicBezTo>
                  <a:pt x="172" y="533"/>
                  <a:pt x="173" y="535"/>
                  <a:pt x="172" y="535"/>
                </a:cubicBezTo>
                <a:close/>
                <a:moveTo>
                  <a:pt x="333" y="535"/>
                </a:moveTo>
                <a:cubicBezTo>
                  <a:pt x="331" y="531"/>
                  <a:pt x="330" y="531"/>
                  <a:pt x="334" y="531"/>
                </a:cubicBezTo>
                <a:cubicBezTo>
                  <a:pt x="334" y="534"/>
                  <a:pt x="335" y="534"/>
                  <a:pt x="333" y="535"/>
                </a:cubicBezTo>
                <a:close/>
                <a:moveTo>
                  <a:pt x="364" y="533"/>
                </a:moveTo>
                <a:cubicBezTo>
                  <a:pt x="364" y="532"/>
                  <a:pt x="364" y="532"/>
                  <a:pt x="364" y="532"/>
                </a:cubicBezTo>
                <a:cubicBezTo>
                  <a:pt x="366" y="533"/>
                  <a:pt x="365" y="533"/>
                  <a:pt x="364" y="533"/>
                </a:cubicBezTo>
                <a:close/>
                <a:moveTo>
                  <a:pt x="374" y="533"/>
                </a:moveTo>
                <a:cubicBezTo>
                  <a:pt x="370" y="528"/>
                  <a:pt x="372" y="530"/>
                  <a:pt x="375" y="531"/>
                </a:cubicBezTo>
                <a:cubicBezTo>
                  <a:pt x="375" y="532"/>
                  <a:pt x="374" y="532"/>
                  <a:pt x="374" y="533"/>
                </a:cubicBezTo>
                <a:close/>
                <a:moveTo>
                  <a:pt x="176" y="531"/>
                </a:moveTo>
                <a:cubicBezTo>
                  <a:pt x="173" y="527"/>
                  <a:pt x="170" y="524"/>
                  <a:pt x="167" y="519"/>
                </a:cubicBezTo>
                <a:cubicBezTo>
                  <a:pt x="167" y="516"/>
                  <a:pt x="164" y="514"/>
                  <a:pt x="168" y="511"/>
                </a:cubicBezTo>
                <a:cubicBezTo>
                  <a:pt x="168" y="509"/>
                  <a:pt x="166" y="510"/>
                  <a:pt x="166" y="509"/>
                </a:cubicBezTo>
                <a:cubicBezTo>
                  <a:pt x="166" y="512"/>
                  <a:pt x="166" y="514"/>
                  <a:pt x="163" y="511"/>
                </a:cubicBezTo>
                <a:cubicBezTo>
                  <a:pt x="162" y="509"/>
                  <a:pt x="160" y="507"/>
                  <a:pt x="159" y="504"/>
                </a:cubicBezTo>
                <a:cubicBezTo>
                  <a:pt x="159" y="500"/>
                  <a:pt x="153" y="498"/>
                  <a:pt x="153" y="494"/>
                </a:cubicBezTo>
                <a:cubicBezTo>
                  <a:pt x="156" y="492"/>
                  <a:pt x="152" y="491"/>
                  <a:pt x="150" y="489"/>
                </a:cubicBezTo>
                <a:cubicBezTo>
                  <a:pt x="149" y="486"/>
                  <a:pt x="148" y="484"/>
                  <a:pt x="146" y="483"/>
                </a:cubicBezTo>
                <a:cubicBezTo>
                  <a:pt x="145" y="480"/>
                  <a:pt x="144" y="475"/>
                  <a:pt x="142" y="473"/>
                </a:cubicBezTo>
                <a:cubicBezTo>
                  <a:pt x="141" y="476"/>
                  <a:pt x="139" y="475"/>
                  <a:pt x="139" y="478"/>
                </a:cubicBezTo>
                <a:cubicBezTo>
                  <a:pt x="136" y="480"/>
                  <a:pt x="134" y="481"/>
                  <a:pt x="132" y="483"/>
                </a:cubicBezTo>
                <a:cubicBezTo>
                  <a:pt x="132" y="487"/>
                  <a:pt x="132" y="493"/>
                  <a:pt x="126" y="489"/>
                </a:cubicBezTo>
                <a:cubicBezTo>
                  <a:pt x="121" y="492"/>
                  <a:pt x="126" y="492"/>
                  <a:pt x="126" y="493"/>
                </a:cubicBezTo>
                <a:cubicBezTo>
                  <a:pt x="124" y="494"/>
                  <a:pt x="124" y="494"/>
                  <a:pt x="123" y="496"/>
                </a:cubicBezTo>
                <a:cubicBezTo>
                  <a:pt x="126" y="498"/>
                  <a:pt x="119" y="503"/>
                  <a:pt x="122" y="498"/>
                </a:cubicBezTo>
                <a:cubicBezTo>
                  <a:pt x="122" y="497"/>
                  <a:pt x="122" y="496"/>
                  <a:pt x="122" y="496"/>
                </a:cubicBezTo>
                <a:cubicBezTo>
                  <a:pt x="120" y="496"/>
                  <a:pt x="117" y="498"/>
                  <a:pt x="115" y="498"/>
                </a:cubicBezTo>
                <a:cubicBezTo>
                  <a:pt x="115" y="501"/>
                  <a:pt x="113" y="501"/>
                  <a:pt x="110" y="503"/>
                </a:cubicBezTo>
                <a:cubicBezTo>
                  <a:pt x="107" y="506"/>
                  <a:pt x="106" y="501"/>
                  <a:pt x="104" y="506"/>
                </a:cubicBezTo>
                <a:cubicBezTo>
                  <a:pt x="101" y="504"/>
                  <a:pt x="97" y="506"/>
                  <a:pt x="95" y="508"/>
                </a:cubicBezTo>
                <a:cubicBezTo>
                  <a:pt x="94" y="508"/>
                  <a:pt x="92" y="508"/>
                  <a:pt x="91" y="508"/>
                </a:cubicBezTo>
                <a:cubicBezTo>
                  <a:pt x="87" y="510"/>
                  <a:pt x="83" y="511"/>
                  <a:pt x="78" y="511"/>
                </a:cubicBezTo>
                <a:cubicBezTo>
                  <a:pt x="76" y="507"/>
                  <a:pt x="73" y="508"/>
                  <a:pt x="71" y="508"/>
                </a:cubicBezTo>
                <a:cubicBezTo>
                  <a:pt x="68" y="506"/>
                  <a:pt x="65" y="509"/>
                  <a:pt x="65" y="504"/>
                </a:cubicBezTo>
                <a:cubicBezTo>
                  <a:pt x="64" y="503"/>
                  <a:pt x="63" y="502"/>
                  <a:pt x="61" y="502"/>
                </a:cubicBezTo>
                <a:cubicBezTo>
                  <a:pt x="59" y="502"/>
                  <a:pt x="57" y="502"/>
                  <a:pt x="55" y="501"/>
                </a:cubicBezTo>
                <a:cubicBezTo>
                  <a:pt x="55" y="499"/>
                  <a:pt x="55" y="499"/>
                  <a:pt x="57" y="498"/>
                </a:cubicBezTo>
                <a:cubicBezTo>
                  <a:pt x="57" y="495"/>
                  <a:pt x="56" y="496"/>
                  <a:pt x="54" y="496"/>
                </a:cubicBezTo>
                <a:cubicBezTo>
                  <a:pt x="52" y="495"/>
                  <a:pt x="39" y="488"/>
                  <a:pt x="39" y="486"/>
                </a:cubicBezTo>
                <a:cubicBezTo>
                  <a:pt x="47" y="488"/>
                  <a:pt x="54" y="491"/>
                  <a:pt x="62" y="491"/>
                </a:cubicBezTo>
                <a:cubicBezTo>
                  <a:pt x="65" y="495"/>
                  <a:pt x="67" y="491"/>
                  <a:pt x="70" y="495"/>
                </a:cubicBezTo>
                <a:cubicBezTo>
                  <a:pt x="78" y="499"/>
                  <a:pt x="89" y="497"/>
                  <a:pt x="97" y="492"/>
                </a:cubicBezTo>
                <a:cubicBezTo>
                  <a:pt x="100" y="492"/>
                  <a:pt x="103" y="493"/>
                  <a:pt x="106" y="491"/>
                </a:cubicBezTo>
                <a:cubicBezTo>
                  <a:pt x="111" y="488"/>
                  <a:pt x="111" y="488"/>
                  <a:pt x="112" y="487"/>
                </a:cubicBezTo>
                <a:cubicBezTo>
                  <a:pt x="115" y="487"/>
                  <a:pt x="115" y="487"/>
                  <a:pt x="116" y="486"/>
                </a:cubicBezTo>
                <a:cubicBezTo>
                  <a:pt x="120" y="481"/>
                  <a:pt x="126" y="479"/>
                  <a:pt x="129" y="474"/>
                </a:cubicBezTo>
                <a:cubicBezTo>
                  <a:pt x="129" y="473"/>
                  <a:pt x="133" y="471"/>
                  <a:pt x="131" y="470"/>
                </a:cubicBezTo>
                <a:cubicBezTo>
                  <a:pt x="128" y="471"/>
                  <a:pt x="120" y="473"/>
                  <a:pt x="119" y="476"/>
                </a:cubicBezTo>
                <a:cubicBezTo>
                  <a:pt x="115" y="476"/>
                  <a:pt x="115" y="476"/>
                  <a:pt x="115" y="480"/>
                </a:cubicBezTo>
                <a:cubicBezTo>
                  <a:pt x="111" y="481"/>
                  <a:pt x="110" y="481"/>
                  <a:pt x="106" y="481"/>
                </a:cubicBezTo>
                <a:cubicBezTo>
                  <a:pt x="104" y="478"/>
                  <a:pt x="103" y="479"/>
                  <a:pt x="101" y="479"/>
                </a:cubicBezTo>
                <a:cubicBezTo>
                  <a:pt x="96" y="475"/>
                  <a:pt x="96" y="479"/>
                  <a:pt x="91" y="479"/>
                </a:cubicBezTo>
                <a:cubicBezTo>
                  <a:pt x="90" y="478"/>
                  <a:pt x="90" y="477"/>
                  <a:pt x="88" y="477"/>
                </a:cubicBezTo>
                <a:cubicBezTo>
                  <a:pt x="86" y="480"/>
                  <a:pt x="83" y="482"/>
                  <a:pt x="81" y="484"/>
                </a:cubicBezTo>
                <a:cubicBezTo>
                  <a:pt x="78" y="484"/>
                  <a:pt x="83" y="479"/>
                  <a:pt x="84" y="478"/>
                </a:cubicBezTo>
                <a:cubicBezTo>
                  <a:pt x="86" y="472"/>
                  <a:pt x="78" y="475"/>
                  <a:pt x="79" y="471"/>
                </a:cubicBezTo>
                <a:cubicBezTo>
                  <a:pt x="80" y="471"/>
                  <a:pt x="86" y="473"/>
                  <a:pt x="83" y="470"/>
                </a:cubicBezTo>
                <a:cubicBezTo>
                  <a:pt x="80" y="469"/>
                  <a:pt x="77" y="469"/>
                  <a:pt x="74" y="469"/>
                </a:cubicBezTo>
                <a:cubicBezTo>
                  <a:pt x="70" y="465"/>
                  <a:pt x="66" y="465"/>
                  <a:pt x="61" y="466"/>
                </a:cubicBezTo>
                <a:cubicBezTo>
                  <a:pt x="59" y="463"/>
                  <a:pt x="56" y="464"/>
                  <a:pt x="55" y="464"/>
                </a:cubicBezTo>
                <a:cubicBezTo>
                  <a:pt x="49" y="462"/>
                  <a:pt x="31" y="465"/>
                  <a:pt x="31" y="456"/>
                </a:cubicBezTo>
                <a:cubicBezTo>
                  <a:pt x="33" y="455"/>
                  <a:pt x="33" y="458"/>
                  <a:pt x="34" y="456"/>
                </a:cubicBezTo>
                <a:cubicBezTo>
                  <a:pt x="33" y="452"/>
                  <a:pt x="32" y="453"/>
                  <a:pt x="36" y="451"/>
                </a:cubicBezTo>
                <a:cubicBezTo>
                  <a:pt x="38" y="448"/>
                  <a:pt x="39" y="447"/>
                  <a:pt x="43" y="446"/>
                </a:cubicBezTo>
                <a:cubicBezTo>
                  <a:pt x="43" y="445"/>
                  <a:pt x="43" y="445"/>
                  <a:pt x="43" y="445"/>
                </a:cubicBezTo>
                <a:cubicBezTo>
                  <a:pt x="40" y="440"/>
                  <a:pt x="43" y="439"/>
                  <a:pt x="45" y="436"/>
                </a:cubicBezTo>
                <a:cubicBezTo>
                  <a:pt x="49" y="437"/>
                  <a:pt x="49" y="437"/>
                  <a:pt x="50" y="437"/>
                </a:cubicBezTo>
                <a:cubicBezTo>
                  <a:pt x="52" y="433"/>
                  <a:pt x="51" y="430"/>
                  <a:pt x="52" y="427"/>
                </a:cubicBezTo>
                <a:cubicBezTo>
                  <a:pt x="52" y="429"/>
                  <a:pt x="52" y="432"/>
                  <a:pt x="53" y="435"/>
                </a:cubicBezTo>
                <a:cubicBezTo>
                  <a:pt x="53" y="445"/>
                  <a:pt x="57" y="435"/>
                  <a:pt x="57" y="431"/>
                </a:cubicBezTo>
                <a:cubicBezTo>
                  <a:pt x="58" y="433"/>
                  <a:pt x="58" y="435"/>
                  <a:pt x="59" y="437"/>
                </a:cubicBezTo>
                <a:cubicBezTo>
                  <a:pt x="60" y="437"/>
                  <a:pt x="62" y="435"/>
                  <a:pt x="63" y="433"/>
                </a:cubicBezTo>
                <a:cubicBezTo>
                  <a:pt x="70" y="433"/>
                  <a:pt x="64" y="449"/>
                  <a:pt x="74" y="450"/>
                </a:cubicBezTo>
                <a:cubicBezTo>
                  <a:pt x="76" y="449"/>
                  <a:pt x="79" y="448"/>
                  <a:pt x="82" y="451"/>
                </a:cubicBezTo>
                <a:cubicBezTo>
                  <a:pt x="86" y="451"/>
                  <a:pt x="90" y="451"/>
                  <a:pt x="94" y="452"/>
                </a:cubicBezTo>
                <a:cubicBezTo>
                  <a:pt x="98" y="450"/>
                  <a:pt x="100" y="449"/>
                  <a:pt x="102" y="445"/>
                </a:cubicBezTo>
                <a:cubicBezTo>
                  <a:pt x="104" y="445"/>
                  <a:pt x="106" y="443"/>
                  <a:pt x="107" y="441"/>
                </a:cubicBezTo>
                <a:cubicBezTo>
                  <a:pt x="107" y="438"/>
                  <a:pt x="108" y="437"/>
                  <a:pt x="111" y="436"/>
                </a:cubicBezTo>
                <a:cubicBezTo>
                  <a:pt x="112" y="432"/>
                  <a:pt x="113" y="431"/>
                  <a:pt x="116" y="431"/>
                </a:cubicBezTo>
                <a:cubicBezTo>
                  <a:pt x="117" y="432"/>
                  <a:pt x="118" y="433"/>
                  <a:pt x="120" y="434"/>
                </a:cubicBezTo>
                <a:cubicBezTo>
                  <a:pt x="124" y="432"/>
                  <a:pt x="129" y="434"/>
                  <a:pt x="127" y="426"/>
                </a:cubicBezTo>
                <a:cubicBezTo>
                  <a:pt x="125" y="426"/>
                  <a:pt x="121" y="427"/>
                  <a:pt x="125" y="425"/>
                </a:cubicBezTo>
                <a:cubicBezTo>
                  <a:pt x="125" y="421"/>
                  <a:pt x="124" y="420"/>
                  <a:pt x="121" y="418"/>
                </a:cubicBezTo>
                <a:cubicBezTo>
                  <a:pt x="121" y="416"/>
                  <a:pt x="124" y="418"/>
                  <a:pt x="126" y="415"/>
                </a:cubicBezTo>
                <a:cubicBezTo>
                  <a:pt x="129" y="414"/>
                  <a:pt x="132" y="414"/>
                  <a:pt x="135" y="414"/>
                </a:cubicBezTo>
                <a:cubicBezTo>
                  <a:pt x="138" y="416"/>
                  <a:pt x="139" y="416"/>
                  <a:pt x="140" y="413"/>
                </a:cubicBezTo>
                <a:cubicBezTo>
                  <a:pt x="135" y="410"/>
                  <a:pt x="140" y="409"/>
                  <a:pt x="141" y="405"/>
                </a:cubicBezTo>
                <a:cubicBezTo>
                  <a:pt x="143" y="403"/>
                  <a:pt x="145" y="401"/>
                  <a:pt x="145" y="399"/>
                </a:cubicBezTo>
                <a:cubicBezTo>
                  <a:pt x="140" y="403"/>
                  <a:pt x="130" y="397"/>
                  <a:pt x="126" y="403"/>
                </a:cubicBezTo>
                <a:cubicBezTo>
                  <a:pt x="122" y="402"/>
                  <a:pt x="122" y="402"/>
                  <a:pt x="122" y="406"/>
                </a:cubicBezTo>
                <a:cubicBezTo>
                  <a:pt x="119" y="406"/>
                  <a:pt x="118" y="406"/>
                  <a:pt x="116" y="406"/>
                </a:cubicBezTo>
                <a:cubicBezTo>
                  <a:pt x="114" y="405"/>
                  <a:pt x="114" y="405"/>
                  <a:pt x="112" y="405"/>
                </a:cubicBezTo>
                <a:cubicBezTo>
                  <a:pt x="111" y="406"/>
                  <a:pt x="110" y="407"/>
                  <a:pt x="108" y="407"/>
                </a:cubicBezTo>
                <a:cubicBezTo>
                  <a:pt x="107" y="406"/>
                  <a:pt x="112" y="403"/>
                  <a:pt x="109" y="401"/>
                </a:cubicBezTo>
                <a:cubicBezTo>
                  <a:pt x="107" y="402"/>
                  <a:pt x="107" y="402"/>
                  <a:pt x="107" y="403"/>
                </a:cubicBezTo>
                <a:cubicBezTo>
                  <a:pt x="105" y="403"/>
                  <a:pt x="101" y="401"/>
                  <a:pt x="101" y="404"/>
                </a:cubicBezTo>
                <a:cubicBezTo>
                  <a:pt x="95" y="401"/>
                  <a:pt x="97" y="408"/>
                  <a:pt x="98" y="411"/>
                </a:cubicBezTo>
                <a:cubicBezTo>
                  <a:pt x="96" y="411"/>
                  <a:pt x="95" y="409"/>
                  <a:pt x="95" y="407"/>
                </a:cubicBezTo>
                <a:cubicBezTo>
                  <a:pt x="94" y="407"/>
                  <a:pt x="93" y="407"/>
                  <a:pt x="92" y="407"/>
                </a:cubicBezTo>
                <a:cubicBezTo>
                  <a:pt x="90" y="410"/>
                  <a:pt x="88" y="406"/>
                  <a:pt x="86" y="404"/>
                </a:cubicBezTo>
                <a:cubicBezTo>
                  <a:pt x="85" y="404"/>
                  <a:pt x="85" y="405"/>
                  <a:pt x="85" y="406"/>
                </a:cubicBezTo>
                <a:cubicBezTo>
                  <a:pt x="82" y="406"/>
                  <a:pt x="83" y="403"/>
                  <a:pt x="83" y="400"/>
                </a:cubicBezTo>
                <a:cubicBezTo>
                  <a:pt x="81" y="398"/>
                  <a:pt x="83" y="398"/>
                  <a:pt x="82" y="396"/>
                </a:cubicBezTo>
                <a:cubicBezTo>
                  <a:pt x="78" y="397"/>
                  <a:pt x="76" y="398"/>
                  <a:pt x="72" y="399"/>
                </a:cubicBezTo>
                <a:cubicBezTo>
                  <a:pt x="72" y="398"/>
                  <a:pt x="72" y="398"/>
                  <a:pt x="72" y="397"/>
                </a:cubicBezTo>
                <a:cubicBezTo>
                  <a:pt x="67" y="392"/>
                  <a:pt x="72" y="394"/>
                  <a:pt x="74" y="392"/>
                </a:cubicBezTo>
                <a:cubicBezTo>
                  <a:pt x="74" y="393"/>
                  <a:pt x="74" y="393"/>
                  <a:pt x="75" y="393"/>
                </a:cubicBezTo>
                <a:cubicBezTo>
                  <a:pt x="77" y="390"/>
                  <a:pt x="84" y="389"/>
                  <a:pt x="84" y="385"/>
                </a:cubicBezTo>
                <a:cubicBezTo>
                  <a:pt x="87" y="381"/>
                  <a:pt x="85" y="384"/>
                  <a:pt x="89" y="384"/>
                </a:cubicBezTo>
                <a:cubicBezTo>
                  <a:pt x="90" y="381"/>
                  <a:pt x="91" y="375"/>
                  <a:pt x="88" y="374"/>
                </a:cubicBezTo>
                <a:cubicBezTo>
                  <a:pt x="84" y="374"/>
                  <a:pt x="86" y="376"/>
                  <a:pt x="85" y="376"/>
                </a:cubicBezTo>
                <a:cubicBezTo>
                  <a:pt x="84" y="373"/>
                  <a:pt x="85" y="372"/>
                  <a:pt x="83" y="370"/>
                </a:cubicBezTo>
                <a:cubicBezTo>
                  <a:pt x="78" y="370"/>
                  <a:pt x="78" y="368"/>
                  <a:pt x="77" y="366"/>
                </a:cubicBezTo>
                <a:cubicBezTo>
                  <a:pt x="74" y="368"/>
                  <a:pt x="73" y="365"/>
                  <a:pt x="70" y="364"/>
                </a:cubicBezTo>
                <a:cubicBezTo>
                  <a:pt x="69" y="360"/>
                  <a:pt x="69" y="359"/>
                  <a:pt x="66" y="360"/>
                </a:cubicBezTo>
                <a:cubicBezTo>
                  <a:pt x="64" y="357"/>
                  <a:pt x="64" y="355"/>
                  <a:pt x="60" y="354"/>
                </a:cubicBezTo>
                <a:cubicBezTo>
                  <a:pt x="59" y="352"/>
                  <a:pt x="57" y="352"/>
                  <a:pt x="56" y="350"/>
                </a:cubicBezTo>
                <a:cubicBezTo>
                  <a:pt x="52" y="350"/>
                  <a:pt x="50" y="347"/>
                  <a:pt x="48" y="344"/>
                </a:cubicBezTo>
                <a:cubicBezTo>
                  <a:pt x="47" y="340"/>
                  <a:pt x="45" y="338"/>
                  <a:pt x="42" y="337"/>
                </a:cubicBezTo>
                <a:cubicBezTo>
                  <a:pt x="40" y="334"/>
                  <a:pt x="40" y="333"/>
                  <a:pt x="41" y="331"/>
                </a:cubicBezTo>
                <a:cubicBezTo>
                  <a:pt x="38" y="328"/>
                  <a:pt x="38" y="328"/>
                  <a:pt x="35" y="325"/>
                </a:cubicBezTo>
                <a:cubicBezTo>
                  <a:pt x="32" y="324"/>
                  <a:pt x="30" y="321"/>
                  <a:pt x="33" y="319"/>
                </a:cubicBezTo>
                <a:cubicBezTo>
                  <a:pt x="33" y="314"/>
                  <a:pt x="28" y="315"/>
                  <a:pt x="30" y="320"/>
                </a:cubicBezTo>
                <a:cubicBezTo>
                  <a:pt x="30" y="322"/>
                  <a:pt x="30" y="322"/>
                  <a:pt x="30" y="323"/>
                </a:cubicBezTo>
                <a:cubicBezTo>
                  <a:pt x="25" y="323"/>
                  <a:pt x="30" y="312"/>
                  <a:pt x="25" y="313"/>
                </a:cubicBezTo>
                <a:cubicBezTo>
                  <a:pt x="23" y="311"/>
                  <a:pt x="22" y="313"/>
                  <a:pt x="22" y="310"/>
                </a:cubicBezTo>
                <a:cubicBezTo>
                  <a:pt x="25" y="307"/>
                  <a:pt x="26" y="310"/>
                  <a:pt x="27" y="313"/>
                </a:cubicBezTo>
                <a:cubicBezTo>
                  <a:pt x="29" y="312"/>
                  <a:pt x="27" y="303"/>
                  <a:pt x="31" y="310"/>
                </a:cubicBezTo>
                <a:cubicBezTo>
                  <a:pt x="31" y="312"/>
                  <a:pt x="31" y="314"/>
                  <a:pt x="34" y="312"/>
                </a:cubicBezTo>
                <a:cubicBezTo>
                  <a:pt x="32" y="308"/>
                  <a:pt x="34" y="307"/>
                  <a:pt x="33" y="303"/>
                </a:cubicBezTo>
                <a:cubicBezTo>
                  <a:pt x="30" y="303"/>
                  <a:pt x="30" y="303"/>
                  <a:pt x="30" y="303"/>
                </a:cubicBezTo>
                <a:cubicBezTo>
                  <a:pt x="30" y="302"/>
                  <a:pt x="29" y="301"/>
                  <a:pt x="28" y="301"/>
                </a:cubicBezTo>
                <a:cubicBezTo>
                  <a:pt x="28" y="300"/>
                  <a:pt x="30" y="299"/>
                  <a:pt x="30" y="298"/>
                </a:cubicBezTo>
                <a:cubicBezTo>
                  <a:pt x="26" y="297"/>
                  <a:pt x="26" y="295"/>
                  <a:pt x="26" y="293"/>
                </a:cubicBezTo>
                <a:cubicBezTo>
                  <a:pt x="28" y="292"/>
                  <a:pt x="28" y="293"/>
                  <a:pt x="30" y="294"/>
                </a:cubicBezTo>
                <a:cubicBezTo>
                  <a:pt x="31" y="296"/>
                  <a:pt x="33" y="302"/>
                  <a:pt x="37" y="300"/>
                </a:cubicBezTo>
                <a:cubicBezTo>
                  <a:pt x="37" y="300"/>
                  <a:pt x="43" y="307"/>
                  <a:pt x="43" y="303"/>
                </a:cubicBezTo>
                <a:cubicBezTo>
                  <a:pt x="42" y="302"/>
                  <a:pt x="43" y="300"/>
                  <a:pt x="43" y="298"/>
                </a:cubicBezTo>
                <a:cubicBezTo>
                  <a:pt x="40" y="297"/>
                  <a:pt x="41" y="299"/>
                  <a:pt x="40" y="299"/>
                </a:cubicBezTo>
                <a:cubicBezTo>
                  <a:pt x="39" y="298"/>
                  <a:pt x="39" y="298"/>
                  <a:pt x="38" y="297"/>
                </a:cubicBezTo>
                <a:cubicBezTo>
                  <a:pt x="37" y="294"/>
                  <a:pt x="38" y="293"/>
                  <a:pt x="34" y="296"/>
                </a:cubicBezTo>
                <a:cubicBezTo>
                  <a:pt x="32" y="294"/>
                  <a:pt x="33" y="291"/>
                  <a:pt x="29" y="289"/>
                </a:cubicBezTo>
                <a:cubicBezTo>
                  <a:pt x="29" y="288"/>
                  <a:pt x="29" y="286"/>
                  <a:pt x="29" y="286"/>
                </a:cubicBezTo>
                <a:cubicBezTo>
                  <a:pt x="28" y="284"/>
                  <a:pt x="27" y="283"/>
                  <a:pt x="26" y="281"/>
                </a:cubicBezTo>
                <a:cubicBezTo>
                  <a:pt x="18" y="279"/>
                  <a:pt x="22" y="268"/>
                  <a:pt x="14" y="267"/>
                </a:cubicBezTo>
                <a:cubicBezTo>
                  <a:pt x="14" y="266"/>
                  <a:pt x="13" y="266"/>
                  <a:pt x="13" y="266"/>
                </a:cubicBezTo>
                <a:cubicBezTo>
                  <a:pt x="12" y="264"/>
                  <a:pt x="11" y="263"/>
                  <a:pt x="10" y="260"/>
                </a:cubicBezTo>
                <a:cubicBezTo>
                  <a:pt x="7" y="257"/>
                  <a:pt x="8" y="253"/>
                  <a:pt x="8" y="250"/>
                </a:cubicBezTo>
                <a:cubicBezTo>
                  <a:pt x="6" y="247"/>
                  <a:pt x="5" y="246"/>
                  <a:pt x="5" y="242"/>
                </a:cubicBezTo>
                <a:cubicBezTo>
                  <a:pt x="2" y="241"/>
                  <a:pt x="5" y="239"/>
                  <a:pt x="6" y="237"/>
                </a:cubicBezTo>
                <a:cubicBezTo>
                  <a:pt x="6" y="233"/>
                  <a:pt x="5" y="230"/>
                  <a:pt x="5" y="227"/>
                </a:cubicBezTo>
                <a:cubicBezTo>
                  <a:pt x="1" y="226"/>
                  <a:pt x="3" y="234"/>
                  <a:pt x="2" y="235"/>
                </a:cubicBezTo>
                <a:cubicBezTo>
                  <a:pt x="0" y="232"/>
                  <a:pt x="2" y="225"/>
                  <a:pt x="1" y="221"/>
                </a:cubicBezTo>
                <a:cubicBezTo>
                  <a:pt x="1" y="220"/>
                  <a:pt x="1" y="191"/>
                  <a:pt x="2" y="190"/>
                </a:cubicBezTo>
                <a:cubicBezTo>
                  <a:pt x="3" y="193"/>
                  <a:pt x="3" y="193"/>
                  <a:pt x="7" y="194"/>
                </a:cubicBezTo>
                <a:cubicBezTo>
                  <a:pt x="8" y="197"/>
                  <a:pt x="5" y="200"/>
                  <a:pt x="10" y="200"/>
                </a:cubicBezTo>
                <a:cubicBezTo>
                  <a:pt x="11" y="202"/>
                  <a:pt x="12" y="204"/>
                  <a:pt x="13" y="206"/>
                </a:cubicBezTo>
                <a:cubicBezTo>
                  <a:pt x="13" y="208"/>
                  <a:pt x="13" y="208"/>
                  <a:pt x="14" y="211"/>
                </a:cubicBezTo>
                <a:cubicBezTo>
                  <a:pt x="14" y="210"/>
                  <a:pt x="15" y="188"/>
                  <a:pt x="17" y="189"/>
                </a:cubicBezTo>
                <a:cubicBezTo>
                  <a:pt x="18" y="193"/>
                  <a:pt x="17" y="198"/>
                  <a:pt x="20" y="202"/>
                </a:cubicBezTo>
                <a:cubicBezTo>
                  <a:pt x="22" y="202"/>
                  <a:pt x="21" y="197"/>
                  <a:pt x="20" y="196"/>
                </a:cubicBezTo>
                <a:cubicBezTo>
                  <a:pt x="20" y="194"/>
                  <a:pt x="20" y="192"/>
                  <a:pt x="21" y="191"/>
                </a:cubicBezTo>
                <a:cubicBezTo>
                  <a:pt x="21" y="185"/>
                  <a:pt x="20" y="176"/>
                  <a:pt x="23" y="171"/>
                </a:cubicBezTo>
                <a:cubicBezTo>
                  <a:pt x="22" y="171"/>
                  <a:pt x="20" y="171"/>
                  <a:pt x="20" y="171"/>
                </a:cubicBezTo>
                <a:cubicBezTo>
                  <a:pt x="20" y="169"/>
                  <a:pt x="21" y="169"/>
                  <a:pt x="23" y="168"/>
                </a:cubicBezTo>
                <a:cubicBezTo>
                  <a:pt x="23" y="170"/>
                  <a:pt x="24" y="174"/>
                  <a:pt x="23" y="177"/>
                </a:cubicBezTo>
                <a:cubicBezTo>
                  <a:pt x="23" y="179"/>
                  <a:pt x="22" y="180"/>
                  <a:pt x="24" y="183"/>
                </a:cubicBezTo>
                <a:cubicBezTo>
                  <a:pt x="25" y="188"/>
                  <a:pt x="22" y="195"/>
                  <a:pt x="26" y="201"/>
                </a:cubicBezTo>
                <a:cubicBezTo>
                  <a:pt x="25" y="207"/>
                  <a:pt x="26" y="209"/>
                  <a:pt x="27" y="215"/>
                </a:cubicBezTo>
                <a:cubicBezTo>
                  <a:pt x="32" y="222"/>
                  <a:pt x="30" y="220"/>
                  <a:pt x="32" y="214"/>
                </a:cubicBezTo>
                <a:cubicBezTo>
                  <a:pt x="33" y="217"/>
                  <a:pt x="34" y="220"/>
                  <a:pt x="36" y="223"/>
                </a:cubicBezTo>
                <a:cubicBezTo>
                  <a:pt x="38" y="223"/>
                  <a:pt x="38" y="222"/>
                  <a:pt x="39" y="220"/>
                </a:cubicBezTo>
                <a:cubicBezTo>
                  <a:pt x="39" y="212"/>
                  <a:pt x="42" y="219"/>
                  <a:pt x="45" y="216"/>
                </a:cubicBezTo>
                <a:cubicBezTo>
                  <a:pt x="48" y="216"/>
                  <a:pt x="44" y="222"/>
                  <a:pt x="47" y="222"/>
                </a:cubicBezTo>
                <a:cubicBezTo>
                  <a:pt x="48" y="220"/>
                  <a:pt x="48" y="217"/>
                  <a:pt x="49" y="215"/>
                </a:cubicBezTo>
                <a:cubicBezTo>
                  <a:pt x="45" y="214"/>
                  <a:pt x="47" y="213"/>
                  <a:pt x="47" y="209"/>
                </a:cubicBezTo>
                <a:cubicBezTo>
                  <a:pt x="44" y="208"/>
                  <a:pt x="45" y="207"/>
                  <a:pt x="47" y="204"/>
                </a:cubicBezTo>
                <a:cubicBezTo>
                  <a:pt x="45" y="203"/>
                  <a:pt x="46" y="202"/>
                  <a:pt x="45" y="200"/>
                </a:cubicBezTo>
                <a:cubicBezTo>
                  <a:pt x="44" y="198"/>
                  <a:pt x="45" y="198"/>
                  <a:pt x="47" y="197"/>
                </a:cubicBezTo>
                <a:cubicBezTo>
                  <a:pt x="48" y="195"/>
                  <a:pt x="46" y="187"/>
                  <a:pt x="45" y="185"/>
                </a:cubicBezTo>
                <a:cubicBezTo>
                  <a:pt x="46" y="185"/>
                  <a:pt x="47" y="184"/>
                  <a:pt x="48" y="184"/>
                </a:cubicBezTo>
                <a:cubicBezTo>
                  <a:pt x="50" y="190"/>
                  <a:pt x="51" y="184"/>
                  <a:pt x="51" y="181"/>
                </a:cubicBezTo>
                <a:cubicBezTo>
                  <a:pt x="49" y="181"/>
                  <a:pt x="50" y="174"/>
                  <a:pt x="51" y="173"/>
                </a:cubicBezTo>
                <a:cubicBezTo>
                  <a:pt x="54" y="172"/>
                  <a:pt x="52" y="167"/>
                  <a:pt x="51" y="172"/>
                </a:cubicBezTo>
                <a:cubicBezTo>
                  <a:pt x="50" y="170"/>
                  <a:pt x="51" y="170"/>
                  <a:pt x="51" y="169"/>
                </a:cubicBezTo>
                <a:cubicBezTo>
                  <a:pt x="50" y="169"/>
                  <a:pt x="50" y="168"/>
                  <a:pt x="50" y="167"/>
                </a:cubicBezTo>
                <a:cubicBezTo>
                  <a:pt x="50" y="166"/>
                  <a:pt x="41" y="160"/>
                  <a:pt x="47" y="160"/>
                </a:cubicBezTo>
                <a:cubicBezTo>
                  <a:pt x="48" y="162"/>
                  <a:pt x="47" y="162"/>
                  <a:pt x="49" y="162"/>
                </a:cubicBezTo>
                <a:cubicBezTo>
                  <a:pt x="48" y="160"/>
                  <a:pt x="48" y="158"/>
                  <a:pt x="48" y="156"/>
                </a:cubicBezTo>
                <a:cubicBezTo>
                  <a:pt x="46" y="155"/>
                  <a:pt x="44" y="152"/>
                  <a:pt x="45" y="150"/>
                </a:cubicBezTo>
                <a:cubicBezTo>
                  <a:pt x="45" y="147"/>
                  <a:pt x="43" y="148"/>
                  <a:pt x="43" y="147"/>
                </a:cubicBezTo>
                <a:cubicBezTo>
                  <a:pt x="42" y="142"/>
                  <a:pt x="48" y="145"/>
                  <a:pt x="47" y="140"/>
                </a:cubicBezTo>
                <a:cubicBezTo>
                  <a:pt x="46" y="141"/>
                  <a:pt x="46" y="142"/>
                  <a:pt x="45" y="142"/>
                </a:cubicBezTo>
                <a:cubicBezTo>
                  <a:pt x="45" y="141"/>
                  <a:pt x="42" y="142"/>
                  <a:pt x="41" y="142"/>
                </a:cubicBezTo>
                <a:cubicBezTo>
                  <a:pt x="41" y="152"/>
                  <a:pt x="32" y="140"/>
                  <a:pt x="36" y="140"/>
                </a:cubicBezTo>
                <a:cubicBezTo>
                  <a:pt x="36" y="145"/>
                  <a:pt x="37" y="143"/>
                  <a:pt x="38" y="140"/>
                </a:cubicBezTo>
                <a:cubicBezTo>
                  <a:pt x="38" y="138"/>
                  <a:pt x="36" y="133"/>
                  <a:pt x="40" y="136"/>
                </a:cubicBezTo>
                <a:cubicBezTo>
                  <a:pt x="40" y="134"/>
                  <a:pt x="40" y="134"/>
                  <a:pt x="38" y="134"/>
                </a:cubicBezTo>
                <a:cubicBezTo>
                  <a:pt x="38" y="131"/>
                  <a:pt x="37" y="130"/>
                  <a:pt x="37" y="128"/>
                </a:cubicBezTo>
                <a:cubicBezTo>
                  <a:pt x="36" y="127"/>
                  <a:pt x="35" y="127"/>
                  <a:pt x="34" y="127"/>
                </a:cubicBezTo>
                <a:cubicBezTo>
                  <a:pt x="34" y="124"/>
                  <a:pt x="35" y="121"/>
                  <a:pt x="32" y="120"/>
                </a:cubicBezTo>
                <a:cubicBezTo>
                  <a:pt x="33" y="119"/>
                  <a:pt x="34" y="116"/>
                  <a:pt x="34" y="115"/>
                </a:cubicBezTo>
                <a:cubicBezTo>
                  <a:pt x="36" y="115"/>
                  <a:pt x="40" y="117"/>
                  <a:pt x="35" y="114"/>
                </a:cubicBezTo>
                <a:cubicBezTo>
                  <a:pt x="35" y="112"/>
                  <a:pt x="34" y="111"/>
                  <a:pt x="34" y="111"/>
                </a:cubicBezTo>
                <a:cubicBezTo>
                  <a:pt x="34" y="107"/>
                  <a:pt x="34" y="101"/>
                  <a:pt x="38" y="107"/>
                </a:cubicBezTo>
                <a:cubicBezTo>
                  <a:pt x="39" y="106"/>
                  <a:pt x="38" y="103"/>
                  <a:pt x="40" y="103"/>
                </a:cubicBezTo>
                <a:cubicBezTo>
                  <a:pt x="43" y="106"/>
                  <a:pt x="42" y="107"/>
                  <a:pt x="38" y="109"/>
                </a:cubicBezTo>
                <a:cubicBezTo>
                  <a:pt x="38" y="112"/>
                  <a:pt x="40" y="111"/>
                  <a:pt x="41" y="109"/>
                </a:cubicBezTo>
                <a:cubicBezTo>
                  <a:pt x="46" y="112"/>
                  <a:pt x="42" y="105"/>
                  <a:pt x="43" y="104"/>
                </a:cubicBezTo>
                <a:cubicBezTo>
                  <a:pt x="45" y="103"/>
                  <a:pt x="44" y="105"/>
                  <a:pt x="45" y="105"/>
                </a:cubicBezTo>
                <a:cubicBezTo>
                  <a:pt x="47" y="103"/>
                  <a:pt x="47" y="102"/>
                  <a:pt x="45" y="100"/>
                </a:cubicBezTo>
                <a:cubicBezTo>
                  <a:pt x="40" y="99"/>
                  <a:pt x="44" y="99"/>
                  <a:pt x="46" y="98"/>
                </a:cubicBezTo>
                <a:cubicBezTo>
                  <a:pt x="46" y="96"/>
                  <a:pt x="44" y="90"/>
                  <a:pt x="44" y="94"/>
                </a:cubicBezTo>
                <a:cubicBezTo>
                  <a:pt x="47" y="94"/>
                  <a:pt x="42" y="99"/>
                  <a:pt x="41" y="100"/>
                </a:cubicBezTo>
                <a:cubicBezTo>
                  <a:pt x="38" y="99"/>
                  <a:pt x="39" y="98"/>
                  <a:pt x="39" y="96"/>
                </a:cubicBezTo>
                <a:cubicBezTo>
                  <a:pt x="39" y="94"/>
                  <a:pt x="40" y="91"/>
                  <a:pt x="41" y="94"/>
                </a:cubicBezTo>
                <a:cubicBezTo>
                  <a:pt x="42" y="91"/>
                  <a:pt x="41" y="88"/>
                  <a:pt x="43" y="87"/>
                </a:cubicBezTo>
                <a:cubicBezTo>
                  <a:pt x="43" y="89"/>
                  <a:pt x="43" y="91"/>
                  <a:pt x="44" y="92"/>
                </a:cubicBezTo>
                <a:cubicBezTo>
                  <a:pt x="44" y="92"/>
                  <a:pt x="45" y="92"/>
                  <a:pt x="45" y="92"/>
                </a:cubicBezTo>
                <a:cubicBezTo>
                  <a:pt x="46" y="91"/>
                  <a:pt x="46" y="88"/>
                  <a:pt x="48" y="90"/>
                </a:cubicBezTo>
                <a:cubicBezTo>
                  <a:pt x="51" y="89"/>
                  <a:pt x="51" y="90"/>
                  <a:pt x="52" y="85"/>
                </a:cubicBezTo>
                <a:cubicBezTo>
                  <a:pt x="53" y="89"/>
                  <a:pt x="55" y="82"/>
                  <a:pt x="55" y="82"/>
                </a:cubicBezTo>
                <a:cubicBezTo>
                  <a:pt x="56" y="82"/>
                  <a:pt x="57" y="84"/>
                  <a:pt x="57" y="80"/>
                </a:cubicBezTo>
                <a:cubicBezTo>
                  <a:pt x="54" y="79"/>
                  <a:pt x="54" y="79"/>
                  <a:pt x="54" y="78"/>
                </a:cubicBezTo>
                <a:cubicBezTo>
                  <a:pt x="56" y="77"/>
                  <a:pt x="57" y="78"/>
                  <a:pt x="59" y="78"/>
                </a:cubicBezTo>
                <a:cubicBezTo>
                  <a:pt x="61" y="74"/>
                  <a:pt x="54" y="71"/>
                  <a:pt x="59" y="72"/>
                </a:cubicBezTo>
                <a:cubicBezTo>
                  <a:pt x="60" y="69"/>
                  <a:pt x="61" y="69"/>
                  <a:pt x="59" y="67"/>
                </a:cubicBezTo>
                <a:cubicBezTo>
                  <a:pt x="57" y="70"/>
                  <a:pt x="57" y="68"/>
                  <a:pt x="57" y="66"/>
                </a:cubicBezTo>
                <a:cubicBezTo>
                  <a:pt x="62" y="66"/>
                  <a:pt x="61" y="59"/>
                  <a:pt x="63" y="57"/>
                </a:cubicBezTo>
                <a:cubicBezTo>
                  <a:pt x="63" y="49"/>
                  <a:pt x="67" y="42"/>
                  <a:pt x="69" y="35"/>
                </a:cubicBezTo>
                <a:cubicBezTo>
                  <a:pt x="69" y="31"/>
                  <a:pt x="68" y="31"/>
                  <a:pt x="72" y="31"/>
                </a:cubicBezTo>
                <a:cubicBezTo>
                  <a:pt x="73" y="28"/>
                  <a:pt x="73" y="28"/>
                  <a:pt x="75" y="28"/>
                </a:cubicBezTo>
                <a:cubicBezTo>
                  <a:pt x="76" y="28"/>
                  <a:pt x="77" y="25"/>
                  <a:pt x="77" y="25"/>
                </a:cubicBezTo>
                <a:cubicBezTo>
                  <a:pt x="79" y="24"/>
                  <a:pt x="80" y="20"/>
                  <a:pt x="80" y="27"/>
                </a:cubicBezTo>
                <a:cubicBezTo>
                  <a:pt x="82" y="29"/>
                  <a:pt x="84" y="21"/>
                  <a:pt x="84" y="20"/>
                </a:cubicBezTo>
                <a:cubicBezTo>
                  <a:pt x="88" y="14"/>
                  <a:pt x="82" y="11"/>
                  <a:pt x="92" y="10"/>
                </a:cubicBezTo>
                <a:cubicBezTo>
                  <a:pt x="98" y="4"/>
                  <a:pt x="98" y="4"/>
                  <a:pt x="98" y="4"/>
                </a:cubicBezTo>
                <a:cubicBezTo>
                  <a:pt x="100" y="6"/>
                  <a:pt x="102" y="3"/>
                  <a:pt x="104" y="7"/>
                </a:cubicBezTo>
                <a:cubicBezTo>
                  <a:pt x="106" y="3"/>
                  <a:pt x="103" y="1"/>
                  <a:pt x="110" y="0"/>
                </a:cubicBezTo>
                <a:cubicBezTo>
                  <a:pt x="111" y="3"/>
                  <a:pt x="111" y="3"/>
                  <a:pt x="110" y="6"/>
                </a:cubicBezTo>
                <a:cubicBezTo>
                  <a:pt x="107" y="6"/>
                  <a:pt x="108" y="6"/>
                  <a:pt x="106" y="8"/>
                </a:cubicBezTo>
                <a:cubicBezTo>
                  <a:pt x="106" y="10"/>
                  <a:pt x="103" y="12"/>
                  <a:pt x="104" y="15"/>
                </a:cubicBezTo>
                <a:cubicBezTo>
                  <a:pt x="105" y="14"/>
                  <a:pt x="107" y="13"/>
                  <a:pt x="108" y="12"/>
                </a:cubicBezTo>
                <a:cubicBezTo>
                  <a:pt x="108" y="15"/>
                  <a:pt x="107" y="15"/>
                  <a:pt x="110" y="17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8" y="20"/>
                  <a:pt x="110" y="23"/>
                  <a:pt x="111" y="18"/>
                </a:cubicBezTo>
                <a:cubicBezTo>
                  <a:pt x="112" y="17"/>
                  <a:pt x="114" y="15"/>
                  <a:pt x="115" y="15"/>
                </a:cubicBezTo>
                <a:cubicBezTo>
                  <a:pt x="116" y="17"/>
                  <a:pt x="113" y="20"/>
                  <a:pt x="111" y="21"/>
                </a:cubicBezTo>
                <a:cubicBezTo>
                  <a:pt x="111" y="25"/>
                  <a:pt x="108" y="31"/>
                  <a:pt x="105" y="34"/>
                </a:cubicBezTo>
                <a:cubicBezTo>
                  <a:pt x="104" y="36"/>
                  <a:pt x="104" y="38"/>
                  <a:pt x="103" y="40"/>
                </a:cubicBezTo>
                <a:cubicBezTo>
                  <a:pt x="101" y="42"/>
                  <a:pt x="99" y="46"/>
                  <a:pt x="98" y="49"/>
                </a:cubicBezTo>
                <a:cubicBezTo>
                  <a:pt x="98" y="54"/>
                  <a:pt x="92" y="67"/>
                  <a:pt x="96" y="70"/>
                </a:cubicBezTo>
                <a:cubicBezTo>
                  <a:pt x="96" y="71"/>
                  <a:pt x="96" y="79"/>
                  <a:pt x="97" y="79"/>
                </a:cubicBezTo>
                <a:cubicBezTo>
                  <a:pt x="98" y="76"/>
                  <a:pt x="98" y="75"/>
                  <a:pt x="101" y="75"/>
                </a:cubicBezTo>
                <a:cubicBezTo>
                  <a:pt x="101" y="79"/>
                  <a:pt x="97" y="80"/>
                  <a:pt x="104" y="82"/>
                </a:cubicBezTo>
                <a:cubicBezTo>
                  <a:pt x="105" y="80"/>
                  <a:pt x="105" y="80"/>
                  <a:pt x="107" y="79"/>
                </a:cubicBezTo>
                <a:cubicBezTo>
                  <a:pt x="109" y="77"/>
                  <a:pt x="108" y="80"/>
                  <a:pt x="108" y="81"/>
                </a:cubicBezTo>
                <a:cubicBezTo>
                  <a:pt x="105" y="84"/>
                  <a:pt x="108" y="91"/>
                  <a:pt x="102" y="92"/>
                </a:cubicBezTo>
                <a:cubicBezTo>
                  <a:pt x="99" y="87"/>
                  <a:pt x="96" y="90"/>
                  <a:pt x="101" y="94"/>
                </a:cubicBezTo>
                <a:cubicBezTo>
                  <a:pt x="101" y="99"/>
                  <a:pt x="94" y="90"/>
                  <a:pt x="96" y="98"/>
                </a:cubicBezTo>
                <a:cubicBezTo>
                  <a:pt x="91" y="98"/>
                  <a:pt x="92" y="106"/>
                  <a:pt x="96" y="100"/>
                </a:cubicBezTo>
                <a:cubicBezTo>
                  <a:pt x="97" y="100"/>
                  <a:pt x="98" y="100"/>
                  <a:pt x="99" y="98"/>
                </a:cubicBezTo>
                <a:cubicBezTo>
                  <a:pt x="100" y="98"/>
                  <a:pt x="101" y="98"/>
                  <a:pt x="103" y="98"/>
                </a:cubicBezTo>
                <a:cubicBezTo>
                  <a:pt x="103" y="97"/>
                  <a:pt x="105" y="96"/>
                  <a:pt x="107" y="96"/>
                </a:cubicBezTo>
                <a:cubicBezTo>
                  <a:pt x="107" y="99"/>
                  <a:pt x="107" y="99"/>
                  <a:pt x="109" y="100"/>
                </a:cubicBezTo>
                <a:cubicBezTo>
                  <a:pt x="114" y="96"/>
                  <a:pt x="118" y="91"/>
                  <a:pt x="123" y="89"/>
                </a:cubicBezTo>
                <a:cubicBezTo>
                  <a:pt x="124" y="88"/>
                  <a:pt x="125" y="87"/>
                  <a:pt x="125" y="86"/>
                </a:cubicBezTo>
                <a:cubicBezTo>
                  <a:pt x="130" y="85"/>
                  <a:pt x="127" y="84"/>
                  <a:pt x="128" y="80"/>
                </a:cubicBezTo>
                <a:cubicBezTo>
                  <a:pt x="131" y="78"/>
                  <a:pt x="132" y="76"/>
                  <a:pt x="133" y="72"/>
                </a:cubicBezTo>
                <a:cubicBezTo>
                  <a:pt x="137" y="71"/>
                  <a:pt x="140" y="71"/>
                  <a:pt x="144" y="71"/>
                </a:cubicBezTo>
                <a:cubicBezTo>
                  <a:pt x="145" y="69"/>
                  <a:pt x="145" y="70"/>
                  <a:pt x="146" y="72"/>
                </a:cubicBezTo>
                <a:cubicBezTo>
                  <a:pt x="149" y="77"/>
                  <a:pt x="138" y="83"/>
                  <a:pt x="136" y="87"/>
                </a:cubicBezTo>
                <a:cubicBezTo>
                  <a:pt x="139" y="88"/>
                  <a:pt x="138" y="87"/>
                  <a:pt x="140" y="86"/>
                </a:cubicBezTo>
                <a:cubicBezTo>
                  <a:pt x="140" y="89"/>
                  <a:pt x="135" y="91"/>
                  <a:pt x="133" y="92"/>
                </a:cubicBezTo>
                <a:cubicBezTo>
                  <a:pt x="132" y="94"/>
                  <a:pt x="132" y="95"/>
                  <a:pt x="131" y="98"/>
                </a:cubicBezTo>
                <a:cubicBezTo>
                  <a:pt x="127" y="101"/>
                  <a:pt x="131" y="96"/>
                  <a:pt x="128" y="95"/>
                </a:cubicBezTo>
                <a:cubicBezTo>
                  <a:pt x="127" y="95"/>
                  <a:pt x="128" y="97"/>
                  <a:pt x="128" y="98"/>
                </a:cubicBezTo>
                <a:cubicBezTo>
                  <a:pt x="126" y="99"/>
                  <a:pt x="124" y="99"/>
                  <a:pt x="123" y="100"/>
                </a:cubicBezTo>
                <a:cubicBezTo>
                  <a:pt x="122" y="104"/>
                  <a:pt x="123" y="106"/>
                  <a:pt x="119" y="103"/>
                </a:cubicBezTo>
                <a:cubicBezTo>
                  <a:pt x="116" y="103"/>
                  <a:pt x="116" y="103"/>
                  <a:pt x="114" y="104"/>
                </a:cubicBezTo>
                <a:cubicBezTo>
                  <a:pt x="112" y="100"/>
                  <a:pt x="109" y="109"/>
                  <a:pt x="109" y="111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5"/>
                  <a:pt x="114" y="114"/>
                  <a:pt x="117" y="114"/>
                </a:cubicBezTo>
                <a:cubicBezTo>
                  <a:pt x="119" y="112"/>
                  <a:pt x="122" y="110"/>
                  <a:pt x="123" y="107"/>
                </a:cubicBezTo>
                <a:cubicBezTo>
                  <a:pt x="124" y="106"/>
                  <a:pt x="125" y="104"/>
                  <a:pt x="124" y="108"/>
                </a:cubicBezTo>
                <a:cubicBezTo>
                  <a:pt x="123" y="108"/>
                  <a:pt x="123" y="109"/>
                  <a:pt x="122" y="109"/>
                </a:cubicBezTo>
                <a:cubicBezTo>
                  <a:pt x="122" y="112"/>
                  <a:pt x="119" y="117"/>
                  <a:pt x="123" y="119"/>
                </a:cubicBezTo>
                <a:cubicBezTo>
                  <a:pt x="124" y="118"/>
                  <a:pt x="125" y="117"/>
                  <a:pt x="125" y="116"/>
                </a:cubicBezTo>
                <a:cubicBezTo>
                  <a:pt x="127" y="116"/>
                  <a:pt x="123" y="124"/>
                  <a:pt x="123" y="126"/>
                </a:cubicBezTo>
                <a:cubicBezTo>
                  <a:pt x="121" y="128"/>
                  <a:pt x="117" y="137"/>
                  <a:pt x="119" y="140"/>
                </a:cubicBezTo>
                <a:cubicBezTo>
                  <a:pt x="120" y="137"/>
                  <a:pt x="120" y="135"/>
                  <a:pt x="123" y="135"/>
                </a:cubicBezTo>
                <a:cubicBezTo>
                  <a:pt x="124" y="136"/>
                  <a:pt x="123" y="139"/>
                  <a:pt x="123" y="141"/>
                </a:cubicBezTo>
                <a:cubicBezTo>
                  <a:pt x="121" y="142"/>
                  <a:pt x="121" y="143"/>
                  <a:pt x="122" y="145"/>
                </a:cubicBezTo>
                <a:cubicBezTo>
                  <a:pt x="122" y="143"/>
                  <a:pt x="123" y="140"/>
                  <a:pt x="125" y="141"/>
                </a:cubicBezTo>
                <a:cubicBezTo>
                  <a:pt x="125" y="145"/>
                  <a:pt x="121" y="147"/>
                  <a:pt x="121" y="151"/>
                </a:cubicBezTo>
                <a:cubicBezTo>
                  <a:pt x="122" y="154"/>
                  <a:pt x="121" y="156"/>
                  <a:pt x="121" y="159"/>
                </a:cubicBezTo>
                <a:cubicBezTo>
                  <a:pt x="124" y="164"/>
                  <a:pt x="123" y="168"/>
                  <a:pt x="125" y="174"/>
                </a:cubicBezTo>
                <a:cubicBezTo>
                  <a:pt x="127" y="174"/>
                  <a:pt x="126" y="177"/>
                  <a:pt x="126" y="179"/>
                </a:cubicBezTo>
                <a:cubicBezTo>
                  <a:pt x="122" y="181"/>
                  <a:pt x="125" y="181"/>
                  <a:pt x="125" y="185"/>
                </a:cubicBezTo>
                <a:cubicBezTo>
                  <a:pt x="122" y="188"/>
                  <a:pt x="124" y="188"/>
                  <a:pt x="127" y="189"/>
                </a:cubicBezTo>
                <a:cubicBezTo>
                  <a:pt x="127" y="190"/>
                  <a:pt x="127" y="192"/>
                  <a:pt x="127" y="194"/>
                </a:cubicBezTo>
                <a:cubicBezTo>
                  <a:pt x="126" y="199"/>
                  <a:pt x="134" y="204"/>
                  <a:pt x="128" y="203"/>
                </a:cubicBezTo>
                <a:cubicBezTo>
                  <a:pt x="128" y="205"/>
                  <a:pt x="130" y="206"/>
                  <a:pt x="128" y="209"/>
                </a:cubicBezTo>
                <a:cubicBezTo>
                  <a:pt x="128" y="211"/>
                  <a:pt x="130" y="211"/>
                  <a:pt x="130" y="213"/>
                </a:cubicBezTo>
                <a:cubicBezTo>
                  <a:pt x="128" y="213"/>
                  <a:pt x="128" y="214"/>
                  <a:pt x="128" y="215"/>
                </a:cubicBezTo>
                <a:cubicBezTo>
                  <a:pt x="132" y="215"/>
                  <a:pt x="133" y="218"/>
                  <a:pt x="131" y="221"/>
                </a:cubicBezTo>
                <a:cubicBezTo>
                  <a:pt x="131" y="222"/>
                  <a:pt x="131" y="222"/>
                  <a:pt x="131" y="226"/>
                </a:cubicBezTo>
                <a:cubicBezTo>
                  <a:pt x="128" y="226"/>
                  <a:pt x="129" y="227"/>
                  <a:pt x="131" y="228"/>
                </a:cubicBezTo>
                <a:cubicBezTo>
                  <a:pt x="133" y="232"/>
                  <a:pt x="138" y="233"/>
                  <a:pt x="140" y="237"/>
                </a:cubicBezTo>
                <a:cubicBezTo>
                  <a:pt x="139" y="239"/>
                  <a:pt x="140" y="239"/>
                  <a:pt x="141" y="242"/>
                </a:cubicBezTo>
                <a:cubicBezTo>
                  <a:pt x="137" y="242"/>
                  <a:pt x="136" y="242"/>
                  <a:pt x="136" y="239"/>
                </a:cubicBezTo>
                <a:cubicBezTo>
                  <a:pt x="133" y="239"/>
                  <a:pt x="133" y="244"/>
                  <a:pt x="137" y="244"/>
                </a:cubicBezTo>
                <a:cubicBezTo>
                  <a:pt x="137" y="245"/>
                  <a:pt x="136" y="246"/>
                  <a:pt x="138" y="248"/>
                </a:cubicBezTo>
                <a:cubicBezTo>
                  <a:pt x="140" y="249"/>
                  <a:pt x="141" y="249"/>
                  <a:pt x="141" y="253"/>
                </a:cubicBezTo>
                <a:cubicBezTo>
                  <a:pt x="140" y="253"/>
                  <a:pt x="140" y="252"/>
                  <a:pt x="139" y="252"/>
                </a:cubicBezTo>
                <a:cubicBezTo>
                  <a:pt x="138" y="253"/>
                  <a:pt x="140" y="254"/>
                  <a:pt x="141" y="254"/>
                </a:cubicBezTo>
                <a:cubicBezTo>
                  <a:pt x="141" y="255"/>
                  <a:pt x="142" y="258"/>
                  <a:pt x="142" y="258"/>
                </a:cubicBezTo>
                <a:cubicBezTo>
                  <a:pt x="144" y="257"/>
                  <a:pt x="144" y="258"/>
                  <a:pt x="143" y="260"/>
                </a:cubicBezTo>
                <a:cubicBezTo>
                  <a:pt x="144" y="261"/>
                  <a:pt x="144" y="263"/>
                  <a:pt x="147" y="264"/>
                </a:cubicBezTo>
                <a:cubicBezTo>
                  <a:pt x="149" y="267"/>
                  <a:pt x="149" y="267"/>
                  <a:pt x="152" y="269"/>
                </a:cubicBezTo>
                <a:cubicBezTo>
                  <a:pt x="153" y="272"/>
                  <a:pt x="155" y="273"/>
                  <a:pt x="157" y="275"/>
                </a:cubicBezTo>
                <a:cubicBezTo>
                  <a:pt x="163" y="279"/>
                  <a:pt x="166" y="288"/>
                  <a:pt x="172" y="291"/>
                </a:cubicBezTo>
                <a:cubicBezTo>
                  <a:pt x="174" y="293"/>
                  <a:pt x="177" y="297"/>
                  <a:pt x="181" y="297"/>
                </a:cubicBezTo>
                <a:cubicBezTo>
                  <a:pt x="181" y="296"/>
                  <a:pt x="181" y="292"/>
                  <a:pt x="182" y="297"/>
                </a:cubicBezTo>
                <a:cubicBezTo>
                  <a:pt x="183" y="297"/>
                  <a:pt x="184" y="298"/>
                  <a:pt x="185" y="299"/>
                </a:cubicBezTo>
                <a:cubicBezTo>
                  <a:pt x="187" y="303"/>
                  <a:pt x="186" y="303"/>
                  <a:pt x="191" y="304"/>
                </a:cubicBezTo>
                <a:cubicBezTo>
                  <a:pt x="192" y="304"/>
                  <a:pt x="193" y="304"/>
                  <a:pt x="193" y="305"/>
                </a:cubicBezTo>
                <a:cubicBezTo>
                  <a:pt x="196" y="305"/>
                  <a:pt x="191" y="301"/>
                  <a:pt x="190" y="301"/>
                </a:cubicBezTo>
                <a:cubicBezTo>
                  <a:pt x="190" y="291"/>
                  <a:pt x="198" y="303"/>
                  <a:pt x="202" y="298"/>
                </a:cubicBezTo>
                <a:cubicBezTo>
                  <a:pt x="202" y="299"/>
                  <a:pt x="202" y="300"/>
                  <a:pt x="203" y="302"/>
                </a:cubicBezTo>
                <a:cubicBezTo>
                  <a:pt x="206" y="302"/>
                  <a:pt x="208" y="305"/>
                  <a:pt x="205" y="306"/>
                </a:cubicBezTo>
                <a:cubicBezTo>
                  <a:pt x="203" y="309"/>
                  <a:pt x="200" y="318"/>
                  <a:pt x="204" y="320"/>
                </a:cubicBezTo>
                <a:cubicBezTo>
                  <a:pt x="202" y="323"/>
                  <a:pt x="202" y="323"/>
                  <a:pt x="205" y="323"/>
                </a:cubicBezTo>
                <a:cubicBezTo>
                  <a:pt x="206" y="320"/>
                  <a:pt x="209" y="323"/>
                  <a:pt x="207" y="320"/>
                </a:cubicBezTo>
                <a:cubicBezTo>
                  <a:pt x="204" y="320"/>
                  <a:pt x="204" y="319"/>
                  <a:pt x="204" y="317"/>
                </a:cubicBezTo>
                <a:cubicBezTo>
                  <a:pt x="207" y="313"/>
                  <a:pt x="211" y="319"/>
                  <a:pt x="211" y="322"/>
                </a:cubicBezTo>
                <a:cubicBezTo>
                  <a:pt x="209" y="322"/>
                  <a:pt x="209" y="322"/>
                  <a:pt x="209" y="324"/>
                </a:cubicBezTo>
                <a:cubicBezTo>
                  <a:pt x="206" y="322"/>
                  <a:pt x="205" y="324"/>
                  <a:pt x="204" y="327"/>
                </a:cubicBezTo>
                <a:cubicBezTo>
                  <a:pt x="201" y="326"/>
                  <a:pt x="199" y="328"/>
                  <a:pt x="201" y="330"/>
                </a:cubicBezTo>
                <a:cubicBezTo>
                  <a:pt x="201" y="332"/>
                  <a:pt x="197" y="333"/>
                  <a:pt x="199" y="335"/>
                </a:cubicBezTo>
                <a:cubicBezTo>
                  <a:pt x="201" y="333"/>
                  <a:pt x="203" y="333"/>
                  <a:pt x="205" y="330"/>
                </a:cubicBezTo>
                <a:cubicBezTo>
                  <a:pt x="209" y="330"/>
                  <a:pt x="209" y="330"/>
                  <a:pt x="209" y="330"/>
                </a:cubicBezTo>
                <a:cubicBezTo>
                  <a:pt x="212" y="326"/>
                  <a:pt x="220" y="323"/>
                  <a:pt x="225" y="326"/>
                </a:cubicBezTo>
                <a:cubicBezTo>
                  <a:pt x="227" y="325"/>
                  <a:pt x="226" y="323"/>
                  <a:pt x="229" y="325"/>
                </a:cubicBezTo>
                <a:cubicBezTo>
                  <a:pt x="231" y="326"/>
                  <a:pt x="231" y="325"/>
                  <a:pt x="232" y="324"/>
                </a:cubicBezTo>
                <a:cubicBezTo>
                  <a:pt x="233" y="324"/>
                  <a:pt x="236" y="323"/>
                  <a:pt x="238" y="324"/>
                </a:cubicBezTo>
                <a:cubicBezTo>
                  <a:pt x="237" y="324"/>
                  <a:pt x="234" y="326"/>
                  <a:pt x="234" y="327"/>
                </a:cubicBezTo>
                <a:cubicBezTo>
                  <a:pt x="242" y="327"/>
                  <a:pt x="241" y="318"/>
                  <a:pt x="251" y="324"/>
                </a:cubicBezTo>
                <a:cubicBezTo>
                  <a:pt x="253" y="324"/>
                  <a:pt x="255" y="323"/>
                  <a:pt x="258" y="324"/>
                </a:cubicBezTo>
                <a:cubicBezTo>
                  <a:pt x="267" y="324"/>
                  <a:pt x="274" y="327"/>
                  <a:pt x="282" y="331"/>
                </a:cubicBezTo>
                <a:cubicBezTo>
                  <a:pt x="283" y="333"/>
                  <a:pt x="284" y="334"/>
                  <a:pt x="287" y="336"/>
                </a:cubicBezTo>
                <a:cubicBezTo>
                  <a:pt x="289" y="342"/>
                  <a:pt x="281" y="338"/>
                  <a:pt x="279" y="337"/>
                </a:cubicBezTo>
                <a:cubicBezTo>
                  <a:pt x="278" y="337"/>
                  <a:pt x="277" y="338"/>
                  <a:pt x="275" y="338"/>
                </a:cubicBezTo>
                <a:cubicBezTo>
                  <a:pt x="272" y="334"/>
                  <a:pt x="258" y="333"/>
                  <a:pt x="253" y="333"/>
                </a:cubicBezTo>
                <a:cubicBezTo>
                  <a:pt x="251" y="334"/>
                  <a:pt x="251" y="334"/>
                  <a:pt x="250" y="334"/>
                </a:cubicBezTo>
                <a:cubicBezTo>
                  <a:pt x="244" y="331"/>
                  <a:pt x="238" y="337"/>
                  <a:pt x="230" y="335"/>
                </a:cubicBezTo>
                <a:cubicBezTo>
                  <a:pt x="226" y="335"/>
                  <a:pt x="222" y="338"/>
                  <a:pt x="218" y="335"/>
                </a:cubicBezTo>
                <a:cubicBezTo>
                  <a:pt x="216" y="336"/>
                  <a:pt x="217" y="336"/>
                  <a:pt x="217" y="338"/>
                </a:cubicBezTo>
                <a:cubicBezTo>
                  <a:pt x="213" y="340"/>
                  <a:pt x="212" y="340"/>
                  <a:pt x="209" y="343"/>
                </a:cubicBezTo>
                <a:cubicBezTo>
                  <a:pt x="206" y="344"/>
                  <a:pt x="206" y="345"/>
                  <a:pt x="204" y="344"/>
                </a:cubicBezTo>
                <a:cubicBezTo>
                  <a:pt x="202" y="344"/>
                  <a:pt x="202" y="344"/>
                  <a:pt x="201" y="345"/>
                </a:cubicBezTo>
                <a:cubicBezTo>
                  <a:pt x="196" y="347"/>
                  <a:pt x="196" y="347"/>
                  <a:pt x="195" y="351"/>
                </a:cubicBezTo>
                <a:cubicBezTo>
                  <a:pt x="193" y="355"/>
                  <a:pt x="193" y="355"/>
                  <a:pt x="188" y="357"/>
                </a:cubicBezTo>
                <a:cubicBezTo>
                  <a:pt x="187" y="361"/>
                  <a:pt x="182" y="364"/>
                  <a:pt x="179" y="367"/>
                </a:cubicBezTo>
                <a:cubicBezTo>
                  <a:pt x="177" y="372"/>
                  <a:pt x="172" y="375"/>
                  <a:pt x="171" y="379"/>
                </a:cubicBezTo>
                <a:cubicBezTo>
                  <a:pt x="167" y="381"/>
                  <a:pt x="166" y="386"/>
                  <a:pt x="163" y="390"/>
                </a:cubicBezTo>
                <a:cubicBezTo>
                  <a:pt x="162" y="394"/>
                  <a:pt x="160" y="398"/>
                  <a:pt x="157" y="401"/>
                </a:cubicBezTo>
                <a:cubicBezTo>
                  <a:pt x="157" y="406"/>
                  <a:pt x="155" y="402"/>
                  <a:pt x="155" y="400"/>
                </a:cubicBezTo>
                <a:cubicBezTo>
                  <a:pt x="156" y="398"/>
                  <a:pt x="158" y="393"/>
                  <a:pt x="157" y="391"/>
                </a:cubicBezTo>
                <a:cubicBezTo>
                  <a:pt x="155" y="390"/>
                  <a:pt x="154" y="391"/>
                  <a:pt x="153" y="393"/>
                </a:cubicBezTo>
                <a:cubicBezTo>
                  <a:pt x="150" y="395"/>
                  <a:pt x="151" y="398"/>
                  <a:pt x="151" y="402"/>
                </a:cubicBezTo>
                <a:cubicBezTo>
                  <a:pt x="149" y="403"/>
                  <a:pt x="148" y="404"/>
                  <a:pt x="147" y="406"/>
                </a:cubicBezTo>
                <a:cubicBezTo>
                  <a:pt x="149" y="407"/>
                  <a:pt x="148" y="409"/>
                  <a:pt x="152" y="409"/>
                </a:cubicBezTo>
                <a:cubicBezTo>
                  <a:pt x="152" y="410"/>
                  <a:pt x="152" y="410"/>
                  <a:pt x="152" y="410"/>
                </a:cubicBezTo>
                <a:cubicBezTo>
                  <a:pt x="148" y="411"/>
                  <a:pt x="151" y="416"/>
                  <a:pt x="152" y="418"/>
                </a:cubicBezTo>
                <a:cubicBezTo>
                  <a:pt x="151" y="420"/>
                  <a:pt x="149" y="418"/>
                  <a:pt x="149" y="421"/>
                </a:cubicBezTo>
                <a:cubicBezTo>
                  <a:pt x="153" y="422"/>
                  <a:pt x="153" y="422"/>
                  <a:pt x="151" y="425"/>
                </a:cubicBezTo>
                <a:cubicBezTo>
                  <a:pt x="150" y="426"/>
                  <a:pt x="146" y="427"/>
                  <a:pt x="149" y="430"/>
                </a:cubicBezTo>
                <a:cubicBezTo>
                  <a:pt x="149" y="434"/>
                  <a:pt x="148" y="438"/>
                  <a:pt x="149" y="443"/>
                </a:cubicBezTo>
                <a:cubicBezTo>
                  <a:pt x="145" y="445"/>
                  <a:pt x="147" y="439"/>
                  <a:pt x="147" y="437"/>
                </a:cubicBezTo>
                <a:cubicBezTo>
                  <a:pt x="142" y="434"/>
                  <a:pt x="141" y="438"/>
                  <a:pt x="142" y="441"/>
                </a:cubicBezTo>
                <a:cubicBezTo>
                  <a:pt x="136" y="443"/>
                  <a:pt x="140" y="449"/>
                  <a:pt x="142" y="451"/>
                </a:cubicBezTo>
                <a:cubicBezTo>
                  <a:pt x="142" y="454"/>
                  <a:pt x="141" y="456"/>
                  <a:pt x="143" y="459"/>
                </a:cubicBezTo>
                <a:cubicBezTo>
                  <a:pt x="146" y="458"/>
                  <a:pt x="144" y="458"/>
                  <a:pt x="146" y="457"/>
                </a:cubicBezTo>
                <a:cubicBezTo>
                  <a:pt x="149" y="459"/>
                  <a:pt x="148" y="456"/>
                  <a:pt x="148" y="454"/>
                </a:cubicBezTo>
                <a:cubicBezTo>
                  <a:pt x="147" y="450"/>
                  <a:pt x="143" y="448"/>
                  <a:pt x="148" y="446"/>
                </a:cubicBezTo>
                <a:cubicBezTo>
                  <a:pt x="148" y="451"/>
                  <a:pt x="150" y="456"/>
                  <a:pt x="151" y="462"/>
                </a:cubicBezTo>
                <a:cubicBezTo>
                  <a:pt x="152" y="465"/>
                  <a:pt x="153" y="468"/>
                  <a:pt x="153" y="472"/>
                </a:cubicBezTo>
                <a:cubicBezTo>
                  <a:pt x="155" y="477"/>
                  <a:pt x="156" y="482"/>
                  <a:pt x="159" y="486"/>
                </a:cubicBezTo>
                <a:cubicBezTo>
                  <a:pt x="159" y="488"/>
                  <a:pt x="160" y="490"/>
                  <a:pt x="161" y="493"/>
                </a:cubicBezTo>
                <a:cubicBezTo>
                  <a:pt x="164" y="493"/>
                  <a:pt x="171" y="505"/>
                  <a:pt x="173" y="509"/>
                </a:cubicBezTo>
                <a:cubicBezTo>
                  <a:pt x="174" y="510"/>
                  <a:pt x="177" y="512"/>
                  <a:pt x="178" y="515"/>
                </a:cubicBezTo>
                <a:cubicBezTo>
                  <a:pt x="179" y="522"/>
                  <a:pt x="179" y="522"/>
                  <a:pt x="179" y="522"/>
                </a:cubicBezTo>
                <a:cubicBezTo>
                  <a:pt x="177" y="525"/>
                  <a:pt x="178" y="531"/>
                  <a:pt x="176" y="531"/>
                </a:cubicBezTo>
                <a:close/>
                <a:moveTo>
                  <a:pt x="380" y="523"/>
                </a:moveTo>
                <a:cubicBezTo>
                  <a:pt x="380" y="523"/>
                  <a:pt x="380" y="522"/>
                  <a:pt x="380" y="522"/>
                </a:cubicBezTo>
                <a:cubicBezTo>
                  <a:pt x="380" y="522"/>
                  <a:pt x="380" y="523"/>
                  <a:pt x="380" y="523"/>
                </a:cubicBezTo>
                <a:close/>
                <a:moveTo>
                  <a:pt x="377" y="518"/>
                </a:moveTo>
                <a:cubicBezTo>
                  <a:pt x="377" y="517"/>
                  <a:pt x="378" y="517"/>
                  <a:pt x="378" y="518"/>
                </a:cubicBezTo>
                <a:cubicBezTo>
                  <a:pt x="377" y="518"/>
                  <a:pt x="377" y="518"/>
                  <a:pt x="377" y="518"/>
                </a:cubicBezTo>
                <a:close/>
                <a:moveTo>
                  <a:pt x="354" y="515"/>
                </a:moveTo>
                <a:cubicBezTo>
                  <a:pt x="354" y="515"/>
                  <a:pt x="354" y="514"/>
                  <a:pt x="355" y="514"/>
                </a:cubicBezTo>
                <a:cubicBezTo>
                  <a:pt x="355" y="515"/>
                  <a:pt x="355" y="515"/>
                  <a:pt x="354" y="515"/>
                </a:cubicBezTo>
                <a:close/>
                <a:moveTo>
                  <a:pt x="42" y="511"/>
                </a:moveTo>
                <a:cubicBezTo>
                  <a:pt x="42" y="510"/>
                  <a:pt x="39" y="509"/>
                  <a:pt x="38" y="509"/>
                </a:cubicBezTo>
                <a:cubicBezTo>
                  <a:pt x="41" y="508"/>
                  <a:pt x="47" y="508"/>
                  <a:pt x="42" y="511"/>
                </a:cubicBezTo>
                <a:close/>
                <a:moveTo>
                  <a:pt x="46" y="510"/>
                </a:moveTo>
                <a:cubicBezTo>
                  <a:pt x="46" y="508"/>
                  <a:pt x="47" y="509"/>
                  <a:pt x="49" y="509"/>
                </a:cubicBezTo>
                <a:cubicBezTo>
                  <a:pt x="49" y="510"/>
                  <a:pt x="47" y="510"/>
                  <a:pt x="46" y="510"/>
                </a:cubicBezTo>
                <a:close/>
                <a:moveTo>
                  <a:pt x="54" y="509"/>
                </a:moveTo>
                <a:cubicBezTo>
                  <a:pt x="54" y="508"/>
                  <a:pt x="54" y="508"/>
                  <a:pt x="55" y="508"/>
                </a:cubicBezTo>
                <a:cubicBezTo>
                  <a:pt x="55" y="509"/>
                  <a:pt x="56" y="509"/>
                  <a:pt x="54" y="509"/>
                </a:cubicBezTo>
                <a:close/>
                <a:moveTo>
                  <a:pt x="160" y="501"/>
                </a:moveTo>
                <a:cubicBezTo>
                  <a:pt x="159" y="500"/>
                  <a:pt x="159" y="500"/>
                  <a:pt x="159" y="499"/>
                </a:cubicBezTo>
                <a:cubicBezTo>
                  <a:pt x="160" y="500"/>
                  <a:pt x="160" y="500"/>
                  <a:pt x="160" y="501"/>
                </a:cubicBezTo>
                <a:close/>
                <a:moveTo>
                  <a:pt x="37" y="487"/>
                </a:moveTo>
                <a:cubicBezTo>
                  <a:pt x="32" y="484"/>
                  <a:pt x="32" y="484"/>
                  <a:pt x="32" y="484"/>
                </a:cubicBezTo>
                <a:cubicBezTo>
                  <a:pt x="31" y="482"/>
                  <a:pt x="38" y="484"/>
                  <a:pt x="38" y="487"/>
                </a:cubicBezTo>
                <a:cubicBezTo>
                  <a:pt x="38" y="487"/>
                  <a:pt x="37" y="487"/>
                  <a:pt x="37" y="487"/>
                </a:cubicBezTo>
                <a:close/>
                <a:moveTo>
                  <a:pt x="128" y="484"/>
                </a:moveTo>
                <a:cubicBezTo>
                  <a:pt x="128" y="481"/>
                  <a:pt x="129" y="482"/>
                  <a:pt x="129" y="484"/>
                </a:cubicBezTo>
                <a:cubicBezTo>
                  <a:pt x="128" y="484"/>
                  <a:pt x="128" y="484"/>
                  <a:pt x="128" y="484"/>
                </a:cubicBezTo>
                <a:close/>
                <a:moveTo>
                  <a:pt x="109" y="480"/>
                </a:moveTo>
                <a:cubicBezTo>
                  <a:pt x="108" y="479"/>
                  <a:pt x="111" y="479"/>
                  <a:pt x="111" y="479"/>
                </a:cubicBezTo>
                <a:cubicBezTo>
                  <a:pt x="110" y="479"/>
                  <a:pt x="110" y="479"/>
                  <a:pt x="109" y="480"/>
                </a:cubicBezTo>
                <a:close/>
                <a:moveTo>
                  <a:pt x="330" y="478"/>
                </a:moveTo>
                <a:cubicBezTo>
                  <a:pt x="330" y="478"/>
                  <a:pt x="330" y="478"/>
                  <a:pt x="330" y="478"/>
                </a:cubicBezTo>
                <a:cubicBezTo>
                  <a:pt x="332" y="477"/>
                  <a:pt x="332" y="478"/>
                  <a:pt x="330" y="478"/>
                </a:cubicBezTo>
                <a:close/>
                <a:moveTo>
                  <a:pt x="136" y="475"/>
                </a:moveTo>
                <a:cubicBezTo>
                  <a:pt x="134" y="474"/>
                  <a:pt x="135" y="471"/>
                  <a:pt x="136" y="473"/>
                </a:cubicBezTo>
                <a:cubicBezTo>
                  <a:pt x="136" y="474"/>
                  <a:pt x="138" y="474"/>
                  <a:pt x="136" y="475"/>
                </a:cubicBezTo>
                <a:close/>
                <a:moveTo>
                  <a:pt x="140" y="473"/>
                </a:moveTo>
                <a:cubicBezTo>
                  <a:pt x="138" y="472"/>
                  <a:pt x="141" y="471"/>
                  <a:pt x="142" y="471"/>
                </a:cubicBezTo>
                <a:cubicBezTo>
                  <a:pt x="142" y="473"/>
                  <a:pt x="142" y="473"/>
                  <a:pt x="140" y="473"/>
                </a:cubicBezTo>
                <a:close/>
                <a:moveTo>
                  <a:pt x="139" y="470"/>
                </a:moveTo>
                <a:cubicBezTo>
                  <a:pt x="139" y="468"/>
                  <a:pt x="139" y="468"/>
                  <a:pt x="139" y="470"/>
                </a:cubicBezTo>
                <a:cubicBezTo>
                  <a:pt x="139" y="470"/>
                  <a:pt x="139" y="470"/>
                  <a:pt x="139" y="470"/>
                </a:cubicBezTo>
                <a:close/>
                <a:moveTo>
                  <a:pt x="143" y="469"/>
                </a:moveTo>
                <a:cubicBezTo>
                  <a:pt x="142" y="468"/>
                  <a:pt x="141" y="466"/>
                  <a:pt x="141" y="465"/>
                </a:cubicBezTo>
                <a:cubicBezTo>
                  <a:pt x="141" y="465"/>
                  <a:pt x="141" y="465"/>
                  <a:pt x="144" y="465"/>
                </a:cubicBezTo>
                <a:cubicBezTo>
                  <a:pt x="145" y="461"/>
                  <a:pt x="148" y="463"/>
                  <a:pt x="146" y="466"/>
                </a:cubicBezTo>
                <a:cubicBezTo>
                  <a:pt x="144" y="466"/>
                  <a:pt x="146" y="468"/>
                  <a:pt x="143" y="469"/>
                </a:cubicBezTo>
                <a:close/>
                <a:moveTo>
                  <a:pt x="134" y="468"/>
                </a:moveTo>
                <a:cubicBezTo>
                  <a:pt x="133" y="466"/>
                  <a:pt x="136" y="463"/>
                  <a:pt x="138" y="464"/>
                </a:cubicBezTo>
                <a:cubicBezTo>
                  <a:pt x="137" y="466"/>
                  <a:pt x="135" y="467"/>
                  <a:pt x="134" y="468"/>
                </a:cubicBezTo>
                <a:close/>
                <a:moveTo>
                  <a:pt x="143" y="448"/>
                </a:moveTo>
                <a:cubicBezTo>
                  <a:pt x="143" y="447"/>
                  <a:pt x="143" y="448"/>
                  <a:pt x="144" y="448"/>
                </a:cubicBezTo>
                <a:cubicBezTo>
                  <a:pt x="144" y="448"/>
                  <a:pt x="144" y="448"/>
                  <a:pt x="143" y="448"/>
                </a:cubicBezTo>
                <a:close/>
                <a:moveTo>
                  <a:pt x="237" y="446"/>
                </a:moveTo>
                <a:cubicBezTo>
                  <a:pt x="236" y="446"/>
                  <a:pt x="235" y="446"/>
                  <a:pt x="236" y="445"/>
                </a:cubicBezTo>
                <a:cubicBezTo>
                  <a:pt x="237" y="445"/>
                  <a:pt x="238" y="445"/>
                  <a:pt x="237" y="446"/>
                </a:cubicBezTo>
                <a:close/>
                <a:moveTo>
                  <a:pt x="143" y="446"/>
                </a:moveTo>
                <a:cubicBezTo>
                  <a:pt x="142" y="443"/>
                  <a:pt x="143" y="443"/>
                  <a:pt x="144" y="446"/>
                </a:cubicBezTo>
                <a:cubicBezTo>
                  <a:pt x="144" y="446"/>
                  <a:pt x="144" y="446"/>
                  <a:pt x="143" y="446"/>
                </a:cubicBezTo>
                <a:close/>
                <a:moveTo>
                  <a:pt x="45" y="440"/>
                </a:moveTo>
                <a:cubicBezTo>
                  <a:pt x="45" y="438"/>
                  <a:pt x="45" y="438"/>
                  <a:pt x="45" y="438"/>
                </a:cubicBezTo>
                <a:cubicBezTo>
                  <a:pt x="47" y="439"/>
                  <a:pt x="48" y="440"/>
                  <a:pt x="45" y="440"/>
                </a:cubicBezTo>
                <a:close/>
                <a:moveTo>
                  <a:pt x="147" y="433"/>
                </a:moveTo>
                <a:cubicBezTo>
                  <a:pt x="147" y="432"/>
                  <a:pt x="147" y="431"/>
                  <a:pt x="148" y="430"/>
                </a:cubicBezTo>
                <a:cubicBezTo>
                  <a:pt x="148" y="431"/>
                  <a:pt x="148" y="432"/>
                  <a:pt x="147" y="433"/>
                </a:cubicBezTo>
                <a:close/>
                <a:moveTo>
                  <a:pt x="117" y="430"/>
                </a:moveTo>
                <a:cubicBezTo>
                  <a:pt x="117" y="428"/>
                  <a:pt x="118" y="428"/>
                  <a:pt x="119" y="428"/>
                </a:cubicBezTo>
                <a:cubicBezTo>
                  <a:pt x="119" y="430"/>
                  <a:pt x="119" y="429"/>
                  <a:pt x="117" y="430"/>
                </a:cubicBezTo>
                <a:close/>
                <a:moveTo>
                  <a:pt x="34" y="417"/>
                </a:moveTo>
                <a:cubicBezTo>
                  <a:pt x="31" y="415"/>
                  <a:pt x="32" y="410"/>
                  <a:pt x="34" y="407"/>
                </a:cubicBezTo>
                <a:cubicBezTo>
                  <a:pt x="33" y="402"/>
                  <a:pt x="31" y="403"/>
                  <a:pt x="35" y="399"/>
                </a:cubicBezTo>
                <a:cubicBezTo>
                  <a:pt x="37" y="399"/>
                  <a:pt x="39" y="398"/>
                  <a:pt x="41" y="399"/>
                </a:cubicBezTo>
                <a:cubicBezTo>
                  <a:pt x="41" y="403"/>
                  <a:pt x="36" y="402"/>
                  <a:pt x="36" y="406"/>
                </a:cubicBezTo>
                <a:cubicBezTo>
                  <a:pt x="32" y="408"/>
                  <a:pt x="40" y="416"/>
                  <a:pt x="34" y="417"/>
                </a:cubicBezTo>
                <a:close/>
                <a:moveTo>
                  <a:pt x="49" y="410"/>
                </a:moveTo>
                <a:cubicBezTo>
                  <a:pt x="49" y="408"/>
                  <a:pt x="49" y="408"/>
                  <a:pt x="49" y="407"/>
                </a:cubicBezTo>
                <a:cubicBezTo>
                  <a:pt x="50" y="407"/>
                  <a:pt x="50" y="409"/>
                  <a:pt x="49" y="410"/>
                </a:cubicBezTo>
                <a:close/>
                <a:moveTo>
                  <a:pt x="128" y="405"/>
                </a:moveTo>
                <a:cubicBezTo>
                  <a:pt x="128" y="403"/>
                  <a:pt x="128" y="403"/>
                  <a:pt x="129" y="403"/>
                </a:cubicBezTo>
                <a:cubicBezTo>
                  <a:pt x="129" y="403"/>
                  <a:pt x="129" y="404"/>
                  <a:pt x="128" y="405"/>
                </a:cubicBezTo>
                <a:close/>
                <a:moveTo>
                  <a:pt x="91" y="402"/>
                </a:moveTo>
                <a:cubicBezTo>
                  <a:pt x="89" y="398"/>
                  <a:pt x="95" y="395"/>
                  <a:pt x="93" y="401"/>
                </a:cubicBezTo>
                <a:cubicBezTo>
                  <a:pt x="92" y="401"/>
                  <a:pt x="92" y="402"/>
                  <a:pt x="91" y="402"/>
                </a:cubicBezTo>
                <a:close/>
                <a:moveTo>
                  <a:pt x="78" y="399"/>
                </a:moveTo>
                <a:cubicBezTo>
                  <a:pt x="78" y="398"/>
                  <a:pt x="79" y="399"/>
                  <a:pt x="79" y="399"/>
                </a:cubicBezTo>
                <a:cubicBezTo>
                  <a:pt x="79" y="399"/>
                  <a:pt x="78" y="399"/>
                  <a:pt x="78" y="399"/>
                </a:cubicBezTo>
                <a:close/>
                <a:moveTo>
                  <a:pt x="124" y="399"/>
                </a:moveTo>
                <a:cubicBezTo>
                  <a:pt x="123" y="398"/>
                  <a:pt x="123" y="397"/>
                  <a:pt x="125" y="397"/>
                </a:cubicBezTo>
                <a:cubicBezTo>
                  <a:pt x="125" y="398"/>
                  <a:pt x="125" y="399"/>
                  <a:pt x="124" y="399"/>
                </a:cubicBezTo>
                <a:close/>
                <a:moveTo>
                  <a:pt x="75" y="397"/>
                </a:moveTo>
                <a:cubicBezTo>
                  <a:pt x="73" y="395"/>
                  <a:pt x="75" y="394"/>
                  <a:pt x="75" y="394"/>
                </a:cubicBezTo>
                <a:cubicBezTo>
                  <a:pt x="76" y="396"/>
                  <a:pt x="76" y="396"/>
                  <a:pt x="75" y="397"/>
                </a:cubicBezTo>
                <a:close/>
                <a:moveTo>
                  <a:pt x="80" y="394"/>
                </a:moveTo>
                <a:cubicBezTo>
                  <a:pt x="80" y="393"/>
                  <a:pt x="80" y="393"/>
                  <a:pt x="81" y="393"/>
                </a:cubicBezTo>
                <a:cubicBezTo>
                  <a:pt x="81" y="394"/>
                  <a:pt x="82" y="394"/>
                  <a:pt x="80" y="394"/>
                </a:cubicBezTo>
                <a:close/>
                <a:moveTo>
                  <a:pt x="139" y="388"/>
                </a:moveTo>
                <a:cubicBezTo>
                  <a:pt x="139" y="387"/>
                  <a:pt x="139" y="386"/>
                  <a:pt x="140" y="386"/>
                </a:cubicBezTo>
                <a:cubicBezTo>
                  <a:pt x="140" y="381"/>
                  <a:pt x="138" y="382"/>
                  <a:pt x="142" y="378"/>
                </a:cubicBezTo>
                <a:cubicBezTo>
                  <a:pt x="144" y="379"/>
                  <a:pt x="145" y="380"/>
                  <a:pt x="146" y="383"/>
                </a:cubicBezTo>
                <a:cubicBezTo>
                  <a:pt x="145" y="383"/>
                  <a:pt x="142" y="385"/>
                  <a:pt x="141" y="386"/>
                </a:cubicBezTo>
                <a:cubicBezTo>
                  <a:pt x="141" y="389"/>
                  <a:pt x="141" y="388"/>
                  <a:pt x="139" y="388"/>
                </a:cubicBezTo>
                <a:close/>
                <a:moveTo>
                  <a:pt x="159" y="388"/>
                </a:moveTo>
                <a:cubicBezTo>
                  <a:pt x="157" y="387"/>
                  <a:pt x="158" y="385"/>
                  <a:pt x="156" y="384"/>
                </a:cubicBezTo>
                <a:cubicBezTo>
                  <a:pt x="156" y="382"/>
                  <a:pt x="156" y="382"/>
                  <a:pt x="159" y="383"/>
                </a:cubicBezTo>
                <a:cubicBezTo>
                  <a:pt x="160" y="380"/>
                  <a:pt x="163" y="386"/>
                  <a:pt x="159" y="388"/>
                </a:cubicBezTo>
                <a:close/>
                <a:moveTo>
                  <a:pt x="126" y="387"/>
                </a:moveTo>
                <a:cubicBezTo>
                  <a:pt x="126" y="383"/>
                  <a:pt x="130" y="384"/>
                  <a:pt x="130" y="387"/>
                </a:cubicBezTo>
                <a:cubicBezTo>
                  <a:pt x="128" y="387"/>
                  <a:pt x="127" y="387"/>
                  <a:pt x="126" y="387"/>
                </a:cubicBezTo>
                <a:close/>
                <a:moveTo>
                  <a:pt x="164" y="379"/>
                </a:moveTo>
                <a:cubicBezTo>
                  <a:pt x="162" y="376"/>
                  <a:pt x="161" y="375"/>
                  <a:pt x="161" y="375"/>
                </a:cubicBezTo>
                <a:cubicBezTo>
                  <a:pt x="158" y="374"/>
                  <a:pt x="155" y="371"/>
                  <a:pt x="153" y="372"/>
                </a:cubicBezTo>
                <a:cubicBezTo>
                  <a:pt x="149" y="372"/>
                  <a:pt x="145" y="369"/>
                  <a:pt x="150" y="367"/>
                </a:cubicBezTo>
                <a:cubicBezTo>
                  <a:pt x="153" y="367"/>
                  <a:pt x="155" y="368"/>
                  <a:pt x="159" y="368"/>
                </a:cubicBezTo>
                <a:cubicBezTo>
                  <a:pt x="159" y="369"/>
                  <a:pt x="163" y="372"/>
                  <a:pt x="165" y="370"/>
                </a:cubicBezTo>
                <a:cubicBezTo>
                  <a:pt x="165" y="368"/>
                  <a:pt x="173" y="362"/>
                  <a:pt x="167" y="363"/>
                </a:cubicBezTo>
                <a:cubicBezTo>
                  <a:pt x="166" y="367"/>
                  <a:pt x="166" y="365"/>
                  <a:pt x="162" y="365"/>
                </a:cubicBezTo>
                <a:cubicBezTo>
                  <a:pt x="163" y="363"/>
                  <a:pt x="162" y="362"/>
                  <a:pt x="161" y="361"/>
                </a:cubicBezTo>
                <a:cubicBezTo>
                  <a:pt x="159" y="354"/>
                  <a:pt x="165" y="356"/>
                  <a:pt x="169" y="357"/>
                </a:cubicBezTo>
                <a:cubicBezTo>
                  <a:pt x="170" y="359"/>
                  <a:pt x="169" y="360"/>
                  <a:pt x="172" y="361"/>
                </a:cubicBezTo>
                <a:cubicBezTo>
                  <a:pt x="173" y="364"/>
                  <a:pt x="176" y="361"/>
                  <a:pt x="176" y="362"/>
                </a:cubicBezTo>
                <a:cubicBezTo>
                  <a:pt x="175" y="363"/>
                  <a:pt x="172" y="368"/>
                  <a:pt x="171" y="369"/>
                </a:cubicBezTo>
                <a:cubicBezTo>
                  <a:pt x="167" y="372"/>
                  <a:pt x="167" y="376"/>
                  <a:pt x="164" y="379"/>
                </a:cubicBezTo>
                <a:close/>
                <a:moveTo>
                  <a:pt x="146" y="379"/>
                </a:moveTo>
                <a:cubicBezTo>
                  <a:pt x="143" y="376"/>
                  <a:pt x="147" y="377"/>
                  <a:pt x="149" y="379"/>
                </a:cubicBezTo>
                <a:cubicBezTo>
                  <a:pt x="146" y="379"/>
                  <a:pt x="146" y="379"/>
                  <a:pt x="146" y="379"/>
                </a:cubicBezTo>
                <a:close/>
                <a:moveTo>
                  <a:pt x="125" y="378"/>
                </a:moveTo>
                <a:cubicBezTo>
                  <a:pt x="125" y="377"/>
                  <a:pt x="124" y="377"/>
                  <a:pt x="124" y="376"/>
                </a:cubicBezTo>
                <a:cubicBezTo>
                  <a:pt x="127" y="374"/>
                  <a:pt x="130" y="376"/>
                  <a:pt x="125" y="378"/>
                </a:cubicBezTo>
                <a:close/>
                <a:moveTo>
                  <a:pt x="149" y="375"/>
                </a:moveTo>
                <a:cubicBezTo>
                  <a:pt x="149" y="373"/>
                  <a:pt x="149" y="373"/>
                  <a:pt x="149" y="373"/>
                </a:cubicBezTo>
                <a:cubicBezTo>
                  <a:pt x="149" y="375"/>
                  <a:pt x="149" y="375"/>
                  <a:pt x="149" y="375"/>
                </a:cubicBezTo>
                <a:close/>
                <a:moveTo>
                  <a:pt x="130" y="374"/>
                </a:moveTo>
                <a:cubicBezTo>
                  <a:pt x="129" y="373"/>
                  <a:pt x="129" y="373"/>
                  <a:pt x="129" y="373"/>
                </a:cubicBezTo>
                <a:cubicBezTo>
                  <a:pt x="130" y="373"/>
                  <a:pt x="130" y="373"/>
                  <a:pt x="130" y="374"/>
                </a:cubicBezTo>
                <a:close/>
                <a:moveTo>
                  <a:pt x="346" y="371"/>
                </a:moveTo>
                <a:cubicBezTo>
                  <a:pt x="345" y="370"/>
                  <a:pt x="345" y="369"/>
                  <a:pt x="344" y="368"/>
                </a:cubicBezTo>
                <a:cubicBezTo>
                  <a:pt x="341" y="368"/>
                  <a:pt x="329" y="358"/>
                  <a:pt x="333" y="355"/>
                </a:cubicBezTo>
                <a:cubicBezTo>
                  <a:pt x="332" y="354"/>
                  <a:pt x="331" y="353"/>
                  <a:pt x="330" y="355"/>
                </a:cubicBezTo>
                <a:cubicBezTo>
                  <a:pt x="325" y="355"/>
                  <a:pt x="327" y="345"/>
                  <a:pt x="318" y="343"/>
                </a:cubicBezTo>
                <a:cubicBezTo>
                  <a:pt x="318" y="343"/>
                  <a:pt x="318" y="343"/>
                  <a:pt x="318" y="342"/>
                </a:cubicBezTo>
                <a:cubicBezTo>
                  <a:pt x="312" y="342"/>
                  <a:pt x="307" y="338"/>
                  <a:pt x="302" y="336"/>
                </a:cubicBezTo>
                <a:cubicBezTo>
                  <a:pt x="302" y="333"/>
                  <a:pt x="301" y="331"/>
                  <a:pt x="300" y="330"/>
                </a:cubicBezTo>
                <a:cubicBezTo>
                  <a:pt x="292" y="333"/>
                  <a:pt x="292" y="324"/>
                  <a:pt x="297" y="325"/>
                </a:cubicBezTo>
                <a:cubicBezTo>
                  <a:pt x="298" y="327"/>
                  <a:pt x="299" y="326"/>
                  <a:pt x="300" y="326"/>
                </a:cubicBezTo>
                <a:cubicBezTo>
                  <a:pt x="299" y="323"/>
                  <a:pt x="297" y="325"/>
                  <a:pt x="298" y="323"/>
                </a:cubicBezTo>
                <a:cubicBezTo>
                  <a:pt x="300" y="323"/>
                  <a:pt x="301" y="323"/>
                  <a:pt x="303" y="326"/>
                </a:cubicBezTo>
                <a:cubicBezTo>
                  <a:pt x="307" y="326"/>
                  <a:pt x="309" y="329"/>
                  <a:pt x="314" y="331"/>
                </a:cubicBezTo>
                <a:cubicBezTo>
                  <a:pt x="317" y="337"/>
                  <a:pt x="323" y="340"/>
                  <a:pt x="329" y="344"/>
                </a:cubicBezTo>
                <a:cubicBezTo>
                  <a:pt x="329" y="344"/>
                  <a:pt x="329" y="346"/>
                  <a:pt x="330" y="348"/>
                </a:cubicBezTo>
                <a:cubicBezTo>
                  <a:pt x="333" y="349"/>
                  <a:pt x="336" y="351"/>
                  <a:pt x="333" y="354"/>
                </a:cubicBezTo>
                <a:cubicBezTo>
                  <a:pt x="334" y="355"/>
                  <a:pt x="334" y="355"/>
                  <a:pt x="335" y="354"/>
                </a:cubicBezTo>
                <a:cubicBezTo>
                  <a:pt x="338" y="354"/>
                  <a:pt x="343" y="363"/>
                  <a:pt x="348" y="364"/>
                </a:cubicBezTo>
                <a:cubicBezTo>
                  <a:pt x="348" y="366"/>
                  <a:pt x="348" y="369"/>
                  <a:pt x="348" y="371"/>
                </a:cubicBezTo>
                <a:cubicBezTo>
                  <a:pt x="347" y="371"/>
                  <a:pt x="347" y="371"/>
                  <a:pt x="346" y="371"/>
                </a:cubicBezTo>
                <a:close/>
                <a:moveTo>
                  <a:pt x="134" y="370"/>
                </a:moveTo>
                <a:cubicBezTo>
                  <a:pt x="132" y="369"/>
                  <a:pt x="132" y="368"/>
                  <a:pt x="132" y="367"/>
                </a:cubicBezTo>
                <a:cubicBezTo>
                  <a:pt x="134" y="367"/>
                  <a:pt x="136" y="370"/>
                  <a:pt x="134" y="370"/>
                </a:cubicBezTo>
                <a:close/>
                <a:moveTo>
                  <a:pt x="150" y="364"/>
                </a:moveTo>
                <a:cubicBezTo>
                  <a:pt x="149" y="364"/>
                  <a:pt x="149" y="363"/>
                  <a:pt x="150" y="363"/>
                </a:cubicBezTo>
                <a:cubicBezTo>
                  <a:pt x="151" y="364"/>
                  <a:pt x="151" y="363"/>
                  <a:pt x="150" y="364"/>
                </a:cubicBezTo>
                <a:close/>
                <a:moveTo>
                  <a:pt x="113" y="364"/>
                </a:moveTo>
                <a:cubicBezTo>
                  <a:pt x="110" y="364"/>
                  <a:pt x="107" y="356"/>
                  <a:pt x="111" y="354"/>
                </a:cubicBezTo>
                <a:cubicBezTo>
                  <a:pt x="110" y="352"/>
                  <a:pt x="109" y="353"/>
                  <a:pt x="108" y="351"/>
                </a:cubicBezTo>
                <a:cubicBezTo>
                  <a:pt x="110" y="347"/>
                  <a:pt x="111" y="345"/>
                  <a:pt x="116" y="348"/>
                </a:cubicBezTo>
                <a:cubicBezTo>
                  <a:pt x="118" y="350"/>
                  <a:pt x="122" y="349"/>
                  <a:pt x="123" y="354"/>
                </a:cubicBezTo>
                <a:cubicBezTo>
                  <a:pt x="126" y="357"/>
                  <a:pt x="128" y="360"/>
                  <a:pt x="129" y="364"/>
                </a:cubicBezTo>
                <a:cubicBezTo>
                  <a:pt x="124" y="364"/>
                  <a:pt x="118" y="364"/>
                  <a:pt x="115" y="362"/>
                </a:cubicBezTo>
                <a:cubicBezTo>
                  <a:pt x="114" y="364"/>
                  <a:pt x="115" y="364"/>
                  <a:pt x="113" y="364"/>
                </a:cubicBezTo>
                <a:close/>
                <a:moveTo>
                  <a:pt x="146" y="362"/>
                </a:moveTo>
                <a:cubicBezTo>
                  <a:pt x="144" y="360"/>
                  <a:pt x="148" y="359"/>
                  <a:pt x="148" y="361"/>
                </a:cubicBezTo>
                <a:cubicBezTo>
                  <a:pt x="147" y="361"/>
                  <a:pt x="147" y="362"/>
                  <a:pt x="146" y="362"/>
                </a:cubicBezTo>
                <a:close/>
                <a:moveTo>
                  <a:pt x="356" y="357"/>
                </a:moveTo>
                <a:cubicBezTo>
                  <a:pt x="354" y="356"/>
                  <a:pt x="356" y="356"/>
                  <a:pt x="356" y="357"/>
                </a:cubicBezTo>
                <a:cubicBezTo>
                  <a:pt x="356" y="357"/>
                  <a:pt x="356" y="357"/>
                  <a:pt x="356" y="357"/>
                </a:cubicBezTo>
                <a:close/>
                <a:moveTo>
                  <a:pt x="362" y="357"/>
                </a:moveTo>
                <a:cubicBezTo>
                  <a:pt x="362" y="357"/>
                  <a:pt x="362" y="357"/>
                  <a:pt x="363" y="356"/>
                </a:cubicBezTo>
                <a:cubicBezTo>
                  <a:pt x="363" y="357"/>
                  <a:pt x="363" y="357"/>
                  <a:pt x="362" y="357"/>
                </a:cubicBezTo>
                <a:close/>
                <a:moveTo>
                  <a:pt x="371" y="356"/>
                </a:moveTo>
                <a:cubicBezTo>
                  <a:pt x="370" y="355"/>
                  <a:pt x="370" y="355"/>
                  <a:pt x="371" y="355"/>
                </a:cubicBezTo>
                <a:cubicBezTo>
                  <a:pt x="371" y="356"/>
                  <a:pt x="371" y="356"/>
                  <a:pt x="371" y="356"/>
                </a:cubicBezTo>
                <a:close/>
                <a:moveTo>
                  <a:pt x="158" y="354"/>
                </a:moveTo>
                <a:cubicBezTo>
                  <a:pt x="156" y="350"/>
                  <a:pt x="157" y="352"/>
                  <a:pt x="159" y="352"/>
                </a:cubicBezTo>
                <a:cubicBezTo>
                  <a:pt x="159" y="353"/>
                  <a:pt x="159" y="353"/>
                  <a:pt x="158" y="354"/>
                </a:cubicBezTo>
                <a:close/>
                <a:moveTo>
                  <a:pt x="376" y="347"/>
                </a:moveTo>
                <a:cubicBezTo>
                  <a:pt x="371" y="346"/>
                  <a:pt x="377" y="343"/>
                  <a:pt x="377" y="346"/>
                </a:cubicBezTo>
                <a:cubicBezTo>
                  <a:pt x="376" y="346"/>
                  <a:pt x="376" y="346"/>
                  <a:pt x="376" y="347"/>
                </a:cubicBezTo>
                <a:close/>
                <a:moveTo>
                  <a:pt x="102" y="346"/>
                </a:moveTo>
                <a:cubicBezTo>
                  <a:pt x="100" y="345"/>
                  <a:pt x="102" y="342"/>
                  <a:pt x="103" y="346"/>
                </a:cubicBezTo>
                <a:cubicBezTo>
                  <a:pt x="103" y="346"/>
                  <a:pt x="102" y="346"/>
                  <a:pt x="102" y="346"/>
                </a:cubicBezTo>
                <a:close/>
                <a:moveTo>
                  <a:pt x="364" y="344"/>
                </a:moveTo>
                <a:cubicBezTo>
                  <a:pt x="364" y="344"/>
                  <a:pt x="364" y="343"/>
                  <a:pt x="363" y="343"/>
                </a:cubicBezTo>
                <a:cubicBezTo>
                  <a:pt x="364" y="343"/>
                  <a:pt x="367" y="343"/>
                  <a:pt x="364" y="344"/>
                </a:cubicBezTo>
                <a:close/>
                <a:moveTo>
                  <a:pt x="98" y="343"/>
                </a:moveTo>
                <a:cubicBezTo>
                  <a:pt x="98" y="341"/>
                  <a:pt x="98" y="337"/>
                  <a:pt x="101" y="339"/>
                </a:cubicBezTo>
                <a:cubicBezTo>
                  <a:pt x="100" y="340"/>
                  <a:pt x="100" y="342"/>
                  <a:pt x="98" y="343"/>
                </a:cubicBezTo>
                <a:close/>
                <a:moveTo>
                  <a:pt x="121" y="338"/>
                </a:moveTo>
                <a:cubicBezTo>
                  <a:pt x="121" y="337"/>
                  <a:pt x="123" y="337"/>
                  <a:pt x="123" y="338"/>
                </a:cubicBezTo>
                <a:cubicBezTo>
                  <a:pt x="122" y="338"/>
                  <a:pt x="122" y="338"/>
                  <a:pt x="121" y="338"/>
                </a:cubicBezTo>
                <a:close/>
                <a:moveTo>
                  <a:pt x="52" y="338"/>
                </a:moveTo>
                <a:cubicBezTo>
                  <a:pt x="52" y="336"/>
                  <a:pt x="52" y="336"/>
                  <a:pt x="53" y="337"/>
                </a:cubicBezTo>
                <a:cubicBezTo>
                  <a:pt x="52" y="338"/>
                  <a:pt x="52" y="338"/>
                  <a:pt x="52" y="338"/>
                </a:cubicBezTo>
                <a:close/>
                <a:moveTo>
                  <a:pt x="46" y="335"/>
                </a:moveTo>
                <a:cubicBezTo>
                  <a:pt x="46" y="335"/>
                  <a:pt x="46" y="335"/>
                  <a:pt x="44" y="334"/>
                </a:cubicBezTo>
                <a:cubicBezTo>
                  <a:pt x="45" y="330"/>
                  <a:pt x="47" y="331"/>
                  <a:pt x="50" y="333"/>
                </a:cubicBezTo>
                <a:cubicBezTo>
                  <a:pt x="50" y="336"/>
                  <a:pt x="49" y="335"/>
                  <a:pt x="46" y="335"/>
                </a:cubicBezTo>
                <a:close/>
                <a:moveTo>
                  <a:pt x="224" y="335"/>
                </a:moveTo>
                <a:cubicBezTo>
                  <a:pt x="223" y="334"/>
                  <a:pt x="223" y="334"/>
                  <a:pt x="222" y="334"/>
                </a:cubicBezTo>
                <a:cubicBezTo>
                  <a:pt x="222" y="332"/>
                  <a:pt x="225" y="333"/>
                  <a:pt x="224" y="335"/>
                </a:cubicBezTo>
                <a:close/>
                <a:moveTo>
                  <a:pt x="208" y="334"/>
                </a:moveTo>
                <a:cubicBezTo>
                  <a:pt x="207" y="333"/>
                  <a:pt x="209" y="332"/>
                  <a:pt x="210" y="330"/>
                </a:cubicBezTo>
                <a:cubicBezTo>
                  <a:pt x="212" y="330"/>
                  <a:pt x="210" y="334"/>
                  <a:pt x="208" y="334"/>
                </a:cubicBezTo>
                <a:close/>
                <a:moveTo>
                  <a:pt x="97" y="334"/>
                </a:moveTo>
                <a:cubicBezTo>
                  <a:pt x="97" y="333"/>
                  <a:pt x="97" y="333"/>
                  <a:pt x="97" y="333"/>
                </a:cubicBezTo>
                <a:cubicBezTo>
                  <a:pt x="97" y="334"/>
                  <a:pt x="98" y="334"/>
                  <a:pt x="97" y="334"/>
                </a:cubicBezTo>
                <a:close/>
                <a:moveTo>
                  <a:pt x="217" y="333"/>
                </a:moveTo>
                <a:cubicBezTo>
                  <a:pt x="217" y="332"/>
                  <a:pt x="217" y="331"/>
                  <a:pt x="217" y="331"/>
                </a:cubicBezTo>
                <a:cubicBezTo>
                  <a:pt x="217" y="331"/>
                  <a:pt x="217" y="331"/>
                  <a:pt x="217" y="333"/>
                </a:cubicBezTo>
                <a:close/>
                <a:moveTo>
                  <a:pt x="301" y="328"/>
                </a:moveTo>
                <a:cubicBezTo>
                  <a:pt x="300" y="326"/>
                  <a:pt x="300" y="326"/>
                  <a:pt x="302" y="326"/>
                </a:cubicBezTo>
                <a:cubicBezTo>
                  <a:pt x="302" y="328"/>
                  <a:pt x="303" y="327"/>
                  <a:pt x="301" y="328"/>
                </a:cubicBezTo>
                <a:close/>
                <a:moveTo>
                  <a:pt x="81" y="326"/>
                </a:moveTo>
                <a:cubicBezTo>
                  <a:pt x="78" y="323"/>
                  <a:pt x="80" y="324"/>
                  <a:pt x="82" y="322"/>
                </a:cubicBezTo>
                <a:cubicBezTo>
                  <a:pt x="86" y="322"/>
                  <a:pt x="81" y="326"/>
                  <a:pt x="81" y="326"/>
                </a:cubicBezTo>
                <a:close/>
                <a:moveTo>
                  <a:pt x="253" y="326"/>
                </a:moveTo>
                <a:cubicBezTo>
                  <a:pt x="253" y="324"/>
                  <a:pt x="254" y="324"/>
                  <a:pt x="254" y="326"/>
                </a:cubicBezTo>
                <a:cubicBezTo>
                  <a:pt x="253" y="326"/>
                  <a:pt x="253" y="326"/>
                  <a:pt x="253" y="326"/>
                </a:cubicBezTo>
                <a:close/>
                <a:moveTo>
                  <a:pt x="294" y="323"/>
                </a:moveTo>
                <a:cubicBezTo>
                  <a:pt x="294" y="322"/>
                  <a:pt x="293" y="321"/>
                  <a:pt x="295" y="321"/>
                </a:cubicBezTo>
                <a:cubicBezTo>
                  <a:pt x="295" y="322"/>
                  <a:pt x="295" y="323"/>
                  <a:pt x="294" y="323"/>
                </a:cubicBezTo>
                <a:close/>
                <a:moveTo>
                  <a:pt x="275" y="322"/>
                </a:moveTo>
                <a:cubicBezTo>
                  <a:pt x="275" y="321"/>
                  <a:pt x="275" y="320"/>
                  <a:pt x="274" y="320"/>
                </a:cubicBezTo>
                <a:cubicBezTo>
                  <a:pt x="272" y="320"/>
                  <a:pt x="267" y="321"/>
                  <a:pt x="267" y="317"/>
                </a:cubicBezTo>
                <a:cubicBezTo>
                  <a:pt x="269" y="317"/>
                  <a:pt x="270" y="317"/>
                  <a:pt x="272" y="318"/>
                </a:cubicBezTo>
                <a:cubicBezTo>
                  <a:pt x="273" y="317"/>
                  <a:pt x="281" y="316"/>
                  <a:pt x="281" y="320"/>
                </a:cubicBezTo>
                <a:cubicBezTo>
                  <a:pt x="279" y="321"/>
                  <a:pt x="277" y="321"/>
                  <a:pt x="275" y="322"/>
                </a:cubicBezTo>
                <a:close/>
                <a:moveTo>
                  <a:pt x="78" y="320"/>
                </a:moveTo>
                <a:cubicBezTo>
                  <a:pt x="76" y="319"/>
                  <a:pt x="76" y="318"/>
                  <a:pt x="75" y="317"/>
                </a:cubicBezTo>
                <a:cubicBezTo>
                  <a:pt x="79" y="316"/>
                  <a:pt x="83" y="316"/>
                  <a:pt x="78" y="320"/>
                </a:cubicBezTo>
                <a:close/>
                <a:moveTo>
                  <a:pt x="43" y="318"/>
                </a:moveTo>
                <a:cubicBezTo>
                  <a:pt x="41" y="316"/>
                  <a:pt x="44" y="313"/>
                  <a:pt x="44" y="317"/>
                </a:cubicBezTo>
                <a:cubicBezTo>
                  <a:pt x="44" y="317"/>
                  <a:pt x="44" y="318"/>
                  <a:pt x="43" y="318"/>
                </a:cubicBezTo>
                <a:close/>
                <a:moveTo>
                  <a:pt x="68" y="309"/>
                </a:moveTo>
                <a:cubicBezTo>
                  <a:pt x="64" y="305"/>
                  <a:pt x="71" y="304"/>
                  <a:pt x="69" y="309"/>
                </a:cubicBezTo>
                <a:cubicBezTo>
                  <a:pt x="68" y="309"/>
                  <a:pt x="68" y="309"/>
                  <a:pt x="68" y="309"/>
                </a:cubicBezTo>
                <a:close/>
                <a:moveTo>
                  <a:pt x="25" y="307"/>
                </a:moveTo>
                <a:cubicBezTo>
                  <a:pt x="20" y="303"/>
                  <a:pt x="24" y="303"/>
                  <a:pt x="25" y="299"/>
                </a:cubicBezTo>
                <a:cubicBezTo>
                  <a:pt x="28" y="300"/>
                  <a:pt x="27" y="299"/>
                  <a:pt x="27" y="302"/>
                </a:cubicBezTo>
                <a:cubicBezTo>
                  <a:pt x="25" y="301"/>
                  <a:pt x="23" y="301"/>
                  <a:pt x="25" y="304"/>
                </a:cubicBezTo>
                <a:cubicBezTo>
                  <a:pt x="26" y="303"/>
                  <a:pt x="28" y="302"/>
                  <a:pt x="28" y="304"/>
                </a:cubicBezTo>
                <a:cubicBezTo>
                  <a:pt x="27" y="305"/>
                  <a:pt x="26" y="306"/>
                  <a:pt x="25" y="307"/>
                </a:cubicBezTo>
                <a:close/>
                <a:moveTo>
                  <a:pt x="180" y="303"/>
                </a:moveTo>
                <a:cubicBezTo>
                  <a:pt x="179" y="302"/>
                  <a:pt x="179" y="302"/>
                  <a:pt x="180" y="301"/>
                </a:cubicBezTo>
                <a:cubicBezTo>
                  <a:pt x="182" y="301"/>
                  <a:pt x="183" y="303"/>
                  <a:pt x="180" y="303"/>
                </a:cubicBezTo>
                <a:close/>
                <a:moveTo>
                  <a:pt x="10" y="303"/>
                </a:moveTo>
                <a:cubicBezTo>
                  <a:pt x="9" y="302"/>
                  <a:pt x="10" y="302"/>
                  <a:pt x="11" y="302"/>
                </a:cubicBezTo>
                <a:cubicBezTo>
                  <a:pt x="11" y="303"/>
                  <a:pt x="10" y="302"/>
                  <a:pt x="10" y="303"/>
                </a:cubicBezTo>
                <a:close/>
                <a:moveTo>
                  <a:pt x="170" y="300"/>
                </a:moveTo>
                <a:cubicBezTo>
                  <a:pt x="170" y="296"/>
                  <a:pt x="165" y="301"/>
                  <a:pt x="166" y="295"/>
                </a:cubicBezTo>
                <a:cubicBezTo>
                  <a:pt x="168" y="294"/>
                  <a:pt x="168" y="295"/>
                  <a:pt x="170" y="298"/>
                </a:cubicBezTo>
                <a:cubicBezTo>
                  <a:pt x="172" y="298"/>
                  <a:pt x="171" y="300"/>
                  <a:pt x="170" y="300"/>
                </a:cubicBezTo>
                <a:close/>
                <a:moveTo>
                  <a:pt x="177" y="300"/>
                </a:moveTo>
                <a:cubicBezTo>
                  <a:pt x="177" y="299"/>
                  <a:pt x="177" y="299"/>
                  <a:pt x="177" y="298"/>
                </a:cubicBezTo>
                <a:cubicBezTo>
                  <a:pt x="178" y="298"/>
                  <a:pt x="178" y="300"/>
                  <a:pt x="177" y="300"/>
                </a:cubicBezTo>
                <a:close/>
                <a:moveTo>
                  <a:pt x="25" y="298"/>
                </a:moveTo>
                <a:cubicBezTo>
                  <a:pt x="25" y="297"/>
                  <a:pt x="24" y="297"/>
                  <a:pt x="25" y="297"/>
                </a:cubicBezTo>
                <a:cubicBezTo>
                  <a:pt x="25" y="297"/>
                  <a:pt x="25" y="297"/>
                  <a:pt x="25" y="298"/>
                </a:cubicBezTo>
                <a:close/>
                <a:moveTo>
                  <a:pt x="6" y="298"/>
                </a:moveTo>
                <a:cubicBezTo>
                  <a:pt x="5" y="297"/>
                  <a:pt x="5" y="296"/>
                  <a:pt x="6" y="296"/>
                </a:cubicBezTo>
                <a:cubicBezTo>
                  <a:pt x="6" y="297"/>
                  <a:pt x="6" y="297"/>
                  <a:pt x="6" y="298"/>
                </a:cubicBezTo>
                <a:close/>
                <a:moveTo>
                  <a:pt x="2" y="294"/>
                </a:moveTo>
                <a:cubicBezTo>
                  <a:pt x="1" y="293"/>
                  <a:pt x="1" y="293"/>
                  <a:pt x="2" y="291"/>
                </a:cubicBezTo>
                <a:cubicBezTo>
                  <a:pt x="2" y="293"/>
                  <a:pt x="2" y="292"/>
                  <a:pt x="2" y="294"/>
                </a:cubicBezTo>
                <a:close/>
                <a:moveTo>
                  <a:pt x="75" y="288"/>
                </a:moveTo>
                <a:cubicBezTo>
                  <a:pt x="75" y="286"/>
                  <a:pt x="75" y="287"/>
                  <a:pt x="77" y="288"/>
                </a:cubicBezTo>
                <a:cubicBezTo>
                  <a:pt x="77" y="288"/>
                  <a:pt x="76" y="288"/>
                  <a:pt x="75" y="288"/>
                </a:cubicBezTo>
                <a:close/>
                <a:moveTo>
                  <a:pt x="94" y="287"/>
                </a:moveTo>
                <a:cubicBezTo>
                  <a:pt x="89" y="285"/>
                  <a:pt x="95" y="283"/>
                  <a:pt x="95" y="286"/>
                </a:cubicBezTo>
                <a:cubicBezTo>
                  <a:pt x="95" y="286"/>
                  <a:pt x="94" y="287"/>
                  <a:pt x="94" y="287"/>
                </a:cubicBezTo>
                <a:close/>
                <a:moveTo>
                  <a:pt x="68" y="287"/>
                </a:moveTo>
                <a:cubicBezTo>
                  <a:pt x="67" y="285"/>
                  <a:pt x="67" y="285"/>
                  <a:pt x="65" y="285"/>
                </a:cubicBezTo>
                <a:cubicBezTo>
                  <a:pt x="64" y="281"/>
                  <a:pt x="56" y="283"/>
                  <a:pt x="61" y="278"/>
                </a:cubicBezTo>
                <a:cubicBezTo>
                  <a:pt x="63" y="278"/>
                  <a:pt x="65" y="280"/>
                  <a:pt x="66" y="283"/>
                </a:cubicBezTo>
                <a:cubicBezTo>
                  <a:pt x="68" y="283"/>
                  <a:pt x="70" y="285"/>
                  <a:pt x="68" y="287"/>
                </a:cubicBezTo>
                <a:close/>
                <a:moveTo>
                  <a:pt x="72" y="286"/>
                </a:moveTo>
                <a:cubicBezTo>
                  <a:pt x="72" y="285"/>
                  <a:pt x="71" y="283"/>
                  <a:pt x="73" y="283"/>
                </a:cubicBezTo>
                <a:cubicBezTo>
                  <a:pt x="73" y="285"/>
                  <a:pt x="73" y="285"/>
                  <a:pt x="72" y="286"/>
                </a:cubicBezTo>
                <a:close/>
                <a:moveTo>
                  <a:pt x="41" y="283"/>
                </a:moveTo>
                <a:cubicBezTo>
                  <a:pt x="40" y="282"/>
                  <a:pt x="40" y="281"/>
                  <a:pt x="41" y="281"/>
                </a:cubicBezTo>
                <a:cubicBezTo>
                  <a:pt x="41" y="282"/>
                  <a:pt x="42" y="282"/>
                  <a:pt x="41" y="283"/>
                </a:cubicBezTo>
                <a:close/>
                <a:moveTo>
                  <a:pt x="75" y="275"/>
                </a:moveTo>
                <a:cubicBezTo>
                  <a:pt x="74" y="273"/>
                  <a:pt x="64" y="272"/>
                  <a:pt x="72" y="269"/>
                </a:cubicBezTo>
                <a:cubicBezTo>
                  <a:pt x="75" y="269"/>
                  <a:pt x="76" y="272"/>
                  <a:pt x="77" y="275"/>
                </a:cubicBezTo>
                <a:cubicBezTo>
                  <a:pt x="76" y="275"/>
                  <a:pt x="76" y="275"/>
                  <a:pt x="75" y="275"/>
                </a:cubicBezTo>
                <a:close/>
                <a:moveTo>
                  <a:pt x="54" y="274"/>
                </a:moveTo>
                <a:cubicBezTo>
                  <a:pt x="53" y="274"/>
                  <a:pt x="53" y="273"/>
                  <a:pt x="53" y="272"/>
                </a:cubicBezTo>
                <a:cubicBezTo>
                  <a:pt x="50" y="271"/>
                  <a:pt x="50" y="271"/>
                  <a:pt x="50" y="271"/>
                </a:cubicBezTo>
                <a:cubicBezTo>
                  <a:pt x="54" y="269"/>
                  <a:pt x="57" y="273"/>
                  <a:pt x="54" y="274"/>
                </a:cubicBezTo>
                <a:close/>
                <a:moveTo>
                  <a:pt x="59" y="270"/>
                </a:moveTo>
                <a:cubicBezTo>
                  <a:pt x="58" y="267"/>
                  <a:pt x="57" y="268"/>
                  <a:pt x="56" y="267"/>
                </a:cubicBezTo>
                <a:cubicBezTo>
                  <a:pt x="56" y="265"/>
                  <a:pt x="62" y="270"/>
                  <a:pt x="59" y="270"/>
                </a:cubicBezTo>
                <a:close/>
                <a:moveTo>
                  <a:pt x="360" y="261"/>
                </a:moveTo>
                <a:cubicBezTo>
                  <a:pt x="355" y="255"/>
                  <a:pt x="361" y="258"/>
                  <a:pt x="361" y="260"/>
                </a:cubicBezTo>
                <a:cubicBezTo>
                  <a:pt x="361" y="260"/>
                  <a:pt x="360" y="261"/>
                  <a:pt x="360" y="261"/>
                </a:cubicBezTo>
                <a:close/>
                <a:moveTo>
                  <a:pt x="139" y="252"/>
                </a:moveTo>
                <a:cubicBezTo>
                  <a:pt x="136" y="251"/>
                  <a:pt x="139" y="249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lose/>
                <a:moveTo>
                  <a:pt x="66" y="251"/>
                </a:moveTo>
                <a:cubicBezTo>
                  <a:pt x="65" y="251"/>
                  <a:pt x="65" y="251"/>
                  <a:pt x="65" y="251"/>
                </a:cubicBezTo>
                <a:cubicBezTo>
                  <a:pt x="55" y="251"/>
                  <a:pt x="53" y="245"/>
                  <a:pt x="51" y="238"/>
                </a:cubicBezTo>
                <a:cubicBezTo>
                  <a:pt x="49" y="237"/>
                  <a:pt x="49" y="237"/>
                  <a:pt x="48" y="236"/>
                </a:cubicBezTo>
                <a:cubicBezTo>
                  <a:pt x="48" y="228"/>
                  <a:pt x="47" y="221"/>
                  <a:pt x="56" y="221"/>
                </a:cubicBezTo>
                <a:cubicBezTo>
                  <a:pt x="56" y="219"/>
                  <a:pt x="54" y="219"/>
                  <a:pt x="55" y="217"/>
                </a:cubicBezTo>
                <a:cubicBezTo>
                  <a:pt x="60" y="216"/>
                  <a:pt x="56" y="220"/>
                  <a:pt x="57" y="221"/>
                </a:cubicBezTo>
                <a:cubicBezTo>
                  <a:pt x="60" y="219"/>
                  <a:pt x="59" y="222"/>
                  <a:pt x="62" y="222"/>
                </a:cubicBezTo>
                <a:cubicBezTo>
                  <a:pt x="63" y="227"/>
                  <a:pt x="65" y="225"/>
                  <a:pt x="67" y="225"/>
                </a:cubicBezTo>
                <a:cubicBezTo>
                  <a:pt x="68" y="225"/>
                  <a:pt x="68" y="226"/>
                  <a:pt x="70" y="227"/>
                </a:cubicBezTo>
                <a:cubicBezTo>
                  <a:pt x="67" y="227"/>
                  <a:pt x="67" y="225"/>
                  <a:pt x="66" y="228"/>
                </a:cubicBezTo>
                <a:cubicBezTo>
                  <a:pt x="64" y="229"/>
                  <a:pt x="64" y="229"/>
                  <a:pt x="63" y="232"/>
                </a:cubicBezTo>
                <a:cubicBezTo>
                  <a:pt x="62" y="232"/>
                  <a:pt x="60" y="231"/>
                  <a:pt x="60" y="231"/>
                </a:cubicBezTo>
                <a:cubicBezTo>
                  <a:pt x="61" y="233"/>
                  <a:pt x="60" y="235"/>
                  <a:pt x="63" y="237"/>
                </a:cubicBezTo>
                <a:cubicBezTo>
                  <a:pt x="63" y="240"/>
                  <a:pt x="64" y="243"/>
                  <a:pt x="64" y="246"/>
                </a:cubicBezTo>
                <a:cubicBezTo>
                  <a:pt x="68" y="245"/>
                  <a:pt x="67" y="250"/>
                  <a:pt x="66" y="251"/>
                </a:cubicBezTo>
                <a:close/>
                <a:moveTo>
                  <a:pt x="22" y="246"/>
                </a:moveTo>
                <a:cubicBezTo>
                  <a:pt x="21" y="246"/>
                  <a:pt x="21" y="246"/>
                  <a:pt x="20" y="245"/>
                </a:cubicBezTo>
                <a:cubicBezTo>
                  <a:pt x="19" y="243"/>
                  <a:pt x="15" y="239"/>
                  <a:pt x="20" y="239"/>
                </a:cubicBezTo>
                <a:cubicBezTo>
                  <a:pt x="21" y="241"/>
                  <a:pt x="24" y="244"/>
                  <a:pt x="22" y="246"/>
                </a:cubicBezTo>
                <a:close/>
                <a:moveTo>
                  <a:pt x="16" y="246"/>
                </a:moveTo>
                <a:cubicBezTo>
                  <a:pt x="14" y="244"/>
                  <a:pt x="15" y="243"/>
                  <a:pt x="15" y="242"/>
                </a:cubicBezTo>
                <a:cubicBezTo>
                  <a:pt x="13" y="241"/>
                  <a:pt x="12" y="239"/>
                  <a:pt x="12" y="238"/>
                </a:cubicBezTo>
                <a:cubicBezTo>
                  <a:pt x="13" y="239"/>
                  <a:pt x="14" y="239"/>
                  <a:pt x="15" y="239"/>
                </a:cubicBezTo>
                <a:cubicBezTo>
                  <a:pt x="15" y="242"/>
                  <a:pt x="19" y="245"/>
                  <a:pt x="16" y="246"/>
                </a:cubicBezTo>
                <a:close/>
                <a:moveTo>
                  <a:pt x="38" y="231"/>
                </a:moveTo>
                <a:cubicBezTo>
                  <a:pt x="38" y="228"/>
                  <a:pt x="36" y="226"/>
                  <a:pt x="37" y="224"/>
                </a:cubicBezTo>
                <a:cubicBezTo>
                  <a:pt x="38" y="225"/>
                  <a:pt x="44" y="231"/>
                  <a:pt x="38" y="231"/>
                </a:cubicBezTo>
                <a:close/>
                <a:moveTo>
                  <a:pt x="85" y="228"/>
                </a:moveTo>
                <a:cubicBezTo>
                  <a:pt x="84" y="227"/>
                  <a:pt x="84" y="227"/>
                  <a:pt x="84" y="227"/>
                </a:cubicBezTo>
                <a:cubicBezTo>
                  <a:pt x="86" y="227"/>
                  <a:pt x="87" y="228"/>
                  <a:pt x="85" y="228"/>
                </a:cubicBezTo>
                <a:close/>
                <a:moveTo>
                  <a:pt x="7" y="227"/>
                </a:moveTo>
                <a:cubicBezTo>
                  <a:pt x="7" y="226"/>
                  <a:pt x="6" y="226"/>
                  <a:pt x="8" y="226"/>
                </a:cubicBezTo>
                <a:cubicBezTo>
                  <a:pt x="8" y="227"/>
                  <a:pt x="8" y="227"/>
                  <a:pt x="7" y="227"/>
                </a:cubicBezTo>
                <a:close/>
                <a:moveTo>
                  <a:pt x="3" y="223"/>
                </a:moveTo>
                <a:cubicBezTo>
                  <a:pt x="1" y="222"/>
                  <a:pt x="4" y="218"/>
                  <a:pt x="5" y="222"/>
                </a:cubicBezTo>
                <a:cubicBezTo>
                  <a:pt x="4" y="223"/>
                  <a:pt x="3" y="223"/>
                  <a:pt x="3" y="223"/>
                </a:cubicBezTo>
                <a:close/>
                <a:moveTo>
                  <a:pt x="125" y="217"/>
                </a:moveTo>
                <a:cubicBezTo>
                  <a:pt x="125" y="217"/>
                  <a:pt x="125" y="216"/>
                  <a:pt x="125" y="215"/>
                </a:cubicBezTo>
                <a:cubicBezTo>
                  <a:pt x="127" y="213"/>
                  <a:pt x="127" y="217"/>
                  <a:pt x="125" y="217"/>
                </a:cubicBezTo>
                <a:close/>
                <a:moveTo>
                  <a:pt x="125" y="209"/>
                </a:moveTo>
                <a:cubicBezTo>
                  <a:pt x="125" y="207"/>
                  <a:pt x="126" y="208"/>
                  <a:pt x="126" y="209"/>
                </a:cubicBezTo>
                <a:cubicBezTo>
                  <a:pt x="126" y="209"/>
                  <a:pt x="126" y="209"/>
                  <a:pt x="125" y="209"/>
                </a:cubicBezTo>
                <a:close/>
                <a:moveTo>
                  <a:pt x="124" y="205"/>
                </a:moveTo>
                <a:cubicBezTo>
                  <a:pt x="121" y="201"/>
                  <a:pt x="127" y="199"/>
                  <a:pt x="126" y="204"/>
                </a:cubicBezTo>
                <a:cubicBezTo>
                  <a:pt x="125" y="204"/>
                  <a:pt x="125" y="204"/>
                  <a:pt x="124" y="205"/>
                </a:cubicBezTo>
                <a:close/>
                <a:moveTo>
                  <a:pt x="101" y="204"/>
                </a:moveTo>
                <a:cubicBezTo>
                  <a:pt x="101" y="203"/>
                  <a:pt x="100" y="203"/>
                  <a:pt x="101" y="202"/>
                </a:cubicBezTo>
                <a:cubicBezTo>
                  <a:pt x="101" y="202"/>
                  <a:pt x="102" y="204"/>
                  <a:pt x="101" y="204"/>
                </a:cubicBezTo>
                <a:close/>
                <a:moveTo>
                  <a:pt x="45" y="196"/>
                </a:moveTo>
                <a:cubicBezTo>
                  <a:pt x="43" y="194"/>
                  <a:pt x="44" y="194"/>
                  <a:pt x="46" y="194"/>
                </a:cubicBezTo>
                <a:cubicBezTo>
                  <a:pt x="45" y="195"/>
                  <a:pt x="46" y="195"/>
                  <a:pt x="45" y="196"/>
                </a:cubicBezTo>
                <a:close/>
                <a:moveTo>
                  <a:pt x="3" y="195"/>
                </a:moveTo>
                <a:cubicBezTo>
                  <a:pt x="2" y="194"/>
                  <a:pt x="3" y="192"/>
                  <a:pt x="3" y="195"/>
                </a:cubicBezTo>
                <a:cubicBezTo>
                  <a:pt x="3" y="195"/>
                  <a:pt x="3" y="195"/>
                  <a:pt x="3" y="195"/>
                </a:cubicBezTo>
                <a:close/>
                <a:moveTo>
                  <a:pt x="19" y="178"/>
                </a:moveTo>
                <a:cubicBezTo>
                  <a:pt x="19" y="177"/>
                  <a:pt x="19" y="175"/>
                  <a:pt x="20" y="175"/>
                </a:cubicBezTo>
                <a:cubicBezTo>
                  <a:pt x="20" y="177"/>
                  <a:pt x="20" y="177"/>
                  <a:pt x="19" y="178"/>
                </a:cubicBezTo>
                <a:close/>
                <a:moveTo>
                  <a:pt x="100" y="175"/>
                </a:moveTo>
                <a:cubicBezTo>
                  <a:pt x="100" y="175"/>
                  <a:pt x="99" y="175"/>
                  <a:pt x="99" y="174"/>
                </a:cubicBezTo>
                <a:cubicBezTo>
                  <a:pt x="100" y="173"/>
                  <a:pt x="102" y="173"/>
                  <a:pt x="100" y="175"/>
                </a:cubicBezTo>
                <a:close/>
                <a:moveTo>
                  <a:pt x="22" y="167"/>
                </a:moveTo>
                <a:cubicBezTo>
                  <a:pt x="20" y="165"/>
                  <a:pt x="23" y="161"/>
                  <a:pt x="24" y="167"/>
                </a:cubicBezTo>
                <a:cubicBezTo>
                  <a:pt x="22" y="167"/>
                  <a:pt x="22" y="167"/>
                  <a:pt x="22" y="167"/>
                </a:cubicBezTo>
                <a:close/>
                <a:moveTo>
                  <a:pt x="23" y="162"/>
                </a:moveTo>
                <a:cubicBezTo>
                  <a:pt x="23" y="161"/>
                  <a:pt x="22" y="159"/>
                  <a:pt x="24" y="159"/>
                </a:cubicBezTo>
                <a:cubicBezTo>
                  <a:pt x="24" y="160"/>
                  <a:pt x="24" y="162"/>
                  <a:pt x="23" y="162"/>
                </a:cubicBezTo>
                <a:close/>
                <a:moveTo>
                  <a:pt x="12" y="162"/>
                </a:moveTo>
                <a:cubicBezTo>
                  <a:pt x="12" y="159"/>
                  <a:pt x="12" y="158"/>
                  <a:pt x="12" y="156"/>
                </a:cubicBezTo>
                <a:cubicBezTo>
                  <a:pt x="16" y="156"/>
                  <a:pt x="13" y="160"/>
                  <a:pt x="12" y="162"/>
                </a:cubicBezTo>
                <a:close/>
                <a:moveTo>
                  <a:pt x="7" y="159"/>
                </a:moveTo>
                <a:cubicBezTo>
                  <a:pt x="6" y="159"/>
                  <a:pt x="6" y="158"/>
                  <a:pt x="5" y="158"/>
                </a:cubicBezTo>
                <a:cubicBezTo>
                  <a:pt x="5" y="157"/>
                  <a:pt x="5" y="155"/>
                  <a:pt x="6" y="155"/>
                </a:cubicBezTo>
                <a:cubicBezTo>
                  <a:pt x="6" y="158"/>
                  <a:pt x="9" y="157"/>
                  <a:pt x="7" y="159"/>
                </a:cubicBezTo>
                <a:close/>
                <a:moveTo>
                  <a:pt x="62" y="157"/>
                </a:moveTo>
                <a:cubicBezTo>
                  <a:pt x="60" y="155"/>
                  <a:pt x="60" y="151"/>
                  <a:pt x="62" y="152"/>
                </a:cubicBezTo>
                <a:cubicBezTo>
                  <a:pt x="62" y="153"/>
                  <a:pt x="62" y="157"/>
                  <a:pt x="62" y="157"/>
                </a:cubicBezTo>
                <a:close/>
                <a:moveTo>
                  <a:pt x="59" y="149"/>
                </a:moveTo>
                <a:cubicBezTo>
                  <a:pt x="57" y="147"/>
                  <a:pt x="58" y="143"/>
                  <a:pt x="60" y="142"/>
                </a:cubicBezTo>
                <a:cubicBezTo>
                  <a:pt x="61" y="144"/>
                  <a:pt x="62" y="147"/>
                  <a:pt x="59" y="149"/>
                </a:cubicBezTo>
                <a:close/>
                <a:moveTo>
                  <a:pt x="7" y="147"/>
                </a:moveTo>
                <a:cubicBezTo>
                  <a:pt x="7" y="145"/>
                  <a:pt x="7" y="145"/>
                  <a:pt x="7" y="145"/>
                </a:cubicBezTo>
                <a:cubicBezTo>
                  <a:pt x="8" y="146"/>
                  <a:pt x="8" y="145"/>
                  <a:pt x="7" y="147"/>
                </a:cubicBezTo>
                <a:close/>
                <a:moveTo>
                  <a:pt x="12" y="145"/>
                </a:moveTo>
                <a:cubicBezTo>
                  <a:pt x="8" y="143"/>
                  <a:pt x="13" y="142"/>
                  <a:pt x="14" y="140"/>
                </a:cubicBezTo>
                <a:cubicBezTo>
                  <a:pt x="17" y="139"/>
                  <a:pt x="12" y="126"/>
                  <a:pt x="17" y="126"/>
                </a:cubicBezTo>
                <a:cubicBezTo>
                  <a:pt x="15" y="130"/>
                  <a:pt x="16" y="135"/>
                  <a:pt x="15" y="140"/>
                </a:cubicBezTo>
                <a:cubicBezTo>
                  <a:pt x="14" y="140"/>
                  <a:pt x="13" y="144"/>
                  <a:pt x="12" y="145"/>
                </a:cubicBezTo>
                <a:close/>
                <a:moveTo>
                  <a:pt x="2" y="142"/>
                </a:moveTo>
                <a:cubicBezTo>
                  <a:pt x="2" y="141"/>
                  <a:pt x="2" y="140"/>
                  <a:pt x="2" y="139"/>
                </a:cubicBezTo>
                <a:cubicBezTo>
                  <a:pt x="2" y="140"/>
                  <a:pt x="2" y="140"/>
                  <a:pt x="2" y="142"/>
                </a:cubicBezTo>
                <a:close/>
                <a:moveTo>
                  <a:pt x="60" y="141"/>
                </a:moveTo>
                <a:cubicBezTo>
                  <a:pt x="60" y="139"/>
                  <a:pt x="59" y="136"/>
                  <a:pt x="60" y="135"/>
                </a:cubicBezTo>
                <a:cubicBezTo>
                  <a:pt x="61" y="138"/>
                  <a:pt x="62" y="138"/>
                  <a:pt x="60" y="141"/>
                </a:cubicBezTo>
                <a:close/>
                <a:moveTo>
                  <a:pt x="2" y="138"/>
                </a:moveTo>
                <a:cubicBezTo>
                  <a:pt x="1" y="137"/>
                  <a:pt x="1" y="136"/>
                  <a:pt x="2" y="135"/>
                </a:cubicBezTo>
                <a:cubicBezTo>
                  <a:pt x="2" y="136"/>
                  <a:pt x="2" y="137"/>
                  <a:pt x="2" y="138"/>
                </a:cubicBezTo>
                <a:close/>
                <a:moveTo>
                  <a:pt x="76" y="134"/>
                </a:moveTo>
                <a:cubicBezTo>
                  <a:pt x="76" y="134"/>
                  <a:pt x="76" y="133"/>
                  <a:pt x="76" y="133"/>
                </a:cubicBezTo>
                <a:cubicBezTo>
                  <a:pt x="77" y="132"/>
                  <a:pt x="77" y="134"/>
                  <a:pt x="76" y="134"/>
                </a:cubicBezTo>
                <a:close/>
                <a:moveTo>
                  <a:pt x="59" y="134"/>
                </a:moveTo>
                <a:cubicBezTo>
                  <a:pt x="59" y="132"/>
                  <a:pt x="59" y="132"/>
                  <a:pt x="59" y="132"/>
                </a:cubicBezTo>
                <a:cubicBezTo>
                  <a:pt x="60" y="132"/>
                  <a:pt x="61" y="134"/>
                  <a:pt x="59" y="134"/>
                </a:cubicBezTo>
                <a:close/>
                <a:moveTo>
                  <a:pt x="47" y="133"/>
                </a:moveTo>
                <a:cubicBezTo>
                  <a:pt x="46" y="132"/>
                  <a:pt x="46" y="132"/>
                  <a:pt x="47" y="131"/>
                </a:cubicBezTo>
                <a:cubicBezTo>
                  <a:pt x="47" y="132"/>
                  <a:pt x="47" y="132"/>
                  <a:pt x="47" y="133"/>
                </a:cubicBezTo>
                <a:close/>
                <a:moveTo>
                  <a:pt x="77" y="131"/>
                </a:moveTo>
                <a:cubicBezTo>
                  <a:pt x="76" y="131"/>
                  <a:pt x="77" y="130"/>
                  <a:pt x="78" y="130"/>
                </a:cubicBezTo>
                <a:cubicBezTo>
                  <a:pt x="78" y="131"/>
                  <a:pt x="78" y="131"/>
                  <a:pt x="77" y="131"/>
                </a:cubicBezTo>
                <a:close/>
                <a:moveTo>
                  <a:pt x="6" y="129"/>
                </a:moveTo>
                <a:cubicBezTo>
                  <a:pt x="1" y="126"/>
                  <a:pt x="2" y="128"/>
                  <a:pt x="4" y="124"/>
                </a:cubicBezTo>
                <a:cubicBezTo>
                  <a:pt x="5" y="126"/>
                  <a:pt x="10" y="129"/>
                  <a:pt x="6" y="129"/>
                </a:cubicBezTo>
                <a:close/>
                <a:moveTo>
                  <a:pt x="107" y="125"/>
                </a:moveTo>
                <a:cubicBezTo>
                  <a:pt x="107" y="125"/>
                  <a:pt x="108" y="123"/>
                  <a:pt x="108" y="122"/>
                </a:cubicBezTo>
                <a:cubicBezTo>
                  <a:pt x="106" y="118"/>
                  <a:pt x="113" y="121"/>
                  <a:pt x="109" y="123"/>
                </a:cubicBezTo>
                <a:cubicBezTo>
                  <a:pt x="108" y="125"/>
                  <a:pt x="109" y="125"/>
                  <a:pt x="107" y="125"/>
                </a:cubicBezTo>
                <a:close/>
                <a:moveTo>
                  <a:pt x="130" y="124"/>
                </a:moveTo>
                <a:cubicBezTo>
                  <a:pt x="129" y="123"/>
                  <a:pt x="129" y="123"/>
                  <a:pt x="130" y="122"/>
                </a:cubicBezTo>
                <a:cubicBezTo>
                  <a:pt x="130" y="123"/>
                  <a:pt x="130" y="124"/>
                  <a:pt x="130" y="124"/>
                </a:cubicBezTo>
                <a:close/>
                <a:moveTo>
                  <a:pt x="79" y="123"/>
                </a:moveTo>
                <a:cubicBezTo>
                  <a:pt x="76" y="119"/>
                  <a:pt x="81" y="117"/>
                  <a:pt x="80" y="123"/>
                </a:cubicBezTo>
                <a:cubicBezTo>
                  <a:pt x="80" y="123"/>
                  <a:pt x="79" y="123"/>
                  <a:pt x="79" y="123"/>
                </a:cubicBezTo>
                <a:close/>
                <a:moveTo>
                  <a:pt x="29" y="118"/>
                </a:moveTo>
                <a:cubicBezTo>
                  <a:pt x="27" y="117"/>
                  <a:pt x="29" y="116"/>
                  <a:pt x="29" y="115"/>
                </a:cubicBezTo>
                <a:cubicBezTo>
                  <a:pt x="29" y="117"/>
                  <a:pt x="30" y="117"/>
                  <a:pt x="29" y="118"/>
                </a:cubicBezTo>
                <a:close/>
                <a:moveTo>
                  <a:pt x="126" y="116"/>
                </a:moveTo>
                <a:cubicBezTo>
                  <a:pt x="127" y="115"/>
                  <a:pt x="127" y="115"/>
                  <a:pt x="127" y="114"/>
                </a:cubicBezTo>
                <a:cubicBezTo>
                  <a:pt x="127" y="115"/>
                  <a:pt x="128" y="116"/>
                  <a:pt x="126" y="116"/>
                </a:cubicBezTo>
                <a:close/>
                <a:moveTo>
                  <a:pt x="27" y="111"/>
                </a:moveTo>
                <a:cubicBezTo>
                  <a:pt x="27" y="109"/>
                  <a:pt x="27" y="109"/>
                  <a:pt x="27" y="109"/>
                </a:cubicBezTo>
                <a:cubicBezTo>
                  <a:pt x="28" y="109"/>
                  <a:pt x="28" y="110"/>
                  <a:pt x="27" y="111"/>
                </a:cubicBezTo>
                <a:close/>
                <a:moveTo>
                  <a:pt x="12" y="109"/>
                </a:moveTo>
                <a:cubicBezTo>
                  <a:pt x="12" y="109"/>
                  <a:pt x="12" y="108"/>
                  <a:pt x="11" y="108"/>
                </a:cubicBezTo>
                <a:cubicBezTo>
                  <a:pt x="14" y="106"/>
                  <a:pt x="13" y="109"/>
                  <a:pt x="12" y="109"/>
                </a:cubicBezTo>
                <a:close/>
                <a:moveTo>
                  <a:pt x="102" y="109"/>
                </a:moveTo>
                <a:cubicBezTo>
                  <a:pt x="101" y="108"/>
                  <a:pt x="101" y="108"/>
                  <a:pt x="100" y="108"/>
                </a:cubicBezTo>
                <a:cubicBezTo>
                  <a:pt x="100" y="101"/>
                  <a:pt x="99" y="101"/>
                  <a:pt x="105" y="100"/>
                </a:cubicBezTo>
                <a:cubicBezTo>
                  <a:pt x="109" y="101"/>
                  <a:pt x="106" y="108"/>
                  <a:pt x="102" y="109"/>
                </a:cubicBezTo>
                <a:close/>
                <a:moveTo>
                  <a:pt x="27" y="109"/>
                </a:moveTo>
                <a:cubicBezTo>
                  <a:pt x="27" y="107"/>
                  <a:pt x="25" y="106"/>
                  <a:pt x="28" y="106"/>
                </a:cubicBezTo>
                <a:cubicBezTo>
                  <a:pt x="28" y="107"/>
                  <a:pt x="28" y="108"/>
                  <a:pt x="27" y="109"/>
                </a:cubicBezTo>
                <a:close/>
                <a:moveTo>
                  <a:pt x="117" y="108"/>
                </a:moveTo>
                <a:cubicBezTo>
                  <a:pt x="117" y="106"/>
                  <a:pt x="115" y="106"/>
                  <a:pt x="118" y="106"/>
                </a:cubicBezTo>
                <a:cubicBezTo>
                  <a:pt x="118" y="107"/>
                  <a:pt x="117" y="107"/>
                  <a:pt x="117" y="108"/>
                </a:cubicBezTo>
                <a:close/>
                <a:moveTo>
                  <a:pt x="37" y="103"/>
                </a:moveTo>
                <a:cubicBezTo>
                  <a:pt x="36" y="102"/>
                  <a:pt x="36" y="102"/>
                  <a:pt x="36" y="102"/>
                </a:cubicBezTo>
                <a:cubicBezTo>
                  <a:pt x="38" y="98"/>
                  <a:pt x="38" y="102"/>
                  <a:pt x="37" y="103"/>
                </a:cubicBezTo>
                <a:close/>
                <a:moveTo>
                  <a:pt x="33" y="102"/>
                </a:moveTo>
                <a:cubicBezTo>
                  <a:pt x="30" y="99"/>
                  <a:pt x="30" y="97"/>
                  <a:pt x="26" y="95"/>
                </a:cubicBezTo>
                <a:cubicBezTo>
                  <a:pt x="26" y="91"/>
                  <a:pt x="26" y="90"/>
                  <a:pt x="27" y="87"/>
                </a:cubicBezTo>
                <a:cubicBezTo>
                  <a:pt x="27" y="87"/>
                  <a:pt x="26" y="81"/>
                  <a:pt x="28" y="81"/>
                </a:cubicBezTo>
                <a:cubicBezTo>
                  <a:pt x="28" y="85"/>
                  <a:pt x="27" y="88"/>
                  <a:pt x="30" y="92"/>
                </a:cubicBezTo>
                <a:cubicBezTo>
                  <a:pt x="31" y="92"/>
                  <a:pt x="33" y="93"/>
                  <a:pt x="33" y="95"/>
                </a:cubicBezTo>
                <a:cubicBezTo>
                  <a:pt x="29" y="93"/>
                  <a:pt x="34" y="100"/>
                  <a:pt x="35" y="101"/>
                </a:cubicBezTo>
                <a:cubicBezTo>
                  <a:pt x="34" y="101"/>
                  <a:pt x="34" y="101"/>
                  <a:pt x="33" y="102"/>
                </a:cubicBezTo>
                <a:close/>
                <a:moveTo>
                  <a:pt x="36" y="100"/>
                </a:moveTo>
                <a:cubicBezTo>
                  <a:pt x="35" y="97"/>
                  <a:pt x="35" y="93"/>
                  <a:pt x="36" y="91"/>
                </a:cubicBezTo>
                <a:cubicBezTo>
                  <a:pt x="37" y="92"/>
                  <a:pt x="38" y="97"/>
                  <a:pt x="38" y="98"/>
                </a:cubicBezTo>
                <a:cubicBezTo>
                  <a:pt x="36" y="100"/>
                  <a:pt x="36" y="100"/>
                  <a:pt x="36" y="100"/>
                </a:cubicBezTo>
                <a:close/>
                <a:moveTo>
                  <a:pt x="158" y="93"/>
                </a:moveTo>
                <a:cubicBezTo>
                  <a:pt x="157" y="91"/>
                  <a:pt x="157" y="91"/>
                  <a:pt x="157" y="91"/>
                </a:cubicBezTo>
                <a:cubicBezTo>
                  <a:pt x="160" y="89"/>
                  <a:pt x="159" y="93"/>
                  <a:pt x="158" y="93"/>
                </a:cubicBezTo>
                <a:close/>
                <a:moveTo>
                  <a:pt x="144" y="86"/>
                </a:moveTo>
                <a:cubicBezTo>
                  <a:pt x="143" y="84"/>
                  <a:pt x="141" y="86"/>
                  <a:pt x="140" y="86"/>
                </a:cubicBezTo>
                <a:cubicBezTo>
                  <a:pt x="141" y="84"/>
                  <a:pt x="142" y="83"/>
                  <a:pt x="143" y="81"/>
                </a:cubicBezTo>
                <a:cubicBezTo>
                  <a:pt x="148" y="80"/>
                  <a:pt x="146" y="72"/>
                  <a:pt x="150" y="81"/>
                </a:cubicBezTo>
                <a:cubicBezTo>
                  <a:pt x="152" y="80"/>
                  <a:pt x="152" y="79"/>
                  <a:pt x="155" y="80"/>
                </a:cubicBezTo>
                <a:cubicBezTo>
                  <a:pt x="153" y="81"/>
                  <a:pt x="153" y="81"/>
                  <a:pt x="152" y="82"/>
                </a:cubicBezTo>
                <a:cubicBezTo>
                  <a:pt x="146" y="82"/>
                  <a:pt x="148" y="85"/>
                  <a:pt x="144" y="86"/>
                </a:cubicBezTo>
                <a:close/>
                <a:moveTo>
                  <a:pt x="42" y="85"/>
                </a:moveTo>
                <a:cubicBezTo>
                  <a:pt x="41" y="82"/>
                  <a:pt x="42" y="77"/>
                  <a:pt x="40" y="76"/>
                </a:cubicBezTo>
                <a:cubicBezTo>
                  <a:pt x="41" y="75"/>
                  <a:pt x="41" y="75"/>
                  <a:pt x="43" y="76"/>
                </a:cubicBezTo>
                <a:cubicBezTo>
                  <a:pt x="43" y="78"/>
                  <a:pt x="44" y="82"/>
                  <a:pt x="42" y="85"/>
                </a:cubicBezTo>
                <a:close/>
                <a:moveTo>
                  <a:pt x="52" y="82"/>
                </a:moveTo>
                <a:cubicBezTo>
                  <a:pt x="52" y="80"/>
                  <a:pt x="52" y="80"/>
                  <a:pt x="52" y="82"/>
                </a:cubicBezTo>
                <a:cubicBezTo>
                  <a:pt x="52" y="82"/>
                  <a:pt x="52" y="82"/>
                  <a:pt x="52" y="82"/>
                </a:cubicBezTo>
                <a:close/>
                <a:moveTo>
                  <a:pt x="160" y="79"/>
                </a:moveTo>
                <a:cubicBezTo>
                  <a:pt x="158" y="79"/>
                  <a:pt x="162" y="75"/>
                  <a:pt x="161" y="79"/>
                </a:cubicBezTo>
                <a:cubicBezTo>
                  <a:pt x="160" y="79"/>
                  <a:pt x="160" y="79"/>
                  <a:pt x="160" y="79"/>
                </a:cubicBezTo>
                <a:close/>
                <a:moveTo>
                  <a:pt x="33" y="78"/>
                </a:moveTo>
                <a:cubicBezTo>
                  <a:pt x="33" y="77"/>
                  <a:pt x="33" y="77"/>
                  <a:pt x="34" y="77"/>
                </a:cubicBezTo>
                <a:cubicBezTo>
                  <a:pt x="34" y="78"/>
                  <a:pt x="34" y="78"/>
                  <a:pt x="33" y="78"/>
                </a:cubicBezTo>
                <a:close/>
                <a:moveTo>
                  <a:pt x="169" y="77"/>
                </a:moveTo>
                <a:cubicBezTo>
                  <a:pt x="167" y="76"/>
                  <a:pt x="166" y="77"/>
                  <a:pt x="166" y="75"/>
                </a:cubicBezTo>
                <a:cubicBezTo>
                  <a:pt x="167" y="75"/>
                  <a:pt x="171" y="76"/>
                  <a:pt x="172" y="76"/>
                </a:cubicBezTo>
                <a:cubicBezTo>
                  <a:pt x="171" y="77"/>
                  <a:pt x="171" y="77"/>
                  <a:pt x="169" y="77"/>
                </a:cubicBezTo>
                <a:close/>
                <a:moveTo>
                  <a:pt x="27" y="77"/>
                </a:moveTo>
                <a:cubicBezTo>
                  <a:pt x="27" y="76"/>
                  <a:pt x="27" y="76"/>
                  <a:pt x="27" y="75"/>
                </a:cubicBezTo>
                <a:cubicBezTo>
                  <a:pt x="28" y="76"/>
                  <a:pt x="28" y="76"/>
                  <a:pt x="27" y="77"/>
                </a:cubicBezTo>
                <a:close/>
                <a:moveTo>
                  <a:pt x="177" y="75"/>
                </a:moveTo>
                <a:cubicBezTo>
                  <a:pt x="175" y="71"/>
                  <a:pt x="185" y="68"/>
                  <a:pt x="182" y="74"/>
                </a:cubicBezTo>
                <a:cubicBezTo>
                  <a:pt x="177" y="75"/>
                  <a:pt x="177" y="75"/>
                  <a:pt x="177" y="75"/>
                </a:cubicBezTo>
                <a:close/>
                <a:moveTo>
                  <a:pt x="41" y="73"/>
                </a:moveTo>
                <a:cubicBezTo>
                  <a:pt x="41" y="72"/>
                  <a:pt x="41" y="71"/>
                  <a:pt x="41" y="72"/>
                </a:cubicBezTo>
                <a:cubicBezTo>
                  <a:pt x="41" y="73"/>
                  <a:pt x="41" y="73"/>
                  <a:pt x="41" y="73"/>
                </a:cubicBezTo>
                <a:close/>
                <a:moveTo>
                  <a:pt x="190" y="65"/>
                </a:moveTo>
                <a:cubicBezTo>
                  <a:pt x="187" y="64"/>
                  <a:pt x="191" y="61"/>
                  <a:pt x="191" y="65"/>
                </a:cubicBezTo>
                <a:cubicBezTo>
                  <a:pt x="191" y="65"/>
                  <a:pt x="191" y="65"/>
                  <a:pt x="190" y="65"/>
                </a:cubicBezTo>
                <a:close/>
                <a:moveTo>
                  <a:pt x="86" y="59"/>
                </a:moveTo>
                <a:cubicBezTo>
                  <a:pt x="86" y="56"/>
                  <a:pt x="86" y="56"/>
                  <a:pt x="86" y="56"/>
                </a:cubicBezTo>
                <a:cubicBezTo>
                  <a:pt x="87" y="56"/>
                  <a:pt x="86" y="58"/>
                  <a:pt x="86" y="59"/>
                </a:cubicBezTo>
                <a:close/>
                <a:moveTo>
                  <a:pt x="90" y="57"/>
                </a:moveTo>
                <a:cubicBezTo>
                  <a:pt x="90" y="55"/>
                  <a:pt x="90" y="55"/>
                  <a:pt x="92" y="56"/>
                </a:cubicBezTo>
                <a:cubicBezTo>
                  <a:pt x="91" y="56"/>
                  <a:pt x="91" y="56"/>
                  <a:pt x="90" y="57"/>
                </a:cubicBezTo>
                <a:close/>
                <a:moveTo>
                  <a:pt x="101" y="56"/>
                </a:moveTo>
                <a:cubicBezTo>
                  <a:pt x="101" y="56"/>
                  <a:pt x="101" y="56"/>
                  <a:pt x="101" y="55"/>
                </a:cubicBezTo>
                <a:cubicBezTo>
                  <a:pt x="104" y="55"/>
                  <a:pt x="104" y="56"/>
                  <a:pt x="101" y="56"/>
                </a:cubicBezTo>
                <a:close/>
                <a:moveTo>
                  <a:pt x="29" y="52"/>
                </a:moveTo>
                <a:cubicBezTo>
                  <a:pt x="28" y="51"/>
                  <a:pt x="29" y="46"/>
                  <a:pt x="32" y="47"/>
                </a:cubicBezTo>
                <a:cubicBezTo>
                  <a:pt x="31" y="51"/>
                  <a:pt x="32" y="51"/>
                  <a:pt x="29" y="52"/>
                </a:cubicBezTo>
                <a:close/>
                <a:moveTo>
                  <a:pt x="45" y="51"/>
                </a:moveTo>
                <a:cubicBezTo>
                  <a:pt x="44" y="46"/>
                  <a:pt x="46" y="47"/>
                  <a:pt x="46" y="51"/>
                </a:cubicBezTo>
                <a:cubicBezTo>
                  <a:pt x="45" y="51"/>
                  <a:pt x="45" y="51"/>
                  <a:pt x="45" y="51"/>
                </a:cubicBezTo>
                <a:close/>
                <a:moveTo>
                  <a:pt x="188" y="42"/>
                </a:moveTo>
                <a:cubicBezTo>
                  <a:pt x="188" y="42"/>
                  <a:pt x="190" y="41"/>
                  <a:pt x="190" y="42"/>
                </a:cubicBezTo>
                <a:cubicBezTo>
                  <a:pt x="188" y="42"/>
                  <a:pt x="188" y="42"/>
                  <a:pt x="188" y="42"/>
                </a:cubicBezTo>
                <a:close/>
                <a:moveTo>
                  <a:pt x="191" y="41"/>
                </a:moveTo>
                <a:cubicBezTo>
                  <a:pt x="189" y="40"/>
                  <a:pt x="196" y="38"/>
                  <a:pt x="197" y="39"/>
                </a:cubicBezTo>
                <a:cubicBezTo>
                  <a:pt x="195" y="40"/>
                  <a:pt x="193" y="41"/>
                  <a:pt x="191" y="41"/>
                </a:cubicBezTo>
                <a:close/>
                <a:moveTo>
                  <a:pt x="93" y="36"/>
                </a:moveTo>
                <a:cubicBezTo>
                  <a:pt x="93" y="36"/>
                  <a:pt x="93" y="35"/>
                  <a:pt x="93" y="35"/>
                </a:cubicBezTo>
                <a:cubicBezTo>
                  <a:pt x="94" y="35"/>
                  <a:pt x="93" y="36"/>
                  <a:pt x="93" y="36"/>
                </a:cubicBezTo>
                <a:close/>
                <a:moveTo>
                  <a:pt x="120" y="35"/>
                </a:moveTo>
                <a:cubicBezTo>
                  <a:pt x="119" y="34"/>
                  <a:pt x="119" y="34"/>
                  <a:pt x="120" y="34"/>
                </a:cubicBezTo>
                <a:cubicBezTo>
                  <a:pt x="120" y="35"/>
                  <a:pt x="120" y="35"/>
                  <a:pt x="120" y="35"/>
                </a:cubicBezTo>
                <a:close/>
                <a:moveTo>
                  <a:pt x="97" y="29"/>
                </a:moveTo>
                <a:cubicBezTo>
                  <a:pt x="96" y="28"/>
                  <a:pt x="97" y="28"/>
                  <a:pt x="97" y="27"/>
                </a:cubicBezTo>
                <a:cubicBezTo>
                  <a:pt x="98" y="27"/>
                  <a:pt x="98" y="28"/>
                  <a:pt x="97" y="29"/>
                </a:cubicBezTo>
                <a:close/>
                <a:moveTo>
                  <a:pt x="37" y="27"/>
                </a:moveTo>
                <a:cubicBezTo>
                  <a:pt x="37" y="24"/>
                  <a:pt x="37" y="24"/>
                  <a:pt x="37" y="22"/>
                </a:cubicBezTo>
                <a:cubicBezTo>
                  <a:pt x="38" y="21"/>
                  <a:pt x="38" y="20"/>
                  <a:pt x="39" y="20"/>
                </a:cubicBezTo>
                <a:cubicBezTo>
                  <a:pt x="39" y="22"/>
                  <a:pt x="38" y="24"/>
                  <a:pt x="37" y="27"/>
                </a:cubicBezTo>
                <a:close/>
                <a:moveTo>
                  <a:pt x="125" y="25"/>
                </a:moveTo>
                <a:cubicBezTo>
                  <a:pt x="125" y="21"/>
                  <a:pt x="128" y="19"/>
                  <a:pt x="130" y="15"/>
                </a:cubicBezTo>
                <a:cubicBezTo>
                  <a:pt x="132" y="16"/>
                  <a:pt x="127" y="24"/>
                  <a:pt x="125" y="25"/>
                </a:cubicBezTo>
                <a:close/>
                <a:moveTo>
                  <a:pt x="99" y="24"/>
                </a:moveTo>
                <a:cubicBezTo>
                  <a:pt x="97" y="23"/>
                  <a:pt x="101" y="17"/>
                  <a:pt x="103" y="16"/>
                </a:cubicBezTo>
                <a:cubicBezTo>
                  <a:pt x="106" y="18"/>
                  <a:pt x="107" y="15"/>
                  <a:pt x="107" y="19"/>
                </a:cubicBezTo>
                <a:cubicBezTo>
                  <a:pt x="105" y="21"/>
                  <a:pt x="105" y="18"/>
                  <a:pt x="104" y="18"/>
                </a:cubicBezTo>
                <a:cubicBezTo>
                  <a:pt x="103" y="19"/>
                  <a:pt x="101" y="23"/>
                  <a:pt x="99" y="24"/>
                </a:cubicBezTo>
                <a:close/>
                <a:moveTo>
                  <a:pt x="81" y="20"/>
                </a:moveTo>
                <a:cubicBezTo>
                  <a:pt x="80" y="18"/>
                  <a:pt x="82" y="16"/>
                  <a:pt x="83" y="19"/>
                </a:cubicBezTo>
                <a:cubicBezTo>
                  <a:pt x="82" y="19"/>
                  <a:pt x="82" y="19"/>
                  <a:pt x="81" y="20"/>
                </a:cubicBezTo>
                <a:close/>
                <a:moveTo>
                  <a:pt x="40" y="18"/>
                </a:moveTo>
                <a:cubicBezTo>
                  <a:pt x="39" y="16"/>
                  <a:pt x="38" y="12"/>
                  <a:pt x="41" y="12"/>
                </a:cubicBezTo>
                <a:cubicBezTo>
                  <a:pt x="41" y="14"/>
                  <a:pt x="40" y="16"/>
                  <a:pt x="41" y="18"/>
                </a:cubicBezTo>
                <a:cubicBezTo>
                  <a:pt x="40" y="18"/>
                  <a:pt x="40" y="18"/>
                  <a:pt x="40" y="18"/>
                </a:cubicBezTo>
                <a:close/>
                <a:moveTo>
                  <a:pt x="574" y="395"/>
                </a:moveTo>
                <a:cubicBezTo>
                  <a:pt x="573" y="394"/>
                  <a:pt x="573" y="394"/>
                  <a:pt x="573" y="393"/>
                </a:cubicBezTo>
                <a:cubicBezTo>
                  <a:pt x="573" y="393"/>
                  <a:pt x="574" y="393"/>
                  <a:pt x="574" y="393"/>
                </a:cubicBezTo>
                <a:cubicBezTo>
                  <a:pt x="574" y="393"/>
                  <a:pt x="574" y="393"/>
                  <a:pt x="575" y="393"/>
                </a:cubicBezTo>
                <a:cubicBezTo>
                  <a:pt x="575" y="394"/>
                  <a:pt x="575" y="394"/>
                  <a:pt x="575" y="394"/>
                </a:cubicBezTo>
                <a:cubicBezTo>
                  <a:pt x="574" y="395"/>
                  <a:pt x="574" y="395"/>
                  <a:pt x="574" y="395"/>
                </a:cubicBezTo>
                <a:close/>
                <a:moveTo>
                  <a:pt x="429" y="393"/>
                </a:moveTo>
                <a:cubicBezTo>
                  <a:pt x="429" y="390"/>
                  <a:pt x="429" y="390"/>
                  <a:pt x="429" y="387"/>
                </a:cubicBezTo>
                <a:cubicBezTo>
                  <a:pt x="429" y="386"/>
                  <a:pt x="429" y="386"/>
                  <a:pt x="430" y="386"/>
                </a:cubicBezTo>
                <a:cubicBezTo>
                  <a:pt x="430" y="388"/>
                  <a:pt x="430" y="388"/>
                  <a:pt x="429" y="393"/>
                </a:cubicBezTo>
                <a:close/>
                <a:moveTo>
                  <a:pt x="555" y="391"/>
                </a:moveTo>
                <a:cubicBezTo>
                  <a:pt x="555" y="391"/>
                  <a:pt x="555" y="390"/>
                  <a:pt x="554" y="389"/>
                </a:cubicBezTo>
                <a:cubicBezTo>
                  <a:pt x="555" y="389"/>
                  <a:pt x="555" y="389"/>
                  <a:pt x="555" y="389"/>
                </a:cubicBezTo>
                <a:cubicBezTo>
                  <a:pt x="556" y="390"/>
                  <a:pt x="556" y="390"/>
                  <a:pt x="556" y="391"/>
                </a:cubicBezTo>
                <a:cubicBezTo>
                  <a:pt x="556" y="391"/>
                  <a:pt x="555" y="391"/>
                  <a:pt x="555" y="391"/>
                </a:cubicBezTo>
                <a:close/>
                <a:moveTo>
                  <a:pt x="443" y="375"/>
                </a:moveTo>
                <a:cubicBezTo>
                  <a:pt x="443" y="375"/>
                  <a:pt x="442" y="375"/>
                  <a:pt x="442" y="374"/>
                </a:cubicBezTo>
                <a:cubicBezTo>
                  <a:pt x="442" y="374"/>
                  <a:pt x="443" y="374"/>
                  <a:pt x="443" y="374"/>
                </a:cubicBezTo>
                <a:cubicBezTo>
                  <a:pt x="443" y="374"/>
                  <a:pt x="443" y="375"/>
                  <a:pt x="443" y="375"/>
                </a:cubicBezTo>
                <a:close/>
                <a:moveTo>
                  <a:pt x="578" y="373"/>
                </a:moveTo>
                <a:cubicBezTo>
                  <a:pt x="578" y="372"/>
                  <a:pt x="578" y="372"/>
                  <a:pt x="577" y="372"/>
                </a:cubicBezTo>
                <a:cubicBezTo>
                  <a:pt x="578" y="372"/>
                  <a:pt x="578" y="371"/>
                  <a:pt x="578" y="371"/>
                </a:cubicBezTo>
                <a:cubicBezTo>
                  <a:pt x="578" y="371"/>
                  <a:pt x="579" y="370"/>
                  <a:pt x="580" y="372"/>
                </a:cubicBezTo>
                <a:cubicBezTo>
                  <a:pt x="579" y="372"/>
                  <a:pt x="579" y="372"/>
                  <a:pt x="578" y="373"/>
                </a:cubicBezTo>
                <a:close/>
                <a:moveTo>
                  <a:pt x="573" y="371"/>
                </a:moveTo>
                <a:cubicBezTo>
                  <a:pt x="573" y="371"/>
                  <a:pt x="573" y="371"/>
                  <a:pt x="572" y="370"/>
                </a:cubicBezTo>
                <a:cubicBezTo>
                  <a:pt x="573" y="370"/>
                  <a:pt x="573" y="370"/>
                  <a:pt x="574" y="370"/>
                </a:cubicBezTo>
                <a:cubicBezTo>
                  <a:pt x="574" y="370"/>
                  <a:pt x="574" y="370"/>
                  <a:pt x="574" y="370"/>
                </a:cubicBezTo>
                <a:cubicBezTo>
                  <a:pt x="574" y="371"/>
                  <a:pt x="574" y="371"/>
                  <a:pt x="573" y="371"/>
                </a:cubicBezTo>
                <a:close/>
                <a:moveTo>
                  <a:pt x="551" y="369"/>
                </a:moveTo>
                <a:cubicBezTo>
                  <a:pt x="551" y="368"/>
                  <a:pt x="550" y="368"/>
                  <a:pt x="550" y="367"/>
                </a:cubicBezTo>
                <a:cubicBezTo>
                  <a:pt x="551" y="367"/>
                  <a:pt x="552" y="367"/>
                  <a:pt x="552" y="367"/>
                </a:cubicBezTo>
                <a:cubicBezTo>
                  <a:pt x="552" y="368"/>
                  <a:pt x="552" y="368"/>
                  <a:pt x="552" y="369"/>
                </a:cubicBezTo>
                <a:cubicBezTo>
                  <a:pt x="551" y="369"/>
                  <a:pt x="551" y="369"/>
                  <a:pt x="551" y="369"/>
                </a:cubicBezTo>
                <a:close/>
                <a:moveTo>
                  <a:pt x="567" y="369"/>
                </a:moveTo>
                <a:cubicBezTo>
                  <a:pt x="567" y="368"/>
                  <a:pt x="566" y="367"/>
                  <a:pt x="566" y="367"/>
                </a:cubicBezTo>
                <a:cubicBezTo>
                  <a:pt x="566" y="366"/>
                  <a:pt x="565" y="366"/>
                  <a:pt x="565" y="366"/>
                </a:cubicBezTo>
                <a:cubicBezTo>
                  <a:pt x="566" y="366"/>
                  <a:pt x="567" y="366"/>
                  <a:pt x="568" y="366"/>
                </a:cubicBezTo>
                <a:cubicBezTo>
                  <a:pt x="568" y="366"/>
                  <a:pt x="569" y="366"/>
                  <a:pt x="569" y="366"/>
                </a:cubicBezTo>
                <a:cubicBezTo>
                  <a:pt x="568" y="367"/>
                  <a:pt x="567" y="368"/>
                  <a:pt x="567" y="369"/>
                </a:cubicBezTo>
                <a:close/>
                <a:moveTo>
                  <a:pt x="571" y="368"/>
                </a:moveTo>
                <a:cubicBezTo>
                  <a:pt x="571" y="367"/>
                  <a:pt x="571" y="367"/>
                  <a:pt x="571" y="366"/>
                </a:cubicBezTo>
                <a:cubicBezTo>
                  <a:pt x="571" y="366"/>
                  <a:pt x="572" y="365"/>
                  <a:pt x="573" y="366"/>
                </a:cubicBezTo>
                <a:cubicBezTo>
                  <a:pt x="573" y="366"/>
                  <a:pt x="574" y="367"/>
                  <a:pt x="574" y="368"/>
                </a:cubicBezTo>
                <a:cubicBezTo>
                  <a:pt x="573" y="368"/>
                  <a:pt x="573" y="367"/>
                  <a:pt x="572" y="367"/>
                </a:cubicBezTo>
                <a:cubicBezTo>
                  <a:pt x="572" y="367"/>
                  <a:pt x="571" y="368"/>
                  <a:pt x="571" y="368"/>
                </a:cubicBezTo>
                <a:close/>
                <a:moveTo>
                  <a:pt x="579" y="368"/>
                </a:moveTo>
                <a:cubicBezTo>
                  <a:pt x="577" y="365"/>
                  <a:pt x="579" y="365"/>
                  <a:pt x="581" y="366"/>
                </a:cubicBezTo>
                <a:cubicBezTo>
                  <a:pt x="581" y="367"/>
                  <a:pt x="581" y="367"/>
                  <a:pt x="581" y="368"/>
                </a:cubicBezTo>
                <a:cubicBezTo>
                  <a:pt x="581" y="367"/>
                  <a:pt x="581" y="367"/>
                  <a:pt x="581" y="367"/>
                </a:cubicBezTo>
                <a:cubicBezTo>
                  <a:pt x="580" y="367"/>
                  <a:pt x="580" y="367"/>
                  <a:pt x="579" y="368"/>
                </a:cubicBezTo>
                <a:close/>
                <a:moveTo>
                  <a:pt x="578" y="363"/>
                </a:moveTo>
                <a:cubicBezTo>
                  <a:pt x="577" y="362"/>
                  <a:pt x="576" y="362"/>
                  <a:pt x="576" y="361"/>
                </a:cubicBezTo>
                <a:cubicBezTo>
                  <a:pt x="577" y="360"/>
                  <a:pt x="577" y="360"/>
                  <a:pt x="579" y="360"/>
                </a:cubicBezTo>
                <a:cubicBezTo>
                  <a:pt x="579" y="361"/>
                  <a:pt x="579" y="360"/>
                  <a:pt x="580" y="363"/>
                </a:cubicBezTo>
                <a:cubicBezTo>
                  <a:pt x="579" y="363"/>
                  <a:pt x="578" y="363"/>
                  <a:pt x="578" y="363"/>
                </a:cubicBezTo>
                <a:close/>
                <a:moveTo>
                  <a:pt x="399" y="362"/>
                </a:moveTo>
                <a:cubicBezTo>
                  <a:pt x="399" y="362"/>
                  <a:pt x="399" y="362"/>
                  <a:pt x="399" y="362"/>
                </a:cubicBezTo>
                <a:cubicBezTo>
                  <a:pt x="399" y="362"/>
                  <a:pt x="400" y="362"/>
                  <a:pt x="401" y="362"/>
                </a:cubicBezTo>
                <a:cubicBezTo>
                  <a:pt x="401" y="362"/>
                  <a:pt x="401" y="362"/>
                  <a:pt x="401" y="362"/>
                </a:cubicBezTo>
                <a:cubicBezTo>
                  <a:pt x="400" y="362"/>
                  <a:pt x="400" y="362"/>
                  <a:pt x="399" y="362"/>
                </a:cubicBezTo>
                <a:close/>
                <a:moveTo>
                  <a:pt x="570" y="362"/>
                </a:moveTo>
                <a:cubicBezTo>
                  <a:pt x="571" y="360"/>
                  <a:pt x="571" y="362"/>
                  <a:pt x="573" y="362"/>
                </a:cubicBezTo>
                <a:cubicBezTo>
                  <a:pt x="573" y="362"/>
                  <a:pt x="573" y="362"/>
                  <a:pt x="573" y="362"/>
                </a:cubicBezTo>
                <a:cubicBezTo>
                  <a:pt x="572" y="362"/>
                  <a:pt x="571" y="362"/>
                  <a:pt x="570" y="362"/>
                </a:cubicBezTo>
                <a:close/>
                <a:moveTo>
                  <a:pt x="396" y="358"/>
                </a:moveTo>
                <a:cubicBezTo>
                  <a:pt x="393" y="356"/>
                  <a:pt x="390" y="357"/>
                  <a:pt x="388" y="356"/>
                </a:cubicBezTo>
                <a:cubicBezTo>
                  <a:pt x="388" y="355"/>
                  <a:pt x="387" y="355"/>
                  <a:pt x="387" y="354"/>
                </a:cubicBezTo>
                <a:cubicBezTo>
                  <a:pt x="387" y="353"/>
                  <a:pt x="388" y="353"/>
                  <a:pt x="388" y="352"/>
                </a:cubicBezTo>
                <a:cubicBezTo>
                  <a:pt x="391" y="352"/>
                  <a:pt x="391" y="352"/>
                  <a:pt x="393" y="353"/>
                </a:cubicBezTo>
                <a:cubicBezTo>
                  <a:pt x="394" y="355"/>
                  <a:pt x="395" y="355"/>
                  <a:pt x="398" y="355"/>
                </a:cubicBezTo>
                <a:cubicBezTo>
                  <a:pt x="398" y="356"/>
                  <a:pt x="399" y="357"/>
                  <a:pt x="399" y="357"/>
                </a:cubicBezTo>
                <a:cubicBezTo>
                  <a:pt x="398" y="358"/>
                  <a:pt x="397" y="358"/>
                  <a:pt x="396" y="358"/>
                </a:cubicBezTo>
                <a:close/>
                <a:moveTo>
                  <a:pt x="384" y="357"/>
                </a:moveTo>
                <a:cubicBezTo>
                  <a:pt x="383" y="357"/>
                  <a:pt x="383" y="357"/>
                  <a:pt x="382" y="357"/>
                </a:cubicBezTo>
                <a:cubicBezTo>
                  <a:pt x="383" y="357"/>
                  <a:pt x="383" y="356"/>
                  <a:pt x="385" y="357"/>
                </a:cubicBezTo>
                <a:cubicBezTo>
                  <a:pt x="384" y="357"/>
                  <a:pt x="384" y="357"/>
                  <a:pt x="384" y="357"/>
                </a:cubicBezTo>
                <a:close/>
                <a:moveTo>
                  <a:pt x="574" y="348"/>
                </a:moveTo>
                <a:cubicBezTo>
                  <a:pt x="572" y="345"/>
                  <a:pt x="573" y="345"/>
                  <a:pt x="574" y="342"/>
                </a:cubicBezTo>
                <a:cubicBezTo>
                  <a:pt x="574" y="342"/>
                  <a:pt x="574" y="342"/>
                  <a:pt x="575" y="343"/>
                </a:cubicBezTo>
                <a:cubicBezTo>
                  <a:pt x="575" y="343"/>
                  <a:pt x="574" y="347"/>
                  <a:pt x="574" y="348"/>
                </a:cubicBezTo>
                <a:close/>
                <a:moveTo>
                  <a:pt x="560" y="347"/>
                </a:moveTo>
                <a:cubicBezTo>
                  <a:pt x="559" y="346"/>
                  <a:pt x="559" y="346"/>
                  <a:pt x="559" y="346"/>
                </a:cubicBezTo>
                <a:cubicBezTo>
                  <a:pt x="560" y="345"/>
                  <a:pt x="560" y="345"/>
                  <a:pt x="561" y="345"/>
                </a:cubicBezTo>
                <a:cubicBezTo>
                  <a:pt x="562" y="345"/>
                  <a:pt x="562" y="345"/>
                  <a:pt x="562" y="346"/>
                </a:cubicBezTo>
                <a:cubicBezTo>
                  <a:pt x="561" y="346"/>
                  <a:pt x="561" y="346"/>
                  <a:pt x="560" y="347"/>
                </a:cubicBezTo>
                <a:close/>
                <a:moveTo>
                  <a:pt x="569" y="340"/>
                </a:moveTo>
                <a:cubicBezTo>
                  <a:pt x="569" y="340"/>
                  <a:pt x="568" y="340"/>
                  <a:pt x="568" y="340"/>
                </a:cubicBezTo>
                <a:cubicBezTo>
                  <a:pt x="568" y="340"/>
                  <a:pt x="568" y="339"/>
                  <a:pt x="568" y="339"/>
                </a:cubicBezTo>
                <a:cubicBezTo>
                  <a:pt x="568" y="339"/>
                  <a:pt x="569" y="339"/>
                  <a:pt x="570" y="339"/>
                </a:cubicBezTo>
                <a:cubicBezTo>
                  <a:pt x="570" y="339"/>
                  <a:pt x="570" y="340"/>
                  <a:pt x="570" y="340"/>
                </a:cubicBezTo>
                <a:cubicBezTo>
                  <a:pt x="569" y="340"/>
                  <a:pt x="569" y="340"/>
                  <a:pt x="569" y="340"/>
                </a:cubicBezTo>
                <a:close/>
                <a:moveTo>
                  <a:pt x="579" y="339"/>
                </a:moveTo>
                <a:cubicBezTo>
                  <a:pt x="579" y="339"/>
                  <a:pt x="578" y="338"/>
                  <a:pt x="578" y="337"/>
                </a:cubicBezTo>
                <a:cubicBezTo>
                  <a:pt x="579" y="337"/>
                  <a:pt x="579" y="336"/>
                  <a:pt x="579" y="336"/>
                </a:cubicBezTo>
                <a:cubicBezTo>
                  <a:pt x="579" y="337"/>
                  <a:pt x="580" y="338"/>
                  <a:pt x="580" y="339"/>
                </a:cubicBezTo>
                <a:cubicBezTo>
                  <a:pt x="580" y="339"/>
                  <a:pt x="579" y="339"/>
                  <a:pt x="579" y="339"/>
                </a:cubicBezTo>
                <a:close/>
                <a:moveTo>
                  <a:pt x="572" y="338"/>
                </a:moveTo>
                <a:cubicBezTo>
                  <a:pt x="572" y="338"/>
                  <a:pt x="572" y="338"/>
                  <a:pt x="572" y="337"/>
                </a:cubicBezTo>
                <a:cubicBezTo>
                  <a:pt x="572" y="337"/>
                  <a:pt x="573" y="337"/>
                  <a:pt x="573" y="337"/>
                </a:cubicBezTo>
                <a:cubicBezTo>
                  <a:pt x="573" y="338"/>
                  <a:pt x="572" y="338"/>
                  <a:pt x="572" y="338"/>
                </a:cubicBezTo>
                <a:close/>
                <a:moveTo>
                  <a:pt x="397" y="334"/>
                </a:moveTo>
                <a:cubicBezTo>
                  <a:pt x="396" y="333"/>
                  <a:pt x="396" y="333"/>
                  <a:pt x="396" y="332"/>
                </a:cubicBezTo>
                <a:cubicBezTo>
                  <a:pt x="396" y="332"/>
                  <a:pt x="396" y="332"/>
                  <a:pt x="398" y="332"/>
                </a:cubicBezTo>
                <a:cubicBezTo>
                  <a:pt x="398" y="332"/>
                  <a:pt x="399" y="333"/>
                  <a:pt x="399" y="334"/>
                </a:cubicBezTo>
                <a:cubicBezTo>
                  <a:pt x="398" y="334"/>
                  <a:pt x="397" y="334"/>
                  <a:pt x="397" y="334"/>
                </a:cubicBezTo>
                <a:close/>
                <a:moveTo>
                  <a:pt x="395" y="329"/>
                </a:moveTo>
                <a:cubicBezTo>
                  <a:pt x="395" y="329"/>
                  <a:pt x="395" y="328"/>
                  <a:pt x="395" y="328"/>
                </a:cubicBezTo>
                <a:cubicBezTo>
                  <a:pt x="395" y="328"/>
                  <a:pt x="395" y="328"/>
                  <a:pt x="396" y="328"/>
                </a:cubicBezTo>
                <a:cubicBezTo>
                  <a:pt x="396" y="328"/>
                  <a:pt x="396" y="328"/>
                  <a:pt x="396" y="328"/>
                </a:cubicBezTo>
                <a:cubicBezTo>
                  <a:pt x="396" y="329"/>
                  <a:pt x="395" y="329"/>
                  <a:pt x="395" y="329"/>
                </a:cubicBezTo>
                <a:close/>
                <a:moveTo>
                  <a:pt x="576" y="328"/>
                </a:moveTo>
                <a:cubicBezTo>
                  <a:pt x="576" y="328"/>
                  <a:pt x="576" y="327"/>
                  <a:pt x="575" y="327"/>
                </a:cubicBezTo>
                <a:cubicBezTo>
                  <a:pt x="576" y="327"/>
                  <a:pt x="576" y="326"/>
                  <a:pt x="577" y="327"/>
                </a:cubicBezTo>
                <a:cubicBezTo>
                  <a:pt x="577" y="328"/>
                  <a:pt x="577" y="328"/>
                  <a:pt x="576" y="328"/>
                </a:cubicBezTo>
                <a:close/>
                <a:moveTo>
                  <a:pt x="395" y="326"/>
                </a:moveTo>
                <a:cubicBezTo>
                  <a:pt x="395" y="325"/>
                  <a:pt x="395" y="325"/>
                  <a:pt x="395" y="325"/>
                </a:cubicBezTo>
                <a:cubicBezTo>
                  <a:pt x="396" y="324"/>
                  <a:pt x="396" y="324"/>
                  <a:pt x="398" y="324"/>
                </a:cubicBezTo>
                <a:cubicBezTo>
                  <a:pt x="398" y="324"/>
                  <a:pt x="398" y="324"/>
                  <a:pt x="398" y="324"/>
                </a:cubicBezTo>
                <a:cubicBezTo>
                  <a:pt x="397" y="325"/>
                  <a:pt x="396" y="325"/>
                  <a:pt x="395" y="326"/>
                </a:cubicBezTo>
                <a:close/>
                <a:moveTo>
                  <a:pt x="392" y="325"/>
                </a:moveTo>
                <a:cubicBezTo>
                  <a:pt x="392" y="325"/>
                  <a:pt x="391" y="324"/>
                  <a:pt x="391" y="324"/>
                </a:cubicBezTo>
                <a:cubicBezTo>
                  <a:pt x="392" y="324"/>
                  <a:pt x="392" y="324"/>
                  <a:pt x="393" y="324"/>
                </a:cubicBezTo>
                <a:cubicBezTo>
                  <a:pt x="393" y="324"/>
                  <a:pt x="393" y="325"/>
                  <a:pt x="393" y="325"/>
                </a:cubicBezTo>
                <a:cubicBezTo>
                  <a:pt x="393" y="325"/>
                  <a:pt x="392" y="325"/>
                  <a:pt x="392" y="325"/>
                </a:cubicBezTo>
                <a:close/>
                <a:moveTo>
                  <a:pt x="572" y="325"/>
                </a:moveTo>
                <a:cubicBezTo>
                  <a:pt x="571" y="322"/>
                  <a:pt x="571" y="322"/>
                  <a:pt x="570" y="322"/>
                </a:cubicBezTo>
                <a:cubicBezTo>
                  <a:pt x="570" y="321"/>
                  <a:pt x="570" y="321"/>
                  <a:pt x="571" y="321"/>
                </a:cubicBezTo>
                <a:cubicBezTo>
                  <a:pt x="571" y="321"/>
                  <a:pt x="574" y="323"/>
                  <a:pt x="574" y="324"/>
                </a:cubicBezTo>
                <a:cubicBezTo>
                  <a:pt x="574" y="325"/>
                  <a:pt x="573" y="325"/>
                  <a:pt x="572" y="325"/>
                </a:cubicBezTo>
                <a:close/>
                <a:moveTo>
                  <a:pt x="574" y="319"/>
                </a:moveTo>
                <a:cubicBezTo>
                  <a:pt x="574" y="318"/>
                  <a:pt x="574" y="318"/>
                  <a:pt x="574" y="317"/>
                </a:cubicBezTo>
                <a:cubicBezTo>
                  <a:pt x="574" y="318"/>
                  <a:pt x="574" y="318"/>
                  <a:pt x="574" y="319"/>
                </a:cubicBezTo>
                <a:close/>
                <a:moveTo>
                  <a:pt x="569" y="315"/>
                </a:moveTo>
                <a:cubicBezTo>
                  <a:pt x="568" y="315"/>
                  <a:pt x="568" y="315"/>
                  <a:pt x="568" y="314"/>
                </a:cubicBezTo>
                <a:cubicBezTo>
                  <a:pt x="568" y="314"/>
                  <a:pt x="568" y="314"/>
                  <a:pt x="568" y="314"/>
                </a:cubicBezTo>
                <a:cubicBezTo>
                  <a:pt x="569" y="314"/>
                  <a:pt x="570" y="314"/>
                  <a:pt x="570" y="315"/>
                </a:cubicBezTo>
                <a:cubicBezTo>
                  <a:pt x="570" y="315"/>
                  <a:pt x="570" y="315"/>
                  <a:pt x="569" y="315"/>
                </a:cubicBezTo>
                <a:close/>
                <a:moveTo>
                  <a:pt x="572" y="315"/>
                </a:moveTo>
                <a:cubicBezTo>
                  <a:pt x="572" y="315"/>
                  <a:pt x="572" y="315"/>
                  <a:pt x="571" y="315"/>
                </a:cubicBezTo>
                <a:cubicBezTo>
                  <a:pt x="571" y="315"/>
                  <a:pt x="571" y="314"/>
                  <a:pt x="571" y="314"/>
                </a:cubicBezTo>
                <a:cubicBezTo>
                  <a:pt x="571" y="314"/>
                  <a:pt x="574" y="313"/>
                  <a:pt x="573" y="315"/>
                </a:cubicBezTo>
                <a:cubicBezTo>
                  <a:pt x="573" y="315"/>
                  <a:pt x="572" y="315"/>
                  <a:pt x="572" y="315"/>
                </a:cubicBezTo>
                <a:close/>
                <a:moveTo>
                  <a:pt x="531" y="302"/>
                </a:moveTo>
                <a:cubicBezTo>
                  <a:pt x="531" y="301"/>
                  <a:pt x="531" y="301"/>
                  <a:pt x="531" y="299"/>
                </a:cubicBezTo>
                <a:cubicBezTo>
                  <a:pt x="531" y="299"/>
                  <a:pt x="531" y="299"/>
                  <a:pt x="532" y="299"/>
                </a:cubicBezTo>
                <a:cubicBezTo>
                  <a:pt x="532" y="299"/>
                  <a:pt x="532" y="301"/>
                  <a:pt x="532" y="302"/>
                </a:cubicBezTo>
                <a:cubicBezTo>
                  <a:pt x="532" y="302"/>
                  <a:pt x="531" y="302"/>
                  <a:pt x="531" y="302"/>
                </a:cubicBezTo>
                <a:close/>
                <a:moveTo>
                  <a:pt x="615" y="299"/>
                </a:moveTo>
                <a:cubicBezTo>
                  <a:pt x="614" y="297"/>
                  <a:pt x="614" y="297"/>
                  <a:pt x="614" y="296"/>
                </a:cubicBezTo>
                <a:cubicBezTo>
                  <a:pt x="614" y="296"/>
                  <a:pt x="614" y="296"/>
                  <a:pt x="614" y="296"/>
                </a:cubicBezTo>
                <a:cubicBezTo>
                  <a:pt x="615" y="297"/>
                  <a:pt x="615" y="297"/>
                  <a:pt x="615" y="299"/>
                </a:cubicBezTo>
                <a:close/>
                <a:moveTo>
                  <a:pt x="403" y="296"/>
                </a:moveTo>
                <a:cubicBezTo>
                  <a:pt x="401" y="296"/>
                  <a:pt x="399" y="296"/>
                  <a:pt x="398" y="296"/>
                </a:cubicBezTo>
                <a:cubicBezTo>
                  <a:pt x="398" y="295"/>
                  <a:pt x="398" y="294"/>
                  <a:pt x="398" y="294"/>
                </a:cubicBezTo>
                <a:cubicBezTo>
                  <a:pt x="399" y="294"/>
                  <a:pt x="400" y="293"/>
                  <a:pt x="401" y="293"/>
                </a:cubicBezTo>
                <a:cubicBezTo>
                  <a:pt x="399" y="292"/>
                  <a:pt x="401" y="289"/>
                  <a:pt x="401" y="289"/>
                </a:cubicBezTo>
                <a:cubicBezTo>
                  <a:pt x="399" y="289"/>
                  <a:pt x="399" y="289"/>
                  <a:pt x="396" y="289"/>
                </a:cubicBezTo>
                <a:cubicBezTo>
                  <a:pt x="396" y="288"/>
                  <a:pt x="396" y="288"/>
                  <a:pt x="397" y="287"/>
                </a:cubicBezTo>
                <a:cubicBezTo>
                  <a:pt x="394" y="286"/>
                  <a:pt x="390" y="287"/>
                  <a:pt x="388" y="287"/>
                </a:cubicBezTo>
                <a:cubicBezTo>
                  <a:pt x="388" y="286"/>
                  <a:pt x="388" y="286"/>
                  <a:pt x="387" y="286"/>
                </a:cubicBezTo>
                <a:cubicBezTo>
                  <a:pt x="388" y="285"/>
                  <a:pt x="389" y="285"/>
                  <a:pt x="391" y="285"/>
                </a:cubicBezTo>
                <a:cubicBezTo>
                  <a:pt x="394" y="285"/>
                  <a:pt x="394" y="284"/>
                  <a:pt x="398" y="286"/>
                </a:cubicBezTo>
                <a:cubicBezTo>
                  <a:pt x="400" y="286"/>
                  <a:pt x="401" y="286"/>
                  <a:pt x="403" y="288"/>
                </a:cubicBezTo>
                <a:cubicBezTo>
                  <a:pt x="404" y="287"/>
                  <a:pt x="406" y="287"/>
                  <a:pt x="407" y="287"/>
                </a:cubicBezTo>
                <a:cubicBezTo>
                  <a:pt x="409" y="288"/>
                  <a:pt x="411" y="288"/>
                  <a:pt x="413" y="289"/>
                </a:cubicBezTo>
                <a:cubicBezTo>
                  <a:pt x="416" y="289"/>
                  <a:pt x="420" y="288"/>
                  <a:pt x="421" y="292"/>
                </a:cubicBezTo>
                <a:cubicBezTo>
                  <a:pt x="419" y="292"/>
                  <a:pt x="418" y="292"/>
                  <a:pt x="416" y="293"/>
                </a:cubicBezTo>
                <a:cubicBezTo>
                  <a:pt x="416" y="294"/>
                  <a:pt x="415" y="295"/>
                  <a:pt x="415" y="296"/>
                </a:cubicBezTo>
                <a:cubicBezTo>
                  <a:pt x="411" y="296"/>
                  <a:pt x="408" y="294"/>
                  <a:pt x="406" y="295"/>
                </a:cubicBezTo>
                <a:cubicBezTo>
                  <a:pt x="405" y="296"/>
                  <a:pt x="404" y="296"/>
                  <a:pt x="403" y="296"/>
                </a:cubicBezTo>
                <a:close/>
                <a:moveTo>
                  <a:pt x="578" y="292"/>
                </a:moveTo>
                <a:cubicBezTo>
                  <a:pt x="577" y="290"/>
                  <a:pt x="576" y="290"/>
                  <a:pt x="575" y="290"/>
                </a:cubicBezTo>
                <a:cubicBezTo>
                  <a:pt x="575" y="288"/>
                  <a:pt x="574" y="287"/>
                  <a:pt x="575" y="285"/>
                </a:cubicBezTo>
                <a:cubicBezTo>
                  <a:pt x="575" y="285"/>
                  <a:pt x="576" y="285"/>
                  <a:pt x="576" y="285"/>
                </a:cubicBezTo>
                <a:cubicBezTo>
                  <a:pt x="578" y="284"/>
                  <a:pt x="577" y="283"/>
                  <a:pt x="580" y="283"/>
                </a:cubicBezTo>
                <a:cubicBezTo>
                  <a:pt x="580" y="284"/>
                  <a:pt x="581" y="284"/>
                  <a:pt x="581" y="286"/>
                </a:cubicBezTo>
                <a:cubicBezTo>
                  <a:pt x="580" y="288"/>
                  <a:pt x="580" y="288"/>
                  <a:pt x="580" y="290"/>
                </a:cubicBezTo>
                <a:cubicBezTo>
                  <a:pt x="579" y="290"/>
                  <a:pt x="579" y="291"/>
                  <a:pt x="578" y="292"/>
                </a:cubicBezTo>
                <a:close/>
                <a:moveTo>
                  <a:pt x="560" y="291"/>
                </a:moveTo>
                <a:cubicBezTo>
                  <a:pt x="560" y="290"/>
                  <a:pt x="560" y="290"/>
                  <a:pt x="560" y="290"/>
                </a:cubicBezTo>
                <a:cubicBezTo>
                  <a:pt x="561" y="289"/>
                  <a:pt x="561" y="288"/>
                  <a:pt x="563" y="289"/>
                </a:cubicBezTo>
                <a:cubicBezTo>
                  <a:pt x="563" y="289"/>
                  <a:pt x="563" y="290"/>
                  <a:pt x="564" y="290"/>
                </a:cubicBezTo>
                <a:cubicBezTo>
                  <a:pt x="563" y="290"/>
                  <a:pt x="563" y="290"/>
                  <a:pt x="563" y="291"/>
                </a:cubicBezTo>
                <a:cubicBezTo>
                  <a:pt x="562" y="291"/>
                  <a:pt x="561" y="291"/>
                  <a:pt x="560" y="291"/>
                </a:cubicBezTo>
                <a:close/>
                <a:moveTo>
                  <a:pt x="556" y="289"/>
                </a:moveTo>
                <a:cubicBezTo>
                  <a:pt x="556" y="288"/>
                  <a:pt x="555" y="288"/>
                  <a:pt x="554" y="288"/>
                </a:cubicBezTo>
                <a:cubicBezTo>
                  <a:pt x="554" y="287"/>
                  <a:pt x="554" y="286"/>
                  <a:pt x="554" y="286"/>
                </a:cubicBezTo>
                <a:cubicBezTo>
                  <a:pt x="555" y="285"/>
                  <a:pt x="555" y="285"/>
                  <a:pt x="556" y="284"/>
                </a:cubicBezTo>
                <a:cubicBezTo>
                  <a:pt x="555" y="284"/>
                  <a:pt x="554" y="284"/>
                  <a:pt x="554" y="283"/>
                </a:cubicBezTo>
                <a:cubicBezTo>
                  <a:pt x="554" y="283"/>
                  <a:pt x="554" y="283"/>
                  <a:pt x="554" y="283"/>
                </a:cubicBezTo>
                <a:cubicBezTo>
                  <a:pt x="553" y="283"/>
                  <a:pt x="553" y="283"/>
                  <a:pt x="553" y="283"/>
                </a:cubicBezTo>
                <a:cubicBezTo>
                  <a:pt x="553" y="283"/>
                  <a:pt x="553" y="283"/>
                  <a:pt x="551" y="285"/>
                </a:cubicBezTo>
                <a:cubicBezTo>
                  <a:pt x="548" y="285"/>
                  <a:pt x="547" y="284"/>
                  <a:pt x="546" y="283"/>
                </a:cubicBezTo>
                <a:cubicBezTo>
                  <a:pt x="547" y="282"/>
                  <a:pt x="547" y="282"/>
                  <a:pt x="548" y="281"/>
                </a:cubicBezTo>
                <a:cubicBezTo>
                  <a:pt x="549" y="279"/>
                  <a:pt x="550" y="280"/>
                  <a:pt x="553" y="280"/>
                </a:cubicBezTo>
                <a:cubicBezTo>
                  <a:pt x="553" y="279"/>
                  <a:pt x="553" y="276"/>
                  <a:pt x="553" y="276"/>
                </a:cubicBezTo>
                <a:cubicBezTo>
                  <a:pt x="551" y="275"/>
                  <a:pt x="552" y="274"/>
                  <a:pt x="553" y="273"/>
                </a:cubicBezTo>
                <a:cubicBezTo>
                  <a:pt x="553" y="272"/>
                  <a:pt x="553" y="272"/>
                  <a:pt x="554" y="272"/>
                </a:cubicBezTo>
                <a:cubicBezTo>
                  <a:pt x="554" y="274"/>
                  <a:pt x="553" y="276"/>
                  <a:pt x="556" y="277"/>
                </a:cubicBezTo>
                <a:cubicBezTo>
                  <a:pt x="556" y="277"/>
                  <a:pt x="556" y="277"/>
                  <a:pt x="556" y="275"/>
                </a:cubicBezTo>
                <a:cubicBezTo>
                  <a:pt x="556" y="275"/>
                  <a:pt x="556" y="275"/>
                  <a:pt x="556" y="275"/>
                </a:cubicBezTo>
                <a:cubicBezTo>
                  <a:pt x="556" y="275"/>
                  <a:pt x="556" y="275"/>
                  <a:pt x="556" y="274"/>
                </a:cubicBezTo>
                <a:cubicBezTo>
                  <a:pt x="556" y="275"/>
                  <a:pt x="556" y="275"/>
                  <a:pt x="557" y="275"/>
                </a:cubicBezTo>
                <a:cubicBezTo>
                  <a:pt x="557" y="275"/>
                  <a:pt x="558" y="275"/>
                  <a:pt x="558" y="275"/>
                </a:cubicBezTo>
                <a:cubicBezTo>
                  <a:pt x="558" y="274"/>
                  <a:pt x="558" y="273"/>
                  <a:pt x="559" y="272"/>
                </a:cubicBezTo>
                <a:cubicBezTo>
                  <a:pt x="558" y="272"/>
                  <a:pt x="558" y="272"/>
                  <a:pt x="556" y="271"/>
                </a:cubicBezTo>
                <a:cubicBezTo>
                  <a:pt x="555" y="269"/>
                  <a:pt x="554" y="270"/>
                  <a:pt x="556" y="268"/>
                </a:cubicBezTo>
                <a:cubicBezTo>
                  <a:pt x="556" y="268"/>
                  <a:pt x="557" y="268"/>
                  <a:pt x="558" y="268"/>
                </a:cubicBezTo>
                <a:cubicBezTo>
                  <a:pt x="559" y="266"/>
                  <a:pt x="559" y="266"/>
                  <a:pt x="559" y="266"/>
                </a:cubicBezTo>
                <a:cubicBezTo>
                  <a:pt x="559" y="267"/>
                  <a:pt x="560" y="268"/>
                  <a:pt x="559" y="270"/>
                </a:cubicBezTo>
                <a:cubicBezTo>
                  <a:pt x="559" y="272"/>
                  <a:pt x="558" y="273"/>
                  <a:pt x="561" y="274"/>
                </a:cubicBezTo>
                <a:cubicBezTo>
                  <a:pt x="561" y="274"/>
                  <a:pt x="561" y="274"/>
                  <a:pt x="561" y="275"/>
                </a:cubicBezTo>
                <a:cubicBezTo>
                  <a:pt x="563" y="275"/>
                  <a:pt x="564" y="275"/>
                  <a:pt x="565" y="275"/>
                </a:cubicBezTo>
                <a:cubicBezTo>
                  <a:pt x="565" y="275"/>
                  <a:pt x="565" y="276"/>
                  <a:pt x="566" y="276"/>
                </a:cubicBezTo>
                <a:cubicBezTo>
                  <a:pt x="565" y="277"/>
                  <a:pt x="565" y="277"/>
                  <a:pt x="564" y="278"/>
                </a:cubicBezTo>
                <a:cubicBezTo>
                  <a:pt x="563" y="277"/>
                  <a:pt x="562" y="276"/>
                  <a:pt x="562" y="275"/>
                </a:cubicBezTo>
                <a:cubicBezTo>
                  <a:pt x="562" y="275"/>
                  <a:pt x="562" y="275"/>
                  <a:pt x="562" y="275"/>
                </a:cubicBezTo>
                <a:cubicBezTo>
                  <a:pt x="560" y="278"/>
                  <a:pt x="560" y="278"/>
                  <a:pt x="560" y="282"/>
                </a:cubicBezTo>
                <a:cubicBezTo>
                  <a:pt x="561" y="283"/>
                  <a:pt x="561" y="283"/>
                  <a:pt x="561" y="283"/>
                </a:cubicBezTo>
                <a:cubicBezTo>
                  <a:pt x="560" y="284"/>
                  <a:pt x="558" y="283"/>
                  <a:pt x="557" y="284"/>
                </a:cubicBezTo>
                <a:cubicBezTo>
                  <a:pt x="557" y="285"/>
                  <a:pt x="557" y="287"/>
                  <a:pt x="557" y="288"/>
                </a:cubicBezTo>
                <a:cubicBezTo>
                  <a:pt x="556" y="288"/>
                  <a:pt x="556" y="288"/>
                  <a:pt x="556" y="289"/>
                </a:cubicBezTo>
                <a:close/>
                <a:moveTo>
                  <a:pt x="552" y="288"/>
                </a:moveTo>
                <a:cubicBezTo>
                  <a:pt x="552" y="288"/>
                  <a:pt x="551" y="288"/>
                  <a:pt x="551" y="288"/>
                </a:cubicBezTo>
                <a:cubicBezTo>
                  <a:pt x="551" y="287"/>
                  <a:pt x="551" y="287"/>
                  <a:pt x="551" y="287"/>
                </a:cubicBezTo>
                <a:cubicBezTo>
                  <a:pt x="551" y="287"/>
                  <a:pt x="552" y="287"/>
                  <a:pt x="552" y="287"/>
                </a:cubicBezTo>
                <a:cubicBezTo>
                  <a:pt x="552" y="287"/>
                  <a:pt x="552" y="287"/>
                  <a:pt x="552" y="288"/>
                </a:cubicBezTo>
                <a:close/>
                <a:moveTo>
                  <a:pt x="565" y="286"/>
                </a:moveTo>
                <a:cubicBezTo>
                  <a:pt x="565" y="286"/>
                  <a:pt x="565" y="285"/>
                  <a:pt x="565" y="285"/>
                </a:cubicBezTo>
                <a:cubicBezTo>
                  <a:pt x="565" y="285"/>
                  <a:pt x="566" y="285"/>
                  <a:pt x="566" y="285"/>
                </a:cubicBezTo>
                <a:cubicBezTo>
                  <a:pt x="566" y="285"/>
                  <a:pt x="566" y="286"/>
                  <a:pt x="566" y="286"/>
                </a:cubicBezTo>
                <a:cubicBezTo>
                  <a:pt x="566" y="286"/>
                  <a:pt x="566" y="286"/>
                  <a:pt x="565" y="286"/>
                </a:cubicBezTo>
                <a:close/>
                <a:moveTo>
                  <a:pt x="563" y="282"/>
                </a:moveTo>
                <a:cubicBezTo>
                  <a:pt x="562" y="282"/>
                  <a:pt x="562" y="281"/>
                  <a:pt x="562" y="280"/>
                </a:cubicBezTo>
                <a:cubicBezTo>
                  <a:pt x="563" y="280"/>
                  <a:pt x="563" y="280"/>
                  <a:pt x="563" y="280"/>
                </a:cubicBezTo>
                <a:cubicBezTo>
                  <a:pt x="563" y="281"/>
                  <a:pt x="563" y="281"/>
                  <a:pt x="563" y="282"/>
                </a:cubicBezTo>
                <a:cubicBezTo>
                  <a:pt x="563" y="282"/>
                  <a:pt x="563" y="282"/>
                  <a:pt x="563" y="282"/>
                </a:cubicBezTo>
                <a:close/>
                <a:moveTo>
                  <a:pt x="579" y="282"/>
                </a:moveTo>
                <a:cubicBezTo>
                  <a:pt x="579" y="280"/>
                  <a:pt x="578" y="278"/>
                  <a:pt x="580" y="279"/>
                </a:cubicBezTo>
                <a:cubicBezTo>
                  <a:pt x="580" y="279"/>
                  <a:pt x="580" y="280"/>
                  <a:pt x="580" y="281"/>
                </a:cubicBezTo>
                <a:cubicBezTo>
                  <a:pt x="580" y="281"/>
                  <a:pt x="579" y="281"/>
                  <a:pt x="579" y="282"/>
                </a:cubicBezTo>
                <a:close/>
                <a:moveTo>
                  <a:pt x="443" y="279"/>
                </a:moveTo>
                <a:cubicBezTo>
                  <a:pt x="442" y="279"/>
                  <a:pt x="442" y="279"/>
                  <a:pt x="441" y="278"/>
                </a:cubicBezTo>
                <a:cubicBezTo>
                  <a:pt x="441" y="278"/>
                  <a:pt x="441" y="277"/>
                  <a:pt x="441" y="277"/>
                </a:cubicBezTo>
                <a:cubicBezTo>
                  <a:pt x="442" y="277"/>
                  <a:pt x="443" y="277"/>
                  <a:pt x="443" y="277"/>
                </a:cubicBezTo>
                <a:cubicBezTo>
                  <a:pt x="443" y="277"/>
                  <a:pt x="443" y="276"/>
                  <a:pt x="443" y="276"/>
                </a:cubicBezTo>
                <a:cubicBezTo>
                  <a:pt x="443" y="275"/>
                  <a:pt x="443" y="275"/>
                  <a:pt x="443" y="274"/>
                </a:cubicBezTo>
                <a:cubicBezTo>
                  <a:pt x="445" y="274"/>
                  <a:pt x="446" y="275"/>
                  <a:pt x="447" y="278"/>
                </a:cubicBezTo>
                <a:cubicBezTo>
                  <a:pt x="445" y="278"/>
                  <a:pt x="444" y="279"/>
                  <a:pt x="443" y="279"/>
                </a:cubicBezTo>
                <a:close/>
                <a:moveTo>
                  <a:pt x="563" y="271"/>
                </a:moveTo>
                <a:cubicBezTo>
                  <a:pt x="562" y="270"/>
                  <a:pt x="562" y="270"/>
                  <a:pt x="562" y="269"/>
                </a:cubicBezTo>
                <a:cubicBezTo>
                  <a:pt x="563" y="268"/>
                  <a:pt x="563" y="268"/>
                  <a:pt x="564" y="268"/>
                </a:cubicBezTo>
                <a:cubicBezTo>
                  <a:pt x="564" y="269"/>
                  <a:pt x="564" y="269"/>
                  <a:pt x="564" y="270"/>
                </a:cubicBezTo>
                <a:cubicBezTo>
                  <a:pt x="564" y="270"/>
                  <a:pt x="563" y="270"/>
                  <a:pt x="563" y="271"/>
                </a:cubicBezTo>
                <a:close/>
                <a:moveTo>
                  <a:pt x="572" y="268"/>
                </a:moveTo>
                <a:cubicBezTo>
                  <a:pt x="572" y="267"/>
                  <a:pt x="572" y="266"/>
                  <a:pt x="572" y="265"/>
                </a:cubicBezTo>
                <a:cubicBezTo>
                  <a:pt x="570" y="264"/>
                  <a:pt x="568" y="263"/>
                  <a:pt x="567" y="263"/>
                </a:cubicBezTo>
                <a:cubicBezTo>
                  <a:pt x="565" y="261"/>
                  <a:pt x="567" y="261"/>
                  <a:pt x="569" y="260"/>
                </a:cubicBezTo>
                <a:cubicBezTo>
                  <a:pt x="569" y="260"/>
                  <a:pt x="569" y="261"/>
                  <a:pt x="569" y="261"/>
                </a:cubicBezTo>
                <a:cubicBezTo>
                  <a:pt x="570" y="261"/>
                  <a:pt x="571" y="261"/>
                  <a:pt x="571" y="261"/>
                </a:cubicBezTo>
                <a:cubicBezTo>
                  <a:pt x="571" y="262"/>
                  <a:pt x="572" y="263"/>
                  <a:pt x="572" y="264"/>
                </a:cubicBezTo>
                <a:cubicBezTo>
                  <a:pt x="573" y="263"/>
                  <a:pt x="573" y="263"/>
                  <a:pt x="575" y="263"/>
                </a:cubicBezTo>
                <a:cubicBezTo>
                  <a:pt x="575" y="263"/>
                  <a:pt x="575" y="264"/>
                  <a:pt x="575" y="264"/>
                </a:cubicBezTo>
                <a:cubicBezTo>
                  <a:pt x="576" y="264"/>
                  <a:pt x="576" y="264"/>
                  <a:pt x="577" y="264"/>
                </a:cubicBezTo>
                <a:cubicBezTo>
                  <a:pt x="577" y="265"/>
                  <a:pt x="577" y="265"/>
                  <a:pt x="578" y="266"/>
                </a:cubicBezTo>
                <a:cubicBezTo>
                  <a:pt x="575" y="266"/>
                  <a:pt x="575" y="266"/>
                  <a:pt x="574" y="267"/>
                </a:cubicBezTo>
                <a:cubicBezTo>
                  <a:pt x="574" y="268"/>
                  <a:pt x="573" y="268"/>
                  <a:pt x="572" y="268"/>
                </a:cubicBezTo>
                <a:close/>
                <a:moveTo>
                  <a:pt x="436" y="267"/>
                </a:moveTo>
                <a:cubicBezTo>
                  <a:pt x="436" y="266"/>
                  <a:pt x="436" y="266"/>
                  <a:pt x="436" y="265"/>
                </a:cubicBezTo>
                <a:cubicBezTo>
                  <a:pt x="436" y="265"/>
                  <a:pt x="436" y="265"/>
                  <a:pt x="436" y="265"/>
                </a:cubicBezTo>
                <a:cubicBezTo>
                  <a:pt x="437" y="265"/>
                  <a:pt x="437" y="265"/>
                  <a:pt x="437" y="265"/>
                </a:cubicBezTo>
                <a:cubicBezTo>
                  <a:pt x="437" y="265"/>
                  <a:pt x="437" y="266"/>
                  <a:pt x="437" y="266"/>
                </a:cubicBezTo>
                <a:cubicBezTo>
                  <a:pt x="437" y="267"/>
                  <a:pt x="436" y="267"/>
                  <a:pt x="436" y="267"/>
                </a:cubicBezTo>
                <a:close/>
                <a:moveTo>
                  <a:pt x="580" y="264"/>
                </a:moveTo>
                <a:cubicBezTo>
                  <a:pt x="580" y="263"/>
                  <a:pt x="579" y="263"/>
                  <a:pt x="579" y="263"/>
                </a:cubicBezTo>
                <a:cubicBezTo>
                  <a:pt x="580" y="262"/>
                  <a:pt x="580" y="262"/>
                  <a:pt x="581" y="262"/>
                </a:cubicBezTo>
                <a:cubicBezTo>
                  <a:pt x="581" y="263"/>
                  <a:pt x="581" y="263"/>
                  <a:pt x="581" y="264"/>
                </a:cubicBezTo>
                <a:cubicBezTo>
                  <a:pt x="581" y="264"/>
                  <a:pt x="580" y="264"/>
                  <a:pt x="580" y="264"/>
                </a:cubicBezTo>
                <a:close/>
                <a:moveTo>
                  <a:pt x="560" y="263"/>
                </a:moveTo>
                <a:cubicBezTo>
                  <a:pt x="558" y="262"/>
                  <a:pt x="559" y="260"/>
                  <a:pt x="559" y="260"/>
                </a:cubicBezTo>
                <a:cubicBezTo>
                  <a:pt x="558" y="259"/>
                  <a:pt x="558" y="259"/>
                  <a:pt x="557" y="259"/>
                </a:cubicBezTo>
                <a:cubicBezTo>
                  <a:pt x="557" y="258"/>
                  <a:pt x="557" y="258"/>
                  <a:pt x="557" y="257"/>
                </a:cubicBezTo>
                <a:cubicBezTo>
                  <a:pt x="555" y="257"/>
                  <a:pt x="555" y="252"/>
                  <a:pt x="555" y="252"/>
                </a:cubicBezTo>
                <a:cubicBezTo>
                  <a:pt x="556" y="251"/>
                  <a:pt x="556" y="250"/>
                  <a:pt x="558" y="251"/>
                </a:cubicBezTo>
                <a:cubicBezTo>
                  <a:pt x="558" y="251"/>
                  <a:pt x="558" y="250"/>
                  <a:pt x="559" y="249"/>
                </a:cubicBezTo>
                <a:cubicBezTo>
                  <a:pt x="560" y="249"/>
                  <a:pt x="560" y="251"/>
                  <a:pt x="561" y="253"/>
                </a:cubicBezTo>
                <a:cubicBezTo>
                  <a:pt x="563" y="254"/>
                  <a:pt x="563" y="251"/>
                  <a:pt x="565" y="256"/>
                </a:cubicBezTo>
                <a:cubicBezTo>
                  <a:pt x="566" y="256"/>
                  <a:pt x="566" y="256"/>
                  <a:pt x="566" y="256"/>
                </a:cubicBezTo>
                <a:cubicBezTo>
                  <a:pt x="564" y="256"/>
                  <a:pt x="564" y="256"/>
                  <a:pt x="563" y="257"/>
                </a:cubicBezTo>
                <a:cubicBezTo>
                  <a:pt x="563" y="258"/>
                  <a:pt x="563" y="258"/>
                  <a:pt x="563" y="259"/>
                </a:cubicBezTo>
                <a:cubicBezTo>
                  <a:pt x="563" y="258"/>
                  <a:pt x="564" y="258"/>
                  <a:pt x="564" y="258"/>
                </a:cubicBezTo>
                <a:cubicBezTo>
                  <a:pt x="565" y="258"/>
                  <a:pt x="565" y="260"/>
                  <a:pt x="565" y="262"/>
                </a:cubicBezTo>
                <a:cubicBezTo>
                  <a:pt x="563" y="262"/>
                  <a:pt x="561" y="262"/>
                  <a:pt x="560" y="263"/>
                </a:cubicBezTo>
                <a:close/>
                <a:moveTo>
                  <a:pt x="748" y="262"/>
                </a:moveTo>
                <a:cubicBezTo>
                  <a:pt x="748" y="262"/>
                  <a:pt x="748" y="261"/>
                  <a:pt x="748" y="261"/>
                </a:cubicBezTo>
                <a:cubicBezTo>
                  <a:pt x="748" y="261"/>
                  <a:pt x="748" y="261"/>
                  <a:pt x="748" y="261"/>
                </a:cubicBezTo>
                <a:cubicBezTo>
                  <a:pt x="749" y="261"/>
                  <a:pt x="749" y="261"/>
                  <a:pt x="749" y="261"/>
                </a:cubicBezTo>
                <a:cubicBezTo>
                  <a:pt x="749" y="262"/>
                  <a:pt x="748" y="262"/>
                  <a:pt x="748" y="262"/>
                </a:cubicBezTo>
                <a:close/>
                <a:moveTo>
                  <a:pt x="424" y="260"/>
                </a:moveTo>
                <a:cubicBezTo>
                  <a:pt x="422" y="258"/>
                  <a:pt x="423" y="257"/>
                  <a:pt x="425" y="257"/>
                </a:cubicBezTo>
                <a:cubicBezTo>
                  <a:pt x="425" y="257"/>
                  <a:pt x="425" y="256"/>
                  <a:pt x="425" y="256"/>
                </a:cubicBezTo>
                <a:cubicBezTo>
                  <a:pt x="425" y="257"/>
                  <a:pt x="425" y="259"/>
                  <a:pt x="424" y="260"/>
                </a:cubicBezTo>
                <a:close/>
                <a:moveTo>
                  <a:pt x="576" y="260"/>
                </a:moveTo>
                <a:cubicBezTo>
                  <a:pt x="576" y="259"/>
                  <a:pt x="576" y="259"/>
                  <a:pt x="575" y="259"/>
                </a:cubicBezTo>
                <a:cubicBezTo>
                  <a:pt x="575" y="258"/>
                  <a:pt x="575" y="258"/>
                  <a:pt x="576" y="257"/>
                </a:cubicBezTo>
                <a:cubicBezTo>
                  <a:pt x="575" y="257"/>
                  <a:pt x="575" y="256"/>
                  <a:pt x="575" y="256"/>
                </a:cubicBezTo>
                <a:cubicBezTo>
                  <a:pt x="575" y="253"/>
                  <a:pt x="575" y="252"/>
                  <a:pt x="578" y="251"/>
                </a:cubicBezTo>
                <a:cubicBezTo>
                  <a:pt x="578" y="250"/>
                  <a:pt x="578" y="250"/>
                  <a:pt x="579" y="249"/>
                </a:cubicBezTo>
                <a:cubicBezTo>
                  <a:pt x="580" y="250"/>
                  <a:pt x="580" y="250"/>
                  <a:pt x="581" y="250"/>
                </a:cubicBezTo>
                <a:cubicBezTo>
                  <a:pt x="584" y="251"/>
                  <a:pt x="584" y="250"/>
                  <a:pt x="584" y="255"/>
                </a:cubicBezTo>
                <a:cubicBezTo>
                  <a:pt x="584" y="255"/>
                  <a:pt x="584" y="256"/>
                  <a:pt x="584" y="256"/>
                </a:cubicBezTo>
                <a:cubicBezTo>
                  <a:pt x="583" y="256"/>
                  <a:pt x="583" y="256"/>
                  <a:pt x="582" y="256"/>
                </a:cubicBezTo>
                <a:cubicBezTo>
                  <a:pt x="582" y="256"/>
                  <a:pt x="582" y="255"/>
                  <a:pt x="582" y="254"/>
                </a:cubicBezTo>
                <a:cubicBezTo>
                  <a:pt x="582" y="254"/>
                  <a:pt x="582" y="254"/>
                  <a:pt x="582" y="254"/>
                </a:cubicBezTo>
                <a:cubicBezTo>
                  <a:pt x="582" y="256"/>
                  <a:pt x="581" y="259"/>
                  <a:pt x="579" y="259"/>
                </a:cubicBezTo>
                <a:cubicBezTo>
                  <a:pt x="579" y="259"/>
                  <a:pt x="579" y="259"/>
                  <a:pt x="579" y="258"/>
                </a:cubicBezTo>
                <a:cubicBezTo>
                  <a:pt x="579" y="258"/>
                  <a:pt x="579" y="258"/>
                  <a:pt x="580" y="258"/>
                </a:cubicBezTo>
                <a:cubicBezTo>
                  <a:pt x="580" y="258"/>
                  <a:pt x="580" y="257"/>
                  <a:pt x="580" y="257"/>
                </a:cubicBezTo>
                <a:cubicBezTo>
                  <a:pt x="579" y="257"/>
                  <a:pt x="578" y="256"/>
                  <a:pt x="578" y="256"/>
                </a:cubicBezTo>
                <a:cubicBezTo>
                  <a:pt x="577" y="256"/>
                  <a:pt x="577" y="256"/>
                  <a:pt x="577" y="257"/>
                </a:cubicBezTo>
                <a:cubicBezTo>
                  <a:pt x="577" y="258"/>
                  <a:pt x="577" y="258"/>
                  <a:pt x="577" y="259"/>
                </a:cubicBezTo>
                <a:cubicBezTo>
                  <a:pt x="577" y="259"/>
                  <a:pt x="577" y="259"/>
                  <a:pt x="576" y="260"/>
                </a:cubicBezTo>
                <a:close/>
                <a:moveTo>
                  <a:pt x="445" y="257"/>
                </a:moveTo>
                <a:cubicBezTo>
                  <a:pt x="445" y="256"/>
                  <a:pt x="445" y="256"/>
                  <a:pt x="445" y="256"/>
                </a:cubicBezTo>
                <a:cubicBezTo>
                  <a:pt x="445" y="256"/>
                  <a:pt x="445" y="256"/>
                  <a:pt x="446" y="255"/>
                </a:cubicBezTo>
                <a:cubicBezTo>
                  <a:pt x="446" y="256"/>
                  <a:pt x="446" y="256"/>
                  <a:pt x="446" y="256"/>
                </a:cubicBezTo>
                <a:cubicBezTo>
                  <a:pt x="446" y="256"/>
                  <a:pt x="446" y="256"/>
                  <a:pt x="446" y="256"/>
                </a:cubicBezTo>
                <a:cubicBezTo>
                  <a:pt x="446" y="256"/>
                  <a:pt x="445" y="257"/>
                  <a:pt x="445" y="257"/>
                </a:cubicBezTo>
                <a:close/>
                <a:moveTo>
                  <a:pt x="710" y="256"/>
                </a:moveTo>
                <a:cubicBezTo>
                  <a:pt x="709" y="256"/>
                  <a:pt x="708" y="255"/>
                  <a:pt x="707" y="255"/>
                </a:cubicBezTo>
                <a:cubicBezTo>
                  <a:pt x="707" y="254"/>
                  <a:pt x="708" y="252"/>
                  <a:pt x="708" y="251"/>
                </a:cubicBezTo>
                <a:cubicBezTo>
                  <a:pt x="707" y="250"/>
                  <a:pt x="707" y="250"/>
                  <a:pt x="707" y="250"/>
                </a:cubicBezTo>
                <a:cubicBezTo>
                  <a:pt x="709" y="250"/>
                  <a:pt x="709" y="250"/>
                  <a:pt x="711" y="252"/>
                </a:cubicBezTo>
                <a:cubicBezTo>
                  <a:pt x="710" y="253"/>
                  <a:pt x="710" y="254"/>
                  <a:pt x="710" y="256"/>
                </a:cubicBezTo>
                <a:cubicBezTo>
                  <a:pt x="710" y="256"/>
                  <a:pt x="710" y="256"/>
                  <a:pt x="710" y="256"/>
                </a:cubicBezTo>
                <a:close/>
                <a:moveTo>
                  <a:pt x="619" y="255"/>
                </a:moveTo>
                <a:cubicBezTo>
                  <a:pt x="619" y="254"/>
                  <a:pt x="619" y="253"/>
                  <a:pt x="619" y="252"/>
                </a:cubicBezTo>
                <a:cubicBezTo>
                  <a:pt x="619" y="252"/>
                  <a:pt x="619" y="252"/>
                  <a:pt x="619" y="252"/>
                </a:cubicBezTo>
                <a:cubicBezTo>
                  <a:pt x="619" y="253"/>
                  <a:pt x="619" y="254"/>
                  <a:pt x="619" y="255"/>
                </a:cubicBezTo>
                <a:cubicBezTo>
                  <a:pt x="619" y="255"/>
                  <a:pt x="619" y="255"/>
                  <a:pt x="619" y="255"/>
                </a:cubicBezTo>
                <a:close/>
                <a:moveTo>
                  <a:pt x="557" y="255"/>
                </a:moveTo>
                <a:cubicBezTo>
                  <a:pt x="557" y="255"/>
                  <a:pt x="557" y="255"/>
                  <a:pt x="557" y="254"/>
                </a:cubicBezTo>
                <a:cubicBezTo>
                  <a:pt x="558" y="254"/>
                  <a:pt x="558" y="254"/>
                  <a:pt x="559" y="254"/>
                </a:cubicBezTo>
                <a:cubicBezTo>
                  <a:pt x="559" y="254"/>
                  <a:pt x="559" y="255"/>
                  <a:pt x="559" y="255"/>
                </a:cubicBezTo>
                <a:cubicBezTo>
                  <a:pt x="558" y="255"/>
                  <a:pt x="558" y="255"/>
                  <a:pt x="557" y="255"/>
                </a:cubicBezTo>
                <a:close/>
                <a:moveTo>
                  <a:pt x="754" y="253"/>
                </a:moveTo>
                <a:cubicBezTo>
                  <a:pt x="754" y="253"/>
                  <a:pt x="753" y="253"/>
                  <a:pt x="753" y="253"/>
                </a:cubicBezTo>
                <a:cubicBezTo>
                  <a:pt x="753" y="250"/>
                  <a:pt x="754" y="248"/>
                  <a:pt x="755" y="247"/>
                </a:cubicBezTo>
                <a:cubicBezTo>
                  <a:pt x="756" y="244"/>
                  <a:pt x="756" y="241"/>
                  <a:pt x="757" y="239"/>
                </a:cubicBezTo>
                <a:cubicBezTo>
                  <a:pt x="758" y="239"/>
                  <a:pt x="758" y="238"/>
                  <a:pt x="759" y="238"/>
                </a:cubicBezTo>
                <a:cubicBezTo>
                  <a:pt x="759" y="240"/>
                  <a:pt x="758" y="242"/>
                  <a:pt x="758" y="245"/>
                </a:cubicBezTo>
                <a:cubicBezTo>
                  <a:pt x="758" y="247"/>
                  <a:pt x="758" y="247"/>
                  <a:pt x="757" y="247"/>
                </a:cubicBezTo>
                <a:cubicBezTo>
                  <a:pt x="757" y="248"/>
                  <a:pt x="757" y="251"/>
                  <a:pt x="756" y="253"/>
                </a:cubicBezTo>
                <a:cubicBezTo>
                  <a:pt x="755" y="253"/>
                  <a:pt x="755" y="253"/>
                  <a:pt x="754" y="253"/>
                </a:cubicBezTo>
                <a:close/>
                <a:moveTo>
                  <a:pt x="570" y="252"/>
                </a:moveTo>
                <a:cubicBezTo>
                  <a:pt x="569" y="252"/>
                  <a:pt x="569" y="251"/>
                  <a:pt x="569" y="250"/>
                </a:cubicBezTo>
                <a:cubicBezTo>
                  <a:pt x="570" y="250"/>
                  <a:pt x="570" y="250"/>
                  <a:pt x="571" y="250"/>
                </a:cubicBezTo>
                <a:cubicBezTo>
                  <a:pt x="571" y="251"/>
                  <a:pt x="571" y="251"/>
                  <a:pt x="571" y="252"/>
                </a:cubicBezTo>
                <a:cubicBezTo>
                  <a:pt x="570" y="252"/>
                  <a:pt x="570" y="252"/>
                  <a:pt x="570" y="252"/>
                </a:cubicBezTo>
                <a:close/>
                <a:moveTo>
                  <a:pt x="614" y="252"/>
                </a:moveTo>
                <a:cubicBezTo>
                  <a:pt x="614" y="251"/>
                  <a:pt x="614" y="251"/>
                  <a:pt x="614" y="250"/>
                </a:cubicBezTo>
                <a:cubicBezTo>
                  <a:pt x="615" y="250"/>
                  <a:pt x="615" y="250"/>
                  <a:pt x="615" y="250"/>
                </a:cubicBezTo>
                <a:cubicBezTo>
                  <a:pt x="615" y="251"/>
                  <a:pt x="615" y="251"/>
                  <a:pt x="614" y="252"/>
                </a:cubicBezTo>
                <a:close/>
                <a:moveTo>
                  <a:pt x="454" y="251"/>
                </a:moveTo>
                <a:cubicBezTo>
                  <a:pt x="452" y="250"/>
                  <a:pt x="450" y="251"/>
                  <a:pt x="450" y="251"/>
                </a:cubicBezTo>
                <a:cubicBezTo>
                  <a:pt x="450" y="250"/>
                  <a:pt x="451" y="250"/>
                  <a:pt x="451" y="249"/>
                </a:cubicBezTo>
                <a:cubicBezTo>
                  <a:pt x="451" y="249"/>
                  <a:pt x="452" y="249"/>
                  <a:pt x="452" y="249"/>
                </a:cubicBezTo>
                <a:cubicBezTo>
                  <a:pt x="452" y="249"/>
                  <a:pt x="453" y="249"/>
                  <a:pt x="453" y="250"/>
                </a:cubicBezTo>
                <a:cubicBezTo>
                  <a:pt x="453" y="250"/>
                  <a:pt x="454" y="250"/>
                  <a:pt x="454" y="250"/>
                </a:cubicBezTo>
                <a:cubicBezTo>
                  <a:pt x="454" y="250"/>
                  <a:pt x="454" y="251"/>
                  <a:pt x="454" y="251"/>
                </a:cubicBezTo>
                <a:cubicBezTo>
                  <a:pt x="454" y="251"/>
                  <a:pt x="454" y="251"/>
                  <a:pt x="454" y="251"/>
                </a:cubicBezTo>
                <a:close/>
                <a:moveTo>
                  <a:pt x="436" y="251"/>
                </a:moveTo>
                <a:cubicBezTo>
                  <a:pt x="436" y="251"/>
                  <a:pt x="436" y="251"/>
                  <a:pt x="436" y="251"/>
                </a:cubicBezTo>
                <a:cubicBezTo>
                  <a:pt x="436" y="250"/>
                  <a:pt x="436" y="250"/>
                  <a:pt x="436" y="250"/>
                </a:cubicBezTo>
                <a:cubicBezTo>
                  <a:pt x="436" y="250"/>
                  <a:pt x="436" y="250"/>
                  <a:pt x="437" y="250"/>
                </a:cubicBezTo>
                <a:cubicBezTo>
                  <a:pt x="437" y="251"/>
                  <a:pt x="436" y="251"/>
                  <a:pt x="436" y="251"/>
                </a:cubicBezTo>
                <a:close/>
                <a:moveTo>
                  <a:pt x="432" y="251"/>
                </a:moveTo>
                <a:cubicBezTo>
                  <a:pt x="432" y="250"/>
                  <a:pt x="432" y="249"/>
                  <a:pt x="432" y="249"/>
                </a:cubicBezTo>
                <a:cubicBezTo>
                  <a:pt x="433" y="249"/>
                  <a:pt x="434" y="249"/>
                  <a:pt x="435" y="249"/>
                </a:cubicBezTo>
                <a:cubicBezTo>
                  <a:pt x="435" y="249"/>
                  <a:pt x="435" y="249"/>
                  <a:pt x="433" y="250"/>
                </a:cubicBezTo>
                <a:cubicBezTo>
                  <a:pt x="433" y="250"/>
                  <a:pt x="432" y="250"/>
                  <a:pt x="432" y="251"/>
                </a:cubicBezTo>
                <a:close/>
                <a:moveTo>
                  <a:pt x="565" y="251"/>
                </a:moveTo>
                <a:cubicBezTo>
                  <a:pt x="564" y="250"/>
                  <a:pt x="562" y="249"/>
                  <a:pt x="562" y="249"/>
                </a:cubicBezTo>
                <a:cubicBezTo>
                  <a:pt x="562" y="249"/>
                  <a:pt x="563" y="248"/>
                  <a:pt x="563" y="248"/>
                </a:cubicBezTo>
                <a:cubicBezTo>
                  <a:pt x="564" y="248"/>
                  <a:pt x="564" y="247"/>
                  <a:pt x="566" y="249"/>
                </a:cubicBezTo>
                <a:cubicBezTo>
                  <a:pt x="566" y="249"/>
                  <a:pt x="566" y="250"/>
                  <a:pt x="566" y="251"/>
                </a:cubicBezTo>
                <a:cubicBezTo>
                  <a:pt x="566" y="251"/>
                  <a:pt x="565" y="251"/>
                  <a:pt x="565" y="251"/>
                </a:cubicBezTo>
                <a:close/>
                <a:moveTo>
                  <a:pt x="576" y="248"/>
                </a:moveTo>
                <a:cubicBezTo>
                  <a:pt x="576" y="246"/>
                  <a:pt x="575" y="246"/>
                  <a:pt x="576" y="245"/>
                </a:cubicBezTo>
                <a:cubicBezTo>
                  <a:pt x="577" y="245"/>
                  <a:pt x="577" y="245"/>
                  <a:pt x="578" y="246"/>
                </a:cubicBezTo>
                <a:cubicBezTo>
                  <a:pt x="578" y="246"/>
                  <a:pt x="578" y="247"/>
                  <a:pt x="578" y="247"/>
                </a:cubicBezTo>
                <a:cubicBezTo>
                  <a:pt x="578" y="247"/>
                  <a:pt x="577" y="247"/>
                  <a:pt x="576" y="248"/>
                </a:cubicBezTo>
                <a:close/>
                <a:moveTo>
                  <a:pt x="594" y="248"/>
                </a:moveTo>
                <a:cubicBezTo>
                  <a:pt x="594" y="247"/>
                  <a:pt x="594" y="247"/>
                  <a:pt x="594" y="246"/>
                </a:cubicBezTo>
                <a:cubicBezTo>
                  <a:pt x="594" y="246"/>
                  <a:pt x="594" y="246"/>
                  <a:pt x="595" y="246"/>
                </a:cubicBezTo>
                <a:cubicBezTo>
                  <a:pt x="594" y="248"/>
                  <a:pt x="594" y="248"/>
                  <a:pt x="594" y="248"/>
                </a:cubicBezTo>
                <a:close/>
                <a:moveTo>
                  <a:pt x="458" y="247"/>
                </a:moveTo>
                <a:cubicBezTo>
                  <a:pt x="457" y="247"/>
                  <a:pt x="457" y="247"/>
                  <a:pt x="457" y="246"/>
                </a:cubicBezTo>
                <a:cubicBezTo>
                  <a:pt x="457" y="246"/>
                  <a:pt x="458" y="246"/>
                  <a:pt x="458" y="246"/>
                </a:cubicBezTo>
                <a:cubicBezTo>
                  <a:pt x="458" y="246"/>
                  <a:pt x="458" y="247"/>
                  <a:pt x="458" y="247"/>
                </a:cubicBezTo>
                <a:cubicBezTo>
                  <a:pt x="458" y="247"/>
                  <a:pt x="458" y="247"/>
                  <a:pt x="458" y="247"/>
                </a:cubicBezTo>
                <a:close/>
                <a:moveTo>
                  <a:pt x="702" y="247"/>
                </a:moveTo>
                <a:cubicBezTo>
                  <a:pt x="701" y="245"/>
                  <a:pt x="698" y="246"/>
                  <a:pt x="697" y="246"/>
                </a:cubicBezTo>
                <a:cubicBezTo>
                  <a:pt x="696" y="243"/>
                  <a:pt x="695" y="244"/>
                  <a:pt x="693" y="244"/>
                </a:cubicBezTo>
                <a:cubicBezTo>
                  <a:pt x="690" y="242"/>
                  <a:pt x="687" y="242"/>
                  <a:pt x="684" y="243"/>
                </a:cubicBezTo>
                <a:cubicBezTo>
                  <a:pt x="682" y="242"/>
                  <a:pt x="681" y="242"/>
                  <a:pt x="680" y="242"/>
                </a:cubicBezTo>
                <a:cubicBezTo>
                  <a:pt x="679" y="242"/>
                  <a:pt x="679" y="242"/>
                  <a:pt x="678" y="241"/>
                </a:cubicBezTo>
                <a:cubicBezTo>
                  <a:pt x="678" y="239"/>
                  <a:pt x="679" y="237"/>
                  <a:pt x="680" y="236"/>
                </a:cubicBezTo>
                <a:cubicBezTo>
                  <a:pt x="681" y="235"/>
                  <a:pt x="682" y="235"/>
                  <a:pt x="683" y="235"/>
                </a:cubicBezTo>
                <a:cubicBezTo>
                  <a:pt x="683" y="235"/>
                  <a:pt x="685" y="236"/>
                  <a:pt x="687" y="237"/>
                </a:cubicBezTo>
                <a:cubicBezTo>
                  <a:pt x="687" y="239"/>
                  <a:pt x="687" y="240"/>
                  <a:pt x="690" y="241"/>
                </a:cubicBezTo>
                <a:cubicBezTo>
                  <a:pt x="690" y="242"/>
                  <a:pt x="694" y="242"/>
                  <a:pt x="695" y="242"/>
                </a:cubicBezTo>
                <a:cubicBezTo>
                  <a:pt x="695" y="241"/>
                  <a:pt x="696" y="240"/>
                  <a:pt x="696" y="240"/>
                </a:cubicBezTo>
                <a:cubicBezTo>
                  <a:pt x="696" y="240"/>
                  <a:pt x="697" y="240"/>
                  <a:pt x="697" y="240"/>
                </a:cubicBezTo>
                <a:cubicBezTo>
                  <a:pt x="697" y="240"/>
                  <a:pt x="697" y="240"/>
                  <a:pt x="697" y="240"/>
                </a:cubicBezTo>
                <a:cubicBezTo>
                  <a:pt x="698" y="240"/>
                  <a:pt x="699" y="240"/>
                  <a:pt x="699" y="240"/>
                </a:cubicBezTo>
                <a:cubicBezTo>
                  <a:pt x="700" y="240"/>
                  <a:pt x="700" y="240"/>
                  <a:pt x="700" y="239"/>
                </a:cubicBezTo>
                <a:cubicBezTo>
                  <a:pt x="701" y="239"/>
                  <a:pt x="701" y="239"/>
                  <a:pt x="701" y="239"/>
                </a:cubicBezTo>
                <a:cubicBezTo>
                  <a:pt x="701" y="240"/>
                  <a:pt x="701" y="241"/>
                  <a:pt x="700" y="241"/>
                </a:cubicBezTo>
                <a:cubicBezTo>
                  <a:pt x="700" y="242"/>
                  <a:pt x="700" y="242"/>
                  <a:pt x="701" y="244"/>
                </a:cubicBezTo>
                <a:cubicBezTo>
                  <a:pt x="701" y="244"/>
                  <a:pt x="702" y="244"/>
                  <a:pt x="703" y="244"/>
                </a:cubicBezTo>
                <a:cubicBezTo>
                  <a:pt x="703" y="243"/>
                  <a:pt x="703" y="242"/>
                  <a:pt x="703" y="241"/>
                </a:cubicBezTo>
                <a:cubicBezTo>
                  <a:pt x="704" y="240"/>
                  <a:pt x="704" y="241"/>
                  <a:pt x="706" y="241"/>
                </a:cubicBezTo>
                <a:cubicBezTo>
                  <a:pt x="707" y="241"/>
                  <a:pt x="706" y="241"/>
                  <a:pt x="708" y="241"/>
                </a:cubicBezTo>
                <a:cubicBezTo>
                  <a:pt x="708" y="242"/>
                  <a:pt x="707" y="242"/>
                  <a:pt x="707" y="243"/>
                </a:cubicBezTo>
                <a:cubicBezTo>
                  <a:pt x="706" y="243"/>
                  <a:pt x="706" y="243"/>
                  <a:pt x="705" y="244"/>
                </a:cubicBezTo>
                <a:cubicBezTo>
                  <a:pt x="706" y="244"/>
                  <a:pt x="706" y="244"/>
                  <a:pt x="707" y="245"/>
                </a:cubicBezTo>
                <a:cubicBezTo>
                  <a:pt x="707" y="245"/>
                  <a:pt x="708" y="245"/>
                  <a:pt x="708" y="245"/>
                </a:cubicBezTo>
                <a:cubicBezTo>
                  <a:pt x="706" y="246"/>
                  <a:pt x="704" y="246"/>
                  <a:pt x="702" y="247"/>
                </a:cubicBezTo>
                <a:close/>
                <a:moveTo>
                  <a:pt x="454" y="246"/>
                </a:moveTo>
                <a:cubicBezTo>
                  <a:pt x="453" y="245"/>
                  <a:pt x="453" y="245"/>
                  <a:pt x="453" y="244"/>
                </a:cubicBezTo>
                <a:cubicBezTo>
                  <a:pt x="454" y="244"/>
                  <a:pt x="454" y="244"/>
                  <a:pt x="455" y="245"/>
                </a:cubicBezTo>
                <a:cubicBezTo>
                  <a:pt x="455" y="245"/>
                  <a:pt x="455" y="245"/>
                  <a:pt x="454" y="246"/>
                </a:cubicBezTo>
                <a:close/>
                <a:moveTo>
                  <a:pt x="433" y="241"/>
                </a:moveTo>
                <a:cubicBezTo>
                  <a:pt x="433" y="241"/>
                  <a:pt x="433" y="241"/>
                  <a:pt x="432" y="241"/>
                </a:cubicBezTo>
                <a:cubicBezTo>
                  <a:pt x="433" y="241"/>
                  <a:pt x="433" y="241"/>
                  <a:pt x="434" y="241"/>
                </a:cubicBezTo>
                <a:cubicBezTo>
                  <a:pt x="434" y="241"/>
                  <a:pt x="434" y="241"/>
                  <a:pt x="434" y="241"/>
                </a:cubicBezTo>
                <a:cubicBezTo>
                  <a:pt x="433" y="241"/>
                  <a:pt x="433" y="241"/>
                  <a:pt x="433" y="241"/>
                </a:cubicBezTo>
                <a:close/>
                <a:moveTo>
                  <a:pt x="616" y="241"/>
                </a:moveTo>
                <a:cubicBezTo>
                  <a:pt x="616" y="240"/>
                  <a:pt x="616" y="240"/>
                  <a:pt x="616" y="239"/>
                </a:cubicBezTo>
                <a:cubicBezTo>
                  <a:pt x="616" y="239"/>
                  <a:pt x="616" y="239"/>
                  <a:pt x="616" y="239"/>
                </a:cubicBezTo>
                <a:cubicBezTo>
                  <a:pt x="616" y="240"/>
                  <a:pt x="616" y="240"/>
                  <a:pt x="616" y="241"/>
                </a:cubicBezTo>
                <a:close/>
                <a:moveTo>
                  <a:pt x="619" y="235"/>
                </a:moveTo>
                <a:cubicBezTo>
                  <a:pt x="618" y="235"/>
                  <a:pt x="618" y="234"/>
                  <a:pt x="618" y="234"/>
                </a:cubicBezTo>
                <a:cubicBezTo>
                  <a:pt x="618" y="234"/>
                  <a:pt x="618" y="234"/>
                  <a:pt x="619" y="234"/>
                </a:cubicBezTo>
                <a:cubicBezTo>
                  <a:pt x="619" y="234"/>
                  <a:pt x="619" y="234"/>
                  <a:pt x="619" y="235"/>
                </a:cubicBezTo>
                <a:cubicBezTo>
                  <a:pt x="619" y="235"/>
                  <a:pt x="619" y="235"/>
                  <a:pt x="619" y="235"/>
                </a:cubicBezTo>
                <a:close/>
                <a:moveTo>
                  <a:pt x="771" y="234"/>
                </a:moveTo>
                <a:cubicBezTo>
                  <a:pt x="770" y="231"/>
                  <a:pt x="767" y="228"/>
                  <a:pt x="769" y="226"/>
                </a:cubicBezTo>
                <a:cubicBezTo>
                  <a:pt x="769" y="226"/>
                  <a:pt x="770" y="226"/>
                  <a:pt x="770" y="226"/>
                </a:cubicBezTo>
                <a:cubicBezTo>
                  <a:pt x="771" y="229"/>
                  <a:pt x="772" y="230"/>
                  <a:pt x="772" y="234"/>
                </a:cubicBezTo>
                <a:cubicBezTo>
                  <a:pt x="772" y="234"/>
                  <a:pt x="772" y="234"/>
                  <a:pt x="771" y="234"/>
                </a:cubicBezTo>
                <a:close/>
                <a:moveTo>
                  <a:pt x="699" y="229"/>
                </a:moveTo>
                <a:cubicBezTo>
                  <a:pt x="699" y="228"/>
                  <a:pt x="699" y="228"/>
                  <a:pt x="699" y="228"/>
                </a:cubicBezTo>
                <a:cubicBezTo>
                  <a:pt x="699" y="228"/>
                  <a:pt x="699" y="228"/>
                  <a:pt x="700" y="229"/>
                </a:cubicBezTo>
                <a:cubicBezTo>
                  <a:pt x="699" y="229"/>
                  <a:pt x="699" y="229"/>
                  <a:pt x="699" y="229"/>
                </a:cubicBezTo>
                <a:close/>
                <a:moveTo>
                  <a:pt x="695" y="224"/>
                </a:moveTo>
                <a:cubicBezTo>
                  <a:pt x="695" y="223"/>
                  <a:pt x="695" y="223"/>
                  <a:pt x="695" y="222"/>
                </a:cubicBezTo>
                <a:cubicBezTo>
                  <a:pt x="695" y="222"/>
                  <a:pt x="695" y="222"/>
                  <a:pt x="695" y="222"/>
                </a:cubicBezTo>
                <a:cubicBezTo>
                  <a:pt x="695" y="223"/>
                  <a:pt x="695" y="223"/>
                  <a:pt x="695" y="224"/>
                </a:cubicBezTo>
                <a:close/>
                <a:moveTo>
                  <a:pt x="696" y="221"/>
                </a:moveTo>
                <a:cubicBezTo>
                  <a:pt x="696" y="219"/>
                  <a:pt x="696" y="218"/>
                  <a:pt x="695" y="216"/>
                </a:cubicBezTo>
                <a:cubicBezTo>
                  <a:pt x="695" y="216"/>
                  <a:pt x="694" y="217"/>
                  <a:pt x="694" y="217"/>
                </a:cubicBezTo>
                <a:cubicBezTo>
                  <a:pt x="694" y="215"/>
                  <a:pt x="694" y="215"/>
                  <a:pt x="695" y="215"/>
                </a:cubicBezTo>
                <a:cubicBezTo>
                  <a:pt x="696" y="216"/>
                  <a:pt x="698" y="217"/>
                  <a:pt x="698" y="219"/>
                </a:cubicBezTo>
                <a:cubicBezTo>
                  <a:pt x="697" y="220"/>
                  <a:pt x="697" y="220"/>
                  <a:pt x="696" y="221"/>
                </a:cubicBezTo>
                <a:close/>
                <a:moveTo>
                  <a:pt x="770" y="220"/>
                </a:moveTo>
                <a:cubicBezTo>
                  <a:pt x="769" y="219"/>
                  <a:pt x="769" y="219"/>
                  <a:pt x="768" y="218"/>
                </a:cubicBezTo>
                <a:cubicBezTo>
                  <a:pt x="767" y="217"/>
                  <a:pt x="767" y="215"/>
                  <a:pt x="767" y="214"/>
                </a:cubicBezTo>
                <a:cubicBezTo>
                  <a:pt x="765" y="211"/>
                  <a:pt x="765" y="209"/>
                  <a:pt x="767" y="207"/>
                </a:cubicBezTo>
                <a:cubicBezTo>
                  <a:pt x="769" y="207"/>
                  <a:pt x="771" y="208"/>
                  <a:pt x="773" y="211"/>
                </a:cubicBezTo>
                <a:cubicBezTo>
                  <a:pt x="773" y="213"/>
                  <a:pt x="773" y="218"/>
                  <a:pt x="770" y="220"/>
                </a:cubicBezTo>
                <a:close/>
                <a:moveTo>
                  <a:pt x="700" y="214"/>
                </a:moveTo>
                <a:cubicBezTo>
                  <a:pt x="700" y="214"/>
                  <a:pt x="700" y="214"/>
                  <a:pt x="700" y="213"/>
                </a:cubicBezTo>
                <a:cubicBezTo>
                  <a:pt x="701" y="214"/>
                  <a:pt x="701" y="214"/>
                  <a:pt x="701" y="214"/>
                </a:cubicBezTo>
                <a:cubicBezTo>
                  <a:pt x="701" y="214"/>
                  <a:pt x="700" y="214"/>
                  <a:pt x="700" y="214"/>
                </a:cubicBezTo>
                <a:close/>
                <a:moveTo>
                  <a:pt x="449" y="213"/>
                </a:moveTo>
                <a:cubicBezTo>
                  <a:pt x="449" y="213"/>
                  <a:pt x="448" y="212"/>
                  <a:pt x="448" y="212"/>
                </a:cubicBezTo>
                <a:cubicBezTo>
                  <a:pt x="449" y="212"/>
                  <a:pt x="450" y="212"/>
                  <a:pt x="451" y="212"/>
                </a:cubicBezTo>
                <a:cubicBezTo>
                  <a:pt x="450" y="212"/>
                  <a:pt x="449" y="213"/>
                  <a:pt x="449" y="213"/>
                </a:cubicBezTo>
                <a:close/>
                <a:moveTo>
                  <a:pt x="445" y="213"/>
                </a:moveTo>
                <a:cubicBezTo>
                  <a:pt x="445" y="212"/>
                  <a:pt x="446" y="212"/>
                  <a:pt x="446" y="212"/>
                </a:cubicBezTo>
                <a:cubicBezTo>
                  <a:pt x="446" y="212"/>
                  <a:pt x="446" y="212"/>
                  <a:pt x="447" y="212"/>
                </a:cubicBezTo>
                <a:cubicBezTo>
                  <a:pt x="446" y="212"/>
                  <a:pt x="446" y="212"/>
                  <a:pt x="445" y="213"/>
                </a:cubicBezTo>
                <a:close/>
                <a:moveTo>
                  <a:pt x="498" y="210"/>
                </a:moveTo>
                <a:cubicBezTo>
                  <a:pt x="497" y="209"/>
                  <a:pt x="497" y="209"/>
                  <a:pt x="496" y="208"/>
                </a:cubicBezTo>
                <a:cubicBezTo>
                  <a:pt x="498" y="208"/>
                  <a:pt x="498" y="208"/>
                  <a:pt x="499" y="208"/>
                </a:cubicBezTo>
                <a:cubicBezTo>
                  <a:pt x="499" y="209"/>
                  <a:pt x="499" y="209"/>
                  <a:pt x="499" y="210"/>
                </a:cubicBezTo>
                <a:cubicBezTo>
                  <a:pt x="499" y="210"/>
                  <a:pt x="499" y="210"/>
                  <a:pt x="498" y="210"/>
                </a:cubicBezTo>
                <a:close/>
                <a:moveTo>
                  <a:pt x="463" y="209"/>
                </a:moveTo>
                <a:cubicBezTo>
                  <a:pt x="463" y="209"/>
                  <a:pt x="462" y="209"/>
                  <a:pt x="462" y="208"/>
                </a:cubicBezTo>
                <a:cubicBezTo>
                  <a:pt x="462" y="208"/>
                  <a:pt x="462" y="208"/>
                  <a:pt x="462" y="208"/>
                </a:cubicBezTo>
                <a:cubicBezTo>
                  <a:pt x="464" y="208"/>
                  <a:pt x="464" y="208"/>
                  <a:pt x="465" y="208"/>
                </a:cubicBezTo>
                <a:cubicBezTo>
                  <a:pt x="465" y="208"/>
                  <a:pt x="465" y="209"/>
                  <a:pt x="465" y="209"/>
                </a:cubicBezTo>
                <a:cubicBezTo>
                  <a:pt x="464" y="209"/>
                  <a:pt x="464" y="209"/>
                  <a:pt x="463" y="209"/>
                </a:cubicBezTo>
                <a:close/>
                <a:moveTo>
                  <a:pt x="676" y="208"/>
                </a:moveTo>
                <a:cubicBezTo>
                  <a:pt x="675" y="207"/>
                  <a:pt x="675" y="206"/>
                  <a:pt x="675" y="206"/>
                </a:cubicBezTo>
                <a:cubicBezTo>
                  <a:pt x="676" y="206"/>
                  <a:pt x="676" y="206"/>
                  <a:pt x="677" y="207"/>
                </a:cubicBezTo>
                <a:cubicBezTo>
                  <a:pt x="677" y="207"/>
                  <a:pt x="676" y="208"/>
                  <a:pt x="676" y="208"/>
                </a:cubicBezTo>
                <a:close/>
                <a:moveTo>
                  <a:pt x="493" y="207"/>
                </a:moveTo>
                <a:cubicBezTo>
                  <a:pt x="493" y="207"/>
                  <a:pt x="493" y="206"/>
                  <a:pt x="493" y="205"/>
                </a:cubicBezTo>
                <a:cubicBezTo>
                  <a:pt x="494" y="206"/>
                  <a:pt x="494" y="206"/>
                  <a:pt x="495" y="207"/>
                </a:cubicBezTo>
                <a:cubicBezTo>
                  <a:pt x="495" y="207"/>
                  <a:pt x="495" y="207"/>
                  <a:pt x="493" y="207"/>
                </a:cubicBezTo>
                <a:close/>
                <a:moveTo>
                  <a:pt x="760" y="206"/>
                </a:moveTo>
                <a:cubicBezTo>
                  <a:pt x="760" y="206"/>
                  <a:pt x="760" y="206"/>
                  <a:pt x="760" y="205"/>
                </a:cubicBezTo>
                <a:cubicBezTo>
                  <a:pt x="760" y="205"/>
                  <a:pt x="761" y="205"/>
                  <a:pt x="761" y="205"/>
                </a:cubicBezTo>
                <a:cubicBezTo>
                  <a:pt x="761" y="205"/>
                  <a:pt x="761" y="206"/>
                  <a:pt x="761" y="206"/>
                </a:cubicBezTo>
                <a:cubicBezTo>
                  <a:pt x="761" y="206"/>
                  <a:pt x="760" y="206"/>
                  <a:pt x="760" y="206"/>
                </a:cubicBezTo>
                <a:close/>
                <a:moveTo>
                  <a:pt x="479" y="206"/>
                </a:moveTo>
                <a:cubicBezTo>
                  <a:pt x="478" y="205"/>
                  <a:pt x="476" y="205"/>
                  <a:pt x="475" y="204"/>
                </a:cubicBezTo>
                <a:cubicBezTo>
                  <a:pt x="474" y="204"/>
                  <a:pt x="473" y="204"/>
                  <a:pt x="472" y="204"/>
                </a:cubicBezTo>
                <a:cubicBezTo>
                  <a:pt x="472" y="202"/>
                  <a:pt x="473" y="201"/>
                  <a:pt x="475" y="201"/>
                </a:cubicBezTo>
                <a:cubicBezTo>
                  <a:pt x="480" y="204"/>
                  <a:pt x="480" y="204"/>
                  <a:pt x="481" y="204"/>
                </a:cubicBezTo>
                <a:cubicBezTo>
                  <a:pt x="481" y="205"/>
                  <a:pt x="481" y="205"/>
                  <a:pt x="481" y="206"/>
                </a:cubicBezTo>
                <a:cubicBezTo>
                  <a:pt x="480" y="206"/>
                  <a:pt x="480" y="206"/>
                  <a:pt x="479" y="206"/>
                </a:cubicBezTo>
                <a:close/>
                <a:moveTo>
                  <a:pt x="674" y="206"/>
                </a:moveTo>
                <a:cubicBezTo>
                  <a:pt x="674" y="205"/>
                  <a:pt x="674" y="204"/>
                  <a:pt x="674" y="204"/>
                </a:cubicBezTo>
                <a:cubicBezTo>
                  <a:pt x="673" y="203"/>
                  <a:pt x="672" y="203"/>
                  <a:pt x="672" y="203"/>
                </a:cubicBezTo>
                <a:cubicBezTo>
                  <a:pt x="672" y="202"/>
                  <a:pt x="672" y="201"/>
                  <a:pt x="672" y="200"/>
                </a:cubicBezTo>
                <a:cubicBezTo>
                  <a:pt x="672" y="201"/>
                  <a:pt x="672" y="201"/>
                  <a:pt x="671" y="201"/>
                </a:cubicBezTo>
                <a:cubicBezTo>
                  <a:pt x="671" y="201"/>
                  <a:pt x="670" y="201"/>
                  <a:pt x="669" y="201"/>
                </a:cubicBezTo>
                <a:cubicBezTo>
                  <a:pt x="669" y="201"/>
                  <a:pt x="668" y="200"/>
                  <a:pt x="668" y="199"/>
                </a:cubicBezTo>
                <a:cubicBezTo>
                  <a:pt x="665" y="196"/>
                  <a:pt x="662" y="194"/>
                  <a:pt x="659" y="191"/>
                </a:cubicBezTo>
                <a:cubicBezTo>
                  <a:pt x="655" y="191"/>
                  <a:pt x="654" y="188"/>
                  <a:pt x="653" y="187"/>
                </a:cubicBezTo>
                <a:cubicBezTo>
                  <a:pt x="651" y="185"/>
                  <a:pt x="648" y="184"/>
                  <a:pt x="648" y="182"/>
                </a:cubicBezTo>
                <a:cubicBezTo>
                  <a:pt x="650" y="181"/>
                  <a:pt x="651" y="180"/>
                  <a:pt x="653" y="183"/>
                </a:cubicBezTo>
                <a:cubicBezTo>
                  <a:pt x="653" y="183"/>
                  <a:pt x="654" y="183"/>
                  <a:pt x="654" y="183"/>
                </a:cubicBezTo>
                <a:cubicBezTo>
                  <a:pt x="655" y="184"/>
                  <a:pt x="655" y="184"/>
                  <a:pt x="656" y="185"/>
                </a:cubicBezTo>
                <a:cubicBezTo>
                  <a:pt x="659" y="185"/>
                  <a:pt x="660" y="183"/>
                  <a:pt x="662" y="187"/>
                </a:cubicBezTo>
                <a:cubicBezTo>
                  <a:pt x="663" y="188"/>
                  <a:pt x="665" y="189"/>
                  <a:pt x="668" y="191"/>
                </a:cubicBezTo>
                <a:cubicBezTo>
                  <a:pt x="670" y="192"/>
                  <a:pt x="672" y="193"/>
                  <a:pt x="674" y="195"/>
                </a:cubicBezTo>
                <a:cubicBezTo>
                  <a:pt x="674" y="196"/>
                  <a:pt x="672" y="199"/>
                  <a:pt x="675" y="200"/>
                </a:cubicBezTo>
                <a:cubicBezTo>
                  <a:pt x="675" y="201"/>
                  <a:pt x="675" y="203"/>
                  <a:pt x="675" y="206"/>
                </a:cubicBezTo>
                <a:cubicBezTo>
                  <a:pt x="675" y="206"/>
                  <a:pt x="675" y="206"/>
                  <a:pt x="674" y="206"/>
                </a:cubicBezTo>
                <a:close/>
                <a:moveTo>
                  <a:pt x="486" y="204"/>
                </a:moveTo>
                <a:cubicBezTo>
                  <a:pt x="483" y="203"/>
                  <a:pt x="480" y="201"/>
                  <a:pt x="478" y="200"/>
                </a:cubicBezTo>
                <a:cubicBezTo>
                  <a:pt x="478" y="198"/>
                  <a:pt x="472" y="198"/>
                  <a:pt x="472" y="198"/>
                </a:cubicBezTo>
                <a:cubicBezTo>
                  <a:pt x="472" y="197"/>
                  <a:pt x="472" y="197"/>
                  <a:pt x="472" y="197"/>
                </a:cubicBezTo>
                <a:cubicBezTo>
                  <a:pt x="475" y="196"/>
                  <a:pt x="479" y="198"/>
                  <a:pt x="482" y="200"/>
                </a:cubicBezTo>
                <a:cubicBezTo>
                  <a:pt x="483" y="200"/>
                  <a:pt x="487" y="201"/>
                  <a:pt x="487" y="204"/>
                </a:cubicBezTo>
                <a:cubicBezTo>
                  <a:pt x="487" y="204"/>
                  <a:pt x="486" y="204"/>
                  <a:pt x="486" y="204"/>
                </a:cubicBezTo>
                <a:close/>
                <a:moveTo>
                  <a:pt x="756" y="200"/>
                </a:moveTo>
                <a:cubicBezTo>
                  <a:pt x="756" y="199"/>
                  <a:pt x="756" y="199"/>
                  <a:pt x="756" y="199"/>
                </a:cubicBezTo>
                <a:cubicBezTo>
                  <a:pt x="756" y="199"/>
                  <a:pt x="756" y="199"/>
                  <a:pt x="756" y="200"/>
                </a:cubicBezTo>
                <a:close/>
                <a:moveTo>
                  <a:pt x="755" y="198"/>
                </a:moveTo>
                <a:cubicBezTo>
                  <a:pt x="753" y="196"/>
                  <a:pt x="750" y="196"/>
                  <a:pt x="749" y="194"/>
                </a:cubicBezTo>
                <a:cubicBezTo>
                  <a:pt x="747" y="192"/>
                  <a:pt x="745" y="190"/>
                  <a:pt x="744" y="188"/>
                </a:cubicBezTo>
                <a:cubicBezTo>
                  <a:pt x="743" y="187"/>
                  <a:pt x="743" y="187"/>
                  <a:pt x="742" y="187"/>
                </a:cubicBezTo>
                <a:cubicBezTo>
                  <a:pt x="742" y="186"/>
                  <a:pt x="743" y="186"/>
                  <a:pt x="743" y="186"/>
                </a:cubicBezTo>
                <a:cubicBezTo>
                  <a:pt x="744" y="187"/>
                  <a:pt x="745" y="187"/>
                  <a:pt x="746" y="188"/>
                </a:cubicBezTo>
                <a:cubicBezTo>
                  <a:pt x="747" y="190"/>
                  <a:pt x="750" y="192"/>
                  <a:pt x="753" y="195"/>
                </a:cubicBezTo>
                <a:cubicBezTo>
                  <a:pt x="754" y="196"/>
                  <a:pt x="754" y="196"/>
                  <a:pt x="755" y="197"/>
                </a:cubicBezTo>
                <a:cubicBezTo>
                  <a:pt x="755" y="198"/>
                  <a:pt x="755" y="198"/>
                  <a:pt x="755" y="198"/>
                </a:cubicBezTo>
                <a:close/>
                <a:moveTo>
                  <a:pt x="468" y="197"/>
                </a:moveTo>
                <a:cubicBezTo>
                  <a:pt x="468" y="196"/>
                  <a:pt x="468" y="196"/>
                  <a:pt x="468" y="196"/>
                </a:cubicBezTo>
                <a:cubicBezTo>
                  <a:pt x="469" y="195"/>
                  <a:pt x="469" y="195"/>
                  <a:pt x="470" y="196"/>
                </a:cubicBezTo>
                <a:cubicBezTo>
                  <a:pt x="470" y="196"/>
                  <a:pt x="470" y="196"/>
                  <a:pt x="470" y="196"/>
                </a:cubicBezTo>
                <a:cubicBezTo>
                  <a:pt x="469" y="196"/>
                  <a:pt x="469" y="196"/>
                  <a:pt x="468" y="197"/>
                </a:cubicBezTo>
                <a:close/>
                <a:moveTo>
                  <a:pt x="458" y="195"/>
                </a:moveTo>
                <a:cubicBezTo>
                  <a:pt x="457" y="195"/>
                  <a:pt x="457" y="195"/>
                  <a:pt x="456" y="195"/>
                </a:cubicBezTo>
                <a:cubicBezTo>
                  <a:pt x="457" y="194"/>
                  <a:pt x="457" y="194"/>
                  <a:pt x="459" y="194"/>
                </a:cubicBezTo>
                <a:cubicBezTo>
                  <a:pt x="459" y="195"/>
                  <a:pt x="459" y="195"/>
                  <a:pt x="459" y="195"/>
                </a:cubicBezTo>
                <a:cubicBezTo>
                  <a:pt x="458" y="195"/>
                  <a:pt x="458" y="195"/>
                  <a:pt x="458" y="195"/>
                </a:cubicBezTo>
                <a:close/>
                <a:moveTo>
                  <a:pt x="451" y="187"/>
                </a:moveTo>
                <a:cubicBezTo>
                  <a:pt x="449" y="186"/>
                  <a:pt x="448" y="185"/>
                  <a:pt x="448" y="184"/>
                </a:cubicBezTo>
                <a:cubicBezTo>
                  <a:pt x="448" y="184"/>
                  <a:pt x="447" y="184"/>
                  <a:pt x="447" y="184"/>
                </a:cubicBezTo>
                <a:cubicBezTo>
                  <a:pt x="447" y="184"/>
                  <a:pt x="447" y="184"/>
                  <a:pt x="447" y="184"/>
                </a:cubicBezTo>
                <a:cubicBezTo>
                  <a:pt x="448" y="184"/>
                  <a:pt x="454" y="184"/>
                  <a:pt x="454" y="187"/>
                </a:cubicBezTo>
                <a:cubicBezTo>
                  <a:pt x="453" y="187"/>
                  <a:pt x="452" y="187"/>
                  <a:pt x="451" y="187"/>
                </a:cubicBezTo>
                <a:close/>
                <a:moveTo>
                  <a:pt x="463" y="186"/>
                </a:moveTo>
                <a:cubicBezTo>
                  <a:pt x="461" y="185"/>
                  <a:pt x="461" y="185"/>
                  <a:pt x="461" y="184"/>
                </a:cubicBezTo>
                <a:cubicBezTo>
                  <a:pt x="463" y="184"/>
                  <a:pt x="463" y="184"/>
                  <a:pt x="465" y="185"/>
                </a:cubicBezTo>
                <a:cubicBezTo>
                  <a:pt x="465" y="185"/>
                  <a:pt x="465" y="185"/>
                  <a:pt x="465" y="185"/>
                </a:cubicBezTo>
                <a:cubicBezTo>
                  <a:pt x="465" y="186"/>
                  <a:pt x="464" y="186"/>
                  <a:pt x="463" y="186"/>
                </a:cubicBezTo>
                <a:close/>
                <a:moveTo>
                  <a:pt x="443" y="186"/>
                </a:moveTo>
                <a:cubicBezTo>
                  <a:pt x="443" y="185"/>
                  <a:pt x="443" y="185"/>
                  <a:pt x="443" y="185"/>
                </a:cubicBezTo>
                <a:cubicBezTo>
                  <a:pt x="444" y="184"/>
                  <a:pt x="443" y="183"/>
                  <a:pt x="445" y="184"/>
                </a:cubicBezTo>
                <a:cubicBezTo>
                  <a:pt x="445" y="184"/>
                  <a:pt x="445" y="184"/>
                  <a:pt x="444" y="185"/>
                </a:cubicBezTo>
                <a:cubicBezTo>
                  <a:pt x="444" y="185"/>
                  <a:pt x="443" y="185"/>
                  <a:pt x="443" y="186"/>
                </a:cubicBezTo>
                <a:close/>
                <a:moveTo>
                  <a:pt x="491" y="183"/>
                </a:moveTo>
                <a:cubicBezTo>
                  <a:pt x="490" y="183"/>
                  <a:pt x="490" y="182"/>
                  <a:pt x="490" y="182"/>
                </a:cubicBezTo>
                <a:cubicBezTo>
                  <a:pt x="490" y="182"/>
                  <a:pt x="490" y="182"/>
                  <a:pt x="491" y="181"/>
                </a:cubicBezTo>
                <a:cubicBezTo>
                  <a:pt x="491" y="181"/>
                  <a:pt x="493" y="182"/>
                  <a:pt x="492" y="183"/>
                </a:cubicBezTo>
                <a:cubicBezTo>
                  <a:pt x="492" y="183"/>
                  <a:pt x="491" y="183"/>
                  <a:pt x="491" y="183"/>
                </a:cubicBezTo>
                <a:close/>
                <a:moveTo>
                  <a:pt x="452" y="181"/>
                </a:moveTo>
                <a:cubicBezTo>
                  <a:pt x="450" y="180"/>
                  <a:pt x="449" y="179"/>
                  <a:pt x="448" y="178"/>
                </a:cubicBezTo>
                <a:cubicBezTo>
                  <a:pt x="449" y="178"/>
                  <a:pt x="449" y="178"/>
                  <a:pt x="449" y="177"/>
                </a:cubicBezTo>
                <a:cubicBezTo>
                  <a:pt x="451" y="177"/>
                  <a:pt x="451" y="178"/>
                  <a:pt x="453" y="180"/>
                </a:cubicBezTo>
                <a:cubicBezTo>
                  <a:pt x="453" y="180"/>
                  <a:pt x="452" y="181"/>
                  <a:pt x="452" y="181"/>
                </a:cubicBezTo>
                <a:close/>
                <a:moveTo>
                  <a:pt x="736" y="180"/>
                </a:moveTo>
                <a:cubicBezTo>
                  <a:pt x="736" y="180"/>
                  <a:pt x="736" y="180"/>
                  <a:pt x="733" y="178"/>
                </a:cubicBezTo>
                <a:cubicBezTo>
                  <a:pt x="732" y="177"/>
                  <a:pt x="733" y="176"/>
                  <a:pt x="732" y="175"/>
                </a:cubicBezTo>
                <a:cubicBezTo>
                  <a:pt x="730" y="175"/>
                  <a:pt x="728" y="171"/>
                  <a:pt x="728" y="171"/>
                </a:cubicBezTo>
                <a:cubicBezTo>
                  <a:pt x="726" y="169"/>
                  <a:pt x="725" y="167"/>
                  <a:pt x="724" y="166"/>
                </a:cubicBezTo>
                <a:cubicBezTo>
                  <a:pt x="722" y="165"/>
                  <a:pt x="718" y="162"/>
                  <a:pt x="719" y="160"/>
                </a:cubicBezTo>
                <a:cubicBezTo>
                  <a:pt x="720" y="161"/>
                  <a:pt x="721" y="162"/>
                  <a:pt x="722" y="162"/>
                </a:cubicBezTo>
                <a:cubicBezTo>
                  <a:pt x="724" y="163"/>
                  <a:pt x="726" y="163"/>
                  <a:pt x="728" y="164"/>
                </a:cubicBezTo>
                <a:cubicBezTo>
                  <a:pt x="729" y="167"/>
                  <a:pt x="731" y="169"/>
                  <a:pt x="732" y="173"/>
                </a:cubicBezTo>
                <a:cubicBezTo>
                  <a:pt x="733" y="175"/>
                  <a:pt x="735" y="177"/>
                  <a:pt x="737" y="180"/>
                </a:cubicBezTo>
                <a:cubicBezTo>
                  <a:pt x="737" y="180"/>
                  <a:pt x="736" y="180"/>
                  <a:pt x="736" y="180"/>
                </a:cubicBezTo>
                <a:close/>
                <a:moveTo>
                  <a:pt x="518" y="177"/>
                </a:moveTo>
                <a:cubicBezTo>
                  <a:pt x="518" y="176"/>
                  <a:pt x="518" y="176"/>
                  <a:pt x="519" y="176"/>
                </a:cubicBezTo>
                <a:cubicBezTo>
                  <a:pt x="518" y="175"/>
                  <a:pt x="516" y="175"/>
                  <a:pt x="516" y="175"/>
                </a:cubicBezTo>
                <a:cubicBezTo>
                  <a:pt x="515" y="174"/>
                  <a:pt x="512" y="172"/>
                  <a:pt x="512" y="172"/>
                </a:cubicBezTo>
                <a:cubicBezTo>
                  <a:pt x="510" y="171"/>
                  <a:pt x="505" y="167"/>
                  <a:pt x="506" y="166"/>
                </a:cubicBezTo>
                <a:cubicBezTo>
                  <a:pt x="506" y="166"/>
                  <a:pt x="507" y="166"/>
                  <a:pt x="508" y="166"/>
                </a:cubicBezTo>
                <a:cubicBezTo>
                  <a:pt x="509" y="167"/>
                  <a:pt x="511" y="168"/>
                  <a:pt x="514" y="168"/>
                </a:cubicBezTo>
                <a:cubicBezTo>
                  <a:pt x="514" y="168"/>
                  <a:pt x="514" y="167"/>
                  <a:pt x="514" y="167"/>
                </a:cubicBezTo>
                <a:cubicBezTo>
                  <a:pt x="515" y="167"/>
                  <a:pt x="516" y="167"/>
                  <a:pt x="517" y="167"/>
                </a:cubicBezTo>
                <a:cubicBezTo>
                  <a:pt x="517" y="168"/>
                  <a:pt x="517" y="168"/>
                  <a:pt x="517" y="169"/>
                </a:cubicBezTo>
                <a:cubicBezTo>
                  <a:pt x="517" y="169"/>
                  <a:pt x="517" y="169"/>
                  <a:pt x="516" y="169"/>
                </a:cubicBezTo>
                <a:cubicBezTo>
                  <a:pt x="516" y="169"/>
                  <a:pt x="516" y="169"/>
                  <a:pt x="515" y="168"/>
                </a:cubicBezTo>
                <a:cubicBezTo>
                  <a:pt x="515" y="168"/>
                  <a:pt x="514" y="168"/>
                  <a:pt x="514" y="168"/>
                </a:cubicBezTo>
                <a:cubicBezTo>
                  <a:pt x="514" y="171"/>
                  <a:pt x="516" y="171"/>
                  <a:pt x="519" y="172"/>
                </a:cubicBezTo>
                <a:cubicBezTo>
                  <a:pt x="520" y="173"/>
                  <a:pt x="520" y="173"/>
                  <a:pt x="521" y="174"/>
                </a:cubicBezTo>
                <a:cubicBezTo>
                  <a:pt x="521" y="175"/>
                  <a:pt x="521" y="175"/>
                  <a:pt x="522" y="176"/>
                </a:cubicBezTo>
                <a:cubicBezTo>
                  <a:pt x="521" y="176"/>
                  <a:pt x="520" y="176"/>
                  <a:pt x="520" y="177"/>
                </a:cubicBezTo>
                <a:cubicBezTo>
                  <a:pt x="519" y="177"/>
                  <a:pt x="518" y="177"/>
                  <a:pt x="518" y="177"/>
                </a:cubicBezTo>
                <a:close/>
                <a:moveTo>
                  <a:pt x="575" y="176"/>
                </a:moveTo>
                <a:cubicBezTo>
                  <a:pt x="574" y="176"/>
                  <a:pt x="574" y="175"/>
                  <a:pt x="574" y="175"/>
                </a:cubicBezTo>
                <a:cubicBezTo>
                  <a:pt x="573" y="175"/>
                  <a:pt x="573" y="175"/>
                  <a:pt x="572" y="175"/>
                </a:cubicBezTo>
                <a:cubicBezTo>
                  <a:pt x="572" y="174"/>
                  <a:pt x="572" y="174"/>
                  <a:pt x="571" y="172"/>
                </a:cubicBezTo>
                <a:cubicBezTo>
                  <a:pt x="571" y="172"/>
                  <a:pt x="570" y="172"/>
                  <a:pt x="570" y="172"/>
                </a:cubicBezTo>
                <a:cubicBezTo>
                  <a:pt x="570" y="169"/>
                  <a:pt x="570" y="170"/>
                  <a:pt x="573" y="169"/>
                </a:cubicBezTo>
                <a:cubicBezTo>
                  <a:pt x="574" y="169"/>
                  <a:pt x="574" y="169"/>
                  <a:pt x="574" y="169"/>
                </a:cubicBezTo>
                <a:cubicBezTo>
                  <a:pt x="575" y="169"/>
                  <a:pt x="575" y="170"/>
                  <a:pt x="575" y="172"/>
                </a:cubicBezTo>
                <a:cubicBezTo>
                  <a:pt x="576" y="172"/>
                  <a:pt x="576" y="174"/>
                  <a:pt x="577" y="176"/>
                </a:cubicBezTo>
                <a:cubicBezTo>
                  <a:pt x="576" y="176"/>
                  <a:pt x="575" y="176"/>
                  <a:pt x="575" y="176"/>
                </a:cubicBezTo>
                <a:close/>
                <a:moveTo>
                  <a:pt x="557" y="175"/>
                </a:moveTo>
                <a:cubicBezTo>
                  <a:pt x="557" y="173"/>
                  <a:pt x="555" y="173"/>
                  <a:pt x="555" y="173"/>
                </a:cubicBezTo>
                <a:cubicBezTo>
                  <a:pt x="555" y="173"/>
                  <a:pt x="555" y="172"/>
                  <a:pt x="555" y="172"/>
                </a:cubicBezTo>
                <a:cubicBezTo>
                  <a:pt x="555" y="172"/>
                  <a:pt x="559" y="172"/>
                  <a:pt x="560" y="173"/>
                </a:cubicBezTo>
                <a:cubicBezTo>
                  <a:pt x="560" y="173"/>
                  <a:pt x="560" y="174"/>
                  <a:pt x="560" y="174"/>
                </a:cubicBezTo>
                <a:cubicBezTo>
                  <a:pt x="560" y="174"/>
                  <a:pt x="560" y="174"/>
                  <a:pt x="560" y="175"/>
                </a:cubicBezTo>
                <a:cubicBezTo>
                  <a:pt x="559" y="175"/>
                  <a:pt x="558" y="175"/>
                  <a:pt x="557" y="175"/>
                </a:cubicBezTo>
                <a:close/>
                <a:moveTo>
                  <a:pt x="544" y="173"/>
                </a:moveTo>
                <a:cubicBezTo>
                  <a:pt x="543" y="173"/>
                  <a:pt x="543" y="173"/>
                  <a:pt x="542" y="173"/>
                </a:cubicBezTo>
                <a:cubicBezTo>
                  <a:pt x="538" y="173"/>
                  <a:pt x="538" y="173"/>
                  <a:pt x="538" y="173"/>
                </a:cubicBezTo>
                <a:cubicBezTo>
                  <a:pt x="538" y="172"/>
                  <a:pt x="539" y="172"/>
                  <a:pt x="539" y="171"/>
                </a:cubicBezTo>
                <a:cubicBezTo>
                  <a:pt x="540" y="171"/>
                  <a:pt x="542" y="170"/>
                  <a:pt x="544" y="171"/>
                </a:cubicBezTo>
                <a:cubicBezTo>
                  <a:pt x="544" y="172"/>
                  <a:pt x="545" y="172"/>
                  <a:pt x="545" y="173"/>
                </a:cubicBezTo>
                <a:cubicBezTo>
                  <a:pt x="545" y="173"/>
                  <a:pt x="544" y="173"/>
                  <a:pt x="544" y="173"/>
                </a:cubicBezTo>
                <a:close/>
                <a:moveTo>
                  <a:pt x="520" y="169"/>
                </a:moveTo>
                <a:cubicBezTo>
                  <a:pt x="520" y="169"/>
                  <a:pt x="519" y="169"/>
                  <a:pt x="519" y="169"/>
                </a:cubicBezTo>
                <a:cubicBezTo>
                  <a:pt x="519" y="169"/>
                  <a:pt x="519" y="169"/>
                  <a:pt x="519" y="169"/>
                </a:cubicBezTo>
                <a:cubicBezTo>
                  <a:pt x="520" y="168"/>
                  <a:pt x="520" y="168"/>
                  <a:pt x="521" y="168"/>
                </a:cubicBezTo>
                <a:cubicBezTo>
                  <a:pt x="521" y="169"/>
                  <a:pt x="521" y="169"/>
                  <a:pt x="521" y="169"/>
                </a:cubicBezTo>
                <a:cubicBezTo>
                  <a:pt x="521" y="169"/>
                  <a:pt x="520" y="169"/>
                  <a:pt x="520" y="169"/>
                </a:cubicBezTo>
                <a:close/>
                <a:moveTo>
                  <a:pt x="564" y="168"/>
                </a:moveTo>
                <a:cubicBezTo>
                  <a:pt x="564" y="168"/>
                  <a:pt x="564" y="167"/>
                  <a:pt x="564" y="167"/>
                </a:cubicBezTo>
                <a:cubicBezTo>
                  <a:pt x="566" y="167"/>
                  <a:pt x="566" y="167"/>
                  <a:pt x="566" y="167"/>
                </a:cubicBezTo>
                <a:cubicBezTo>
                  <a:pt x="566" y="167"/>
                  <a:pt x="566" y="167"/>
                  <a:pt x="566" y="168"/>
                </a:cubicBezTo>
                <a:cubicBezTo>
                  <a:pt x="566" y="168"/>
                  <a:pt x="565" y="168"/>
                  <a:pt x="564" y="168"/>
                </a:cubicBezTo>
                <a:close/>
                <a:moveTo>
                  <a:pt x="518" y="166"/>
                </a:moveTo>
                <a:cubicBezTo>
                  <a:pt x="516" y="162"/>
                  <a:pt x="512" y="163"/>
                  <a:pt x="509" y="163"/>
                </a:cubicBezTo>
                <a:cubicBezTo>
                  <a:pt x="506" y="161"/>
                  <a:pt x="506" y="162"/>
                  <a:pt x="503" y="162"/>
                </a:cubicBezTo>
                <a:cubicBezTo>
                  <a:pt x="501" y="161"/>
                  <a:pt x="501" y="161"/>
                  <a:pt x="501" y="160"/>
                </a:cubicBezTo>
                <a:cubicBezTo>
                  <a:pt x="499" y="160"/>
                  <a:pt x="498" y="160"/>
                  <a:pt x="497" y="159"/>
                </a:cubicBezTo>
                <a:cubicBezTo>
                  <a:pt x="496" y="157"/>
                  <a:pt x="491" y="154"/>
                  <a:pt x="493" y="152"/>
                </a:cubicBezTo>
                <a:cubicBezTo>
                  <a:pt x="494" y="152"/>
                  <a:pt x="495" y="153"/>
                  <a:pt x="498" y="154"/>
                </a:cubicBezTo>
                <a:cubicBezTo>
                  <a:pt x="499" y="155"/>
                  <a:pt x="500" y="157"/>
                  <a:pt x="502" y="159"/>
                </a:cubicBezTo>
                <a:cubicBezTo>
                  <a:pt x="504" y="159"/>
                  <a:pt x="506" y="159"/>
                  <a:pt x="509" y="160"/>
                </a:cubicBezTo>
                <a:cubicBezTo>
                  <a:pt x="512" y="157"/>
                  <a:pt x="511" y="158"/>
                  <a:pt x="516" y="160"/>
                </a:cubicBezTo>
                <a:cubicBezTo>
                  <a:pt x="517" y="160"/>
                  <a:pt x="518" y="160"/>
                  <a:pt x="518" y="160"/>
                </a:cubicBezTo>
                <a:cubicBezTo>
                  <a:pt x="519" y="161"/>
                  <a:pt x="519" y="161"/>
                  <a:pt x="519" y="162"/>
                </a:cubicBezTo>
                <a:cubicBezTo>
                  <a:pt x="520" y="161"/>
                  <a:pt x="521" y="161"/>
                  <a:pt x="522" y="161"/>
                </a:cubicBezTo>
                <a:cubicBezTo>
                  <a:pt x="522" y="161"/>
                  <a:pt x="523" y="162"/>
                  <a:pt x="523" y="162"/>
                </a:cubicBezTo>
                <a:cubicBezTo>
                  <a:pt x="523" y="162"/>
                  <a:pt x="523" y="162"/>
                  <a:pt x="523" y="162"/>
                </a:cubicBezTo>
                <a:cubicBezTo>
                  <a:pt x="521" y="164"/>
                  <a:pt x="520" y="163"/>
                  <a:pt x="519" y="165"/>
                </a:cubicBezTo>
                <a:cubicBezTo>
                  <a:pt x="519" y="165"/>
                  <a:pt x="518" y="166"/>
                  <a:pt x="518" y="166"/>
                </a:cubicBezTo>
                <a:close/>
                <a:moveTo>
                  <a:pt x="434" y="165"/>
                </a:moveTo>
                <a:cubicBezTo>
                  <a:pt x="432" y="164"/>
                  <a:pt x="433" y="163"/>
                  <a:pt x="434" y="162"/>
                </a:cubicBezTo>
                <a:cubicBezTo>
                  <a:pt x="434" y="162"/>
                  <a:pt x="435" y="163"/>
                  <a:pt x="435" y="163"/>
                </a:cubicBezTo>
                <a:cubicBezTo>
                  <a:pt x="435" y="163"/>
                  <a:pt x="435" y="164"/>
                  <a:pt x="435" y="164"/>
                </a:cubicBezTo>
                <a:cubicBezTo>
                  <a:pt x="435" y="164"/>
                  <a:pt x="435" y="164"/>
                  <a:pt x="434" y="165"/>
                </a:cubicBezTo>
                <a:close/>
                <a:moveTo>
                  <a:pt x="571" y="161"/>
                </a:moveTo>
                <a:cubicBezTo>
                  <a:pt x="569" y="159"/>
                  <a:pt x="570" y="158"/>
                  <a:pt x="571" y="157"/>
                </a:cubicBezTo>
                <a:cubicBezTo>
                  <a:pt x="572" y="157"/>
                  <a:pt x="572" y="157"/>
                  <a:pt x="573" y="157"/>
                </a:cubicBezTo>
                <a:cubicBezTo>
                  <a:pt x="574" y="157"/>
                  <a:pt x="575" y="156"/>
                  <a:pt x="575" y="157"/>
                </a:cubicBezTo>
                <a:cubicBezTo>
                  <a:pt x="575" y="157"/>
                  <a:pt x="575" y="157"/>
                  <a:pt x="574" y="157"/>
                </a:cubicBezTo>
                <a:cubicBezTo>
                  <a:pt x="574" y="159"/>
                  <a:pt x="572" y="160"/>
                  <a:pt x="571" y="161"/>
                </a:cubicBezTo>
                <a:close/>
                <a:moveTo>
                  <a:pt x="660" y="159"/>
                </a:moveTo>
                <a:cubicBezTo>
                  <a:pt x="658" y="153"/>
                  <a:pt x="656" y="153"/>
                  <a:pt x="651" y="154"/>
                </a:cubicBezTo>
                <a:cubicBezTo>
                  <a:pt x="650" y="153"/>
                  <a:pt x="649" y="152"/>
                  <a:pt x="648" y="151"/>
                </a:cubicBezTo>
                <a:cubicBezTo>
                  <a:pt x="648" y="150"/>
                  <a:pt x="647" y="148"/>
                  <a:pt x="647" y="147"/>
                </a:cubicBezTo>
                <a:cubicBezTo>
                  <a:pt x="648" y="144"/>
                  <a:pt x="647" y="144"/>
                  <a:pt x="647" y="141"/>
                </a:cubicBezTo>
                <a:cubicBezTo>
                  <a:pt x="648" y="142"/>
                  <a:pt x="650" y="144"/>
                  <a:pt x="652" y="144"/>
                </a:cubicBezTo>
                <a:cubicBezTo>
                  <a:pt x="653" y="142"/>
                  <a:pt x="653" y="142"/>
                  <a:pt x="654" y="141"/>
                </a:cubicBezTo>
                <a:cubicBezTo>
                  <a:pt x="654" y="141"/>
                  <a:pt x="654" y="141"/>
                  <a:pt x="655" y="141"/>
                </a:cubicBezTo>
                <a:cubicBezTo>
                  <a:pt x="654" y="143"/>
                  <a:pt x="654" y="144"/>
                  <a:pt x="654" y="146"/>
                </a:cubicBezTo>
                <a:cubicBezTo>
                  <a:pt x="654" y="146"/>
                  <a:pt x="654" y="146"/>
                  <a:pt x="654" y="146"/>
                </a:cubicBezTo>
                <a:cubicBezTo>
                  <a:pt x="655" y="146"/>
                  <a:pt x="655" y="146"/>
                  <a:pt x="655" y="145"/>
                </a:cubicBezTo>
                <a:cubicBezTo>
                  <a:pt x="656" y="148"/>
                  <a:pt x="656" y="149"/>
                  <a:pt x="660" y="150"/>
                </a:cubicBezTo>
                <a:cubicBezTo>
                  <a:pt x="660" y="149"/>
                  <a:pt x="660" y="149"/>
                  <a:pt x="662" y="150"/>
                </a:cubicBezTo>
                <a:cubicBezTo>
                  <a:pt x="662" y="150"/>
                  <a:pt x="662" y="150"/>
                  <a:pt x="662" y="151"/>
                </a:cubicBezTo>
                <a:cubicBezTo>
                  <a:pt x="662" y="152"/>
                  <a:pt x="663" y="156"/>
                  <a:pt x="662" y="158"/>
                </a:cubicBezTo>
                <a:cubicBezTo>
                  <a:pt x="661" y="158"/>
                  <a:pt x="660" y="158"/>
                  <a:pt x="660" y="159"/>
                </a:cubicBezTo>
                <a:close/>
                <a:moveTo>
                  <a:pt x="546" y="158"/>
                </a:moveTo>
                <a:cubicBezTo>
                  <a:pt x="546" y="158"/>
                  <a:pt x="546" y="157"/>
                  <a:pt x="546" y="157"/>
                </a:cubicBezTo>
                <a:cubicBezTo>
                  <a:pt x="546" y="156"/>
                  <a:pt x="547" y="155"/>
                  <a:pt x="548" y="155"/>
                </a:cubicBezTo>
                <a:cubicBezTo>
                  <a:pt x="547" y="157"/>
                  <a:pt x="547" y="157"/>
                  <a:pt x="547" y="158"/>
                </a:cubicBezTo>
                <a:cubicBezTo>
                  <a:pt x="547" y="158"/>
                  <a:pt x="547" y="158"/>
                  <a:pt x="546" y="158"/>
                </a:cubicBezTo>
                <a:close/>
                <a:moveTo>
                  <a:pt x="643" y="156"/>
                </a:moveTo>
                <a:cubicBezTo>
                  <a:pt x="642" y="154"/>
                  <a:pt x="640" y="154"/>
                  <a:pt x="641" y="151"/>
                </a:cubicBezTo>
                <a:cubicBezTo>
                  <a:pt x="636" y="147"/>
                  <a:pt x="639" y="147"/>
                  <a:pt x="639" y="142"/>
                </a:cubicBezTo>
                <a:cubicBezTo>
                  <a:pt x="638" y="142"/>
                  <a:pt x="638" y="142"/>
                  <a:pt x="637" y="142"/>
                </a:cubicBezTo>
                <a:cubicBezTo>
                  <a:pt x="637" y="140"/>
                  <a:pt x="639" y="141"/>
                  <a:pt x="640" y="141"/>
                </a:cubicBezTo>
                <a:cubicBezTo>
                  <a:pt x="641" y="138"/>
                  <a:pt x="642" y="138"/>
                  <a:pt x="645" y="141"/>
                </a:cubicBezTo>
                <a:cubicBezTo>
                  <a:pt x="645" y="146"/>
                  <a:pt x="645" y="146"/>
                  <a:pt x="645" y="150"/>
                </a:cubicBezTo>
                <a:cubicBezTo>
                  <a:pt x="646" y="152"/>
                  <a:pt x="648" y="155"/>
                  <a:pt x="643" y="156"/>
                </a:cubicBezTo>
                <a:close/>
                <a:moveTo>
                  <a:pt x="503" y="156"/>
                </a:moveTo>
                <a:cubicBezTo>
                  <a:pt x="503" y="155"/>
                  <a:pt x="503" y="155"/>
                  <a:pt x="503" y="155"/>
                </a:cubicBezTo>
                <a:cubicBezTo>
                  <a:pt x="503" y="155"/>
                  <a:pt x="504" y="155"/>
                  <a:pt x="504" y="155"/>
                </a:cubicBezTo>
                <a:cubicBezTo>
                  <a:pt x="504" y="155"/>
                  <a:pt x="503" y="156"/>
                  <a:pt x="503" y="156"/>
                </a:cubicBezTo>
                <a:close/>
                <a:moveTo>
                  <a:pt x="556" y="155"/>
                </a:moveTo>
                <a:cubicBezTo>
                  <a:pt x="555" y="155"/>
                  <a:pt x="554" y="155"/>
                  <a:pt x="553" y="154"/>
                </a:cubicBezTo>
                <a:cubicBezTo>
                  <a:pt x="553" y="154"/>
                  <a:pt x="553" y="154"/>
                  <a:pt x="553" y="153"/>
                </a:cubicBezTo>
                <a:cubicBezTo>
                  <a:pt x="554" y="153"/>
                  <a:pt x="555" y="153"/>
                  <a:pt x="556" y="153"/>
                </a:cubicBezTo>
                <a:cubicBezTo>
                  <a:pt x="556" y="154"/>
                  <a:pt x="556" y="155"/>
                  <a:pt x="556" y="155"/>
                </a:cubicBezTo>
                <a:cubicBezTo>
                  <a:pt x="556" y="155"/>
                  <a:pt x="556" y="155"/>
                  <a:pt x="556" y="155"/>
                </a:cubicBezTo>
                <a:close/>
                <a:moveTo>
                  <a:pt x="672" y="151"/>
                </a:moveTo>
                <a:cubicBezTo>
                  <a:pt x="671" y="151"/>
                  <a:pt x="671" y="151"/>
                  <a:pt x="671" y="151"/>
                </a:cubicBezTo>
                <a:cubicBezTo>
                  <a:pt x="672" y="150"/>
                  <a:pt x="672" y="150"/>
                  <a:pt x="672" y="150"/>
                </a:cubicBezTo>
                <a:cubicBezTo>
                  <a:pt x="672" y="151"/>
                  <a:pt x="672" y="151"/>
                  <a:pt x="672" y="151"/>
                </a:cubicBezTo>
                <a:cubicBezTo>
                  <a:pt x="672" y="151"/>
                  <a:pt x="672" y="151"/>
                  <a:pt x="672" y="151"/>
                </a:cubicBezTo>
                <a:close/>
                <a:moveTo>
                  <a:pt x="708" y="151"/>
                </a:moveTo>
                <a:cubicBezTo>
                  <a:pt x="705" y="149"/>
                  <a:pt x="700" y="145"/>
                  <a:pt x="698" y="142"/>
                </a:cubicBezTo>
                <a:cubicBezTo>
                  <a:pt x="696" y="141"/>
                  <a:pt x="693" y="138"/>
                  <a:pt x="692" y="137"/>
                </a:cubicBezTo>
                <a:cubicBezTo>
                  <a:pt x="689" y="136"/>
                  <a:pt x="689" y="135"/>
                  <a:pt x="688" y="134"/>
                </a:cubicBezTo>
                <a:cubicBezTo>
                  <a:pt x="688" y="134"/>
                  <a:pt x="687" y="134"/>
                  <a:pt x="687" y="134"/>
                </a:cubicBezTo>
                <a:cubicBezTo>
                  <a:pt x="686" y="132"/>
                  <a:pt x="685" y="131"/>
                  <a:pt x="685" y="130"/>
                </a:cubicBezTo>
                <a:cubicBezTo>
                  <a:pt x="682" y="128"/>
                  <a:pt x="681" y="126"/>
                  <a:pt x="680" y="125"/>
                </a:cubicBezTo>
                <a:cubicBezTo>
                  <a:pt x="679" y="124"/>
                  <a:pt x="678" y="124"/>
                  <a:pt x="677" y="124"/>
                </a:cubicBezTo>
                <a:cubicBezTo>
                  <a:pt x="675" y="121"/>
                  <a:pt x="673" y="118"/>
                  <a:pt x="671" y="116"/>
                </a:cubicBezTo>
                <a:cubicBezTo>
                  <a:pt x="667" y="115"/>
                  <a:pt x="665" y="112"/>
                  <a:pt x="662" y="111"/>
                </a:cubicBezTo>
                <a:cubicBezTo>
                  <a:pt x="661" y="110"/>
                  <a:pt x="660" y="110"/>
                  <a:pt x="659" y="109"/>
                </a:cubicBezTo>
                <a:cubicBezTo>
                  <a:pt x="658" y="106"/>
                  <a:pt x="657" y="103"/>
                  <a:pt x="658" y="101"/>
                </a:cubicBezTo>
                <a:cubicBezTo>
                  <a:pt x="661" y="101"/>
                  <a:pt x="665" y="104"/>
                  <a:pt x="669" y="102"/>
                </a:cubicBezTo>
                <a:cubicBezTo>
                  <a:pt x="673" y="102"/>
                  <a:pt x="678" y="104"/>
                  <a:pt x="683" y="106"/>
                </a:cubicBezTo>
                <a:cubicBezTo>
                  <a:pt x="683" y="107"/>
                  <a:pt x="684" y="108"/>
                  <a:pt x="684" y="109"/>
                </a:cubicBezTo>
                <a:cubicBezTo>
                  <a:pt x="688" y="112"/>
                  <a:pt x="684" y="115"/>
                  <a:pt x="685" y="119"/>
                </a:cubicBezTo>
                <a:cubicBezTo>
                  <a:pt x="686" y="121"/>
                  <a:pt x="687" y="124"/>
                  <a:pt x="690" y="126"/>
                </a:cubicBezTo>
                <a:cubicBezTo>
                  <a:pt x="690" y="127"/>
                  <a:pt x="690" y="129"/>
                  <a:pt x="692" y="130"/>
                </a:cubicBezTo>
                <a:cubicBezTo>
                  <a:pt x="695" y="134"/>
                  <a:pt x="698" y="138"/>
                  <a:pt x="700" y="142"/>
                </a:cubicBezTo>
                <a:cubicBezTo>
                  <a:pt x="704" y="142"/>
                  <a:pt x="705" y="145"/>
                  <a:pt x="709" y="147"/>
                </a:cubicBezTo>
                <a:cubicBezTo>
                  <a:pt x="710" y="148"/>
                  <a:pt x="710" y="149"/>
                  <a:pt x="710" y="151"/>
                </a:cubicBezTo>
                <a:cubicBezTo>
                  <a:pt x="709" y="151"/>
                  <a:pt x="709" y="151"/>
                  <a:pt x="708" y="151"/>
                </a:cubicBezTo>
                <a:close/>
                <a:moveTo>
                  <a:pt x="560" y="148"/>
                </a:moveTo>
                <a:cubicBezTo>
                  <a:pt x="560" y="148"/>
                  <a:pt x="562" y="148"/>
                  <a:pt x="562" y="148"/>
                </a:cubicBezTo>
                <a:cubicBezTo>
                  <a:pt x="561" y="148"/>
                  <a:pt x="561" y="148"/>
                  <a:pt x="560" y="148"/>
                </a:cubicBezTo>
                <a:close/>
                <a:moveTo>
                  <a:pt x="650" y="139"/>
                </a:moveTo>
                <a:cubicBezTo>
                  <a:pt x="650" y="139"/>
                  <a:pt x="650" y="139"/>
                  <a:pt x="650" y="139"/>
                </a:cubicBezTo>
                <a:cubicBezTo>
                  <a:pt x="650" y="139"/>
                  <a:pt x="650" y="139"/>
                  <a:pt x="650" y="138"/>
                </a:cubicBezTo>
                <a:cubicBezTo>
                  <a:pt x="650" y="138"/>
                  <a:pt x="650" y="138"/>
                  <a:pt x="651" y="139"/>
                </a:cubicBezTo>
                <a:cubicBezTo>
                  <a:pt x="651" y="139"/>
                  <a:pt x="651" y="139"/>
                  <a:pt x="651" y="139"/>
                </a:cubicBezTo>
                <a:cubicBezTo>
                  <a:pt x="650" y="139"/>
                  <a:pt x="650" y="139"/>
                  <a:pt x="650" y="139"/>
                </a:cubicBezTo>
                <a:close/>
                <a:moveTo>
                  <a:pt x="564" y="127"/>
                </a:moveTo>
                <a:cubicBezTo>
                  <a:pt x="564" y="127"/>
                  <a:pt x="564" y="126"/>
                  <a:pt x="564" y="126"/>
                </a:cubicBezTo>
                <a:cubicBezTo>
                  <a:pt x="565" y="126"/>
                  <a:pt x="565" y="126"/>
                  <a:pt x="566" y="126"/>
                </a:cubicBezTo>
                <a:cubicBezTo>
                  <a:pt x="565" y="126"/>
                  <a:pt x="565" y="127"/>
                  <a:pt x="564" y="127"/>
                </a:cubicBezTo>
                <a:close/>
                <a:moveTo>
                  <a:pt x="567" y="120"/>
                </a:moveTo>
                <a:cubicBezTo>
                  <a:pt x="563" y="119"/>
                  <a:pt x="560" y="119"/>
                  <a:pt x="558" y="119"/>
                </a:cubicBezTo>
                <a:cubicBezTo>
                  <a:pt x="562" y="116"/>
                  <a:pt x="570" y="117"/>
                  <a:pt x="573" y="114"/>
                </a:cubicBezTo>
                <a:cubicBezTo>
                  <a:pt x="577" y="114"/>
                  <a:pt x="577" y="111"/>
                  <a:pt x="581" y="110"/>
                </a:cubicBezTo>
                <a:cubicBezTo>
                  <a:pt x="581" y="111"/>
                  <a:pt x="581" y="111"/>
                  <a:pt x="582" y="112"/>
                </a:cubicBezTo>
                <a:cubicBezTo>
                  <a:pt x="583" y="111"/>
                  <a:pt x="583" y="111"/>
                  <a:pt x="584" y="111"/>
                </a:cubicBezTo>
                <a:cubicBezTo>
                  <a:pt x="584" y="111"/>
                  <a:pt x="584" y="111"/>
                  <a:pt x="585" y="112"/>
                </a:cubicBezTo>
                <a:cubicBezTo>
                  <a:pt x="583" y="113"/>
                  <a:pt x="581" y="114"/>
                  <a:pt x="580" y="116"/>
                </a:cubicBezTo>
                <a:cubicBezTo>
                  <a:pt x="576" y="118"/>
                  <a:pt x="571" y="119"/>
                  <a:pt x="567" y="120"/>
                </a:cubicBezTo>
                <a:close/>
                <a:moveTo>
                  <a:pt x="616" y="114"/>
                </a:moveTo>
                <a:cubicBezTo>
                  <a:pt x="615" y="114"/>
                  <a:pt x="614" y="113"/>
                  <a:pt x="613" y="112"/>
                </a:cubicBezTo>
                <a:cubicBezTo>
                  <a:pt x="612" y="110"/>
                  <a:pt x="612" y="109"/>
                  <a:pt x="611" y="107"/>
                </a:cubicBezTo>
                <a:cubicBezTo>
                  <a:pt x="612" y="107"/>
                  <a:pt x="613" y="106"/>
                  <a:pt x="614" y="105"/>
                </a:cubicBezTo>
                <a:cubicBezTo>
                  <a:pt x="615" y="105"/>
                  <a:pt x="616" y="105"/>
                  <a:pt x="618" y="105"/>
                </a:cubicBezTo>
                <a:cubicBezTo>
                  <a:pt x="618" y="108"/>
                  <a:pt x="618" y="108"/>
                  <a:pt x="619" y="108"/>
                </a:cubicBezTo>
                <a:cubicBezTo>
                  <a:pt x="620" y="106"/>
                  <a:pt x="619" y="106"/>
                  <a:pt x="622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3" y="106"/>
                  <a:pt x="624" y="107"/>
                  <a:pt x="625" y="107"/>
                </a:cubicBezTo>
                <a:cubicBezTo>
                  <a:pt x="625" y="108"/>
                  <a:pt x="625" y="110"/>
                  <a:pt x="625" y="112"/>
                </a:cubicBezTo>
                <a:cubicBezTo>
                  <a:pt x="624" y="113"/>
                  <a:pt x="621" y="111"/>
                  <a:pt x="621" y="111"/>
                </a:cubicBezTo>
                <a:cubicBezTo>
                  <a:pt x="620" y="113"/>
                  <a:pt x="618" y="111"/>
                  <a:pt x="618" y="114"/>
                </a:cubicBezTo>
                <a:cubicBezTo>
                  <a:pt x="617" y="114"/>
                  <a:pt x="616" y="114"/>
                  <a:pt x="616" y="114"/>
                </a:cubicBezTo>
                <a:close/>
                <a:moveTo>
                  <a:pt x="560" y="110"/>
                </a:moveTo>
                <a:cubicBezTo>
                  <a:pt x="559" y="108"/>
                  <a:pt x="557" y="108"/>
                  <a:pt x="556" y="108"/>
                </a:cubicBezTo>
                <a:cubicBezTo>
                  <a:pt x="555" y="106"/>
                  <a:pt x="554" y="106"/>
                  <a:pt x="553" y="106"/>
                </a:cubicBezTo>
                <a:cubicBezTo>
                  <a:pt x="550" y="103"/>
                  <a:pt x="543" y="100"/>
                  <a:pt x="543" y="96"/>
                </a:cubicBezTo>
                <a:cubicBezTo>
                  <a:pt x="542" y="96"/>
                  <a:pt x="541" y="95"/>
                  <a:pt x="540" y="94"/>
                </a:cubicBezTo>
                <a:cubicBezTo>
                  <a:pt x="540" y="93"/>
                  <a:pt x="539" y="93"/>
                  <a:pt x="538" y="93"/>
                </a:cubicBezTo>
                <a:cubicBezTo>
                  <a:pt x="538" y="88"/>
                  <a:pt x="536" y="86"/>
                  <a:pt x="541" y="84"/>
                </a:cubicBezTo>
                <a:cubicBezTo>
                  <a:pt x="543" y="82"/>
                  <a:pt x="543" y="83"/>
                  <a:pt x="546" y="83"/>
                </a:cubicBezTo>
                <a:cubicBezTo>
                  <a:pt x="548" y="83"/>
                  <a:pt x="550" y="85"/>
                  <a:pt x="554" y="85"/>
                </a:cubicBezTo>
                <a:cubicBezTo>
                  <a:pt x="555" y="87"/>
                  <a:pt x="558" y="91"/>
                  <a:pt x="561" y="92"/>
                </a:cubicBezTo>
                <a:cubicBezTo>
                  <a:pt x="562" y="93"/>
                  <a:pt x="563" y="94"/>
                  <a:pt x="564" y="96"/>
                </a:cubicBezTo>
                <a:cubicBezTo>
                  <a:pt x="567" y="96"/>
                  <a:pt x="572" y="98"/>
                  <a:pt x="572" y="102"/>
                </a:cubicBezTo>
                <a:cubicBezTo>
                  <a:pt x="572" y="103"/>
                  <a:pt x="572" y="104"/>
                  <a:pt x="574" y="105"/>
                </a:cubicBezTo>
                <a:cubicBezTo>
                  <a:pt x="574" y="105"/>
                  <a:pt x="574" y="106"/>
                  <a:pt x="574" y="106"/>
                </a:cubicBezTo>
                <a:cubicBezTo>
                  <a:pt x="572" y="107"/>
                  <a:pt x="571" y="106"/>
                  <a:pt x="570" y="106"/>
                </a:cubicBezTo>
                <a:cubicBezTo>
                  <a:pt x="570" y="107"/>
                  <a:pt x="569" y="107"/>
                  <a:pt x="569" y="108"/>
                </a:cubicBezTo>
                <a:cubicBezTo>
                  <a:pt x="566" y="108"/>
                  <a:pt x="562" y="109"/>
                  <a:pt x="560" y="110"/>
                </a:cubicBezTo>
                <a:close/>
                <a:moveTo>
                  <a:pt x="528" y="107"/>
                </a:moveTo>
                <a:cubicBezTo>
                  <a:pt x="527" y="106"/>
                  <a:pt x="525" y="106"/>
                  <a:pt x="524" y="106"/>
                </a:cubicBezTo>
                <a:cubicBezTo>
                  <a:pt x="524" y="106"/>
                  <a:pt x="524" y="105"/>
                  <a:pt x="524" y="105"/>
                </a:cubicBezTo>
                <a:cubicBezTo>
                  <a:pt x="525" y="104"/>
                  <a:pt x="526" y="105"/>
                  <a:pt x="528" y="105"/>
                </a:cubicBezTo>
                <a:cubicBezTo>
                  <a:pt x="529" y="103"/>
                  <a:pt x="530" y="103"/>
                  <a:pt x="533" y="103"/>
                </a:cubicBezTo>
                <a:cubicBezTo>
                  <a:pt x="533" y="104"/>
                  <a:pt x="533" y="105"/>
                  <a:pt x="533" y="106"/>
                </a:cubicBezTo>
                <a:cubicBezTo>
                  <a:pt x="530" y="106"/>
                  <a:pt x="530" y="107"/>
                  <a:pt x="528" y="107"/>
                </a:cubicBezTo>
                <a:close/>
                <a:moveTo>
                  <a:pt x="654" y="97"/>
                </a:moveTo>
                <a:cubicBezTo>
                  <a:pt x="654" y="97"/>
                  <a:pt x="654" y="96"/>
                  <a:pt x="654" y="96"/>
                </a:cubicBezTo>
                <a:cubicBezTo>
                  <a:pt x="652" y="96"/>
                  <a:pt x="650" y="94"/>
                  <a:pt x="650" y="94"/>
                </a:cubicBezTo>
                <a:cubicBezTo>
                  <a:pt x="653" y="93"/>
                  <a:pt x="652" y="93"/>
                  <a:pt x="654" y="96"/>
                </a:cubicBezTo>
                <a:cubicBezTo>
                  <a:pt x="654" y="97"/>
                  <a:pt x="654" y="97"/>
                  <a:pt x="654" y="97"/>
                </a:cubicBezTo>
                <a:close/>
                <a:moveTo>
                  <a:pt x="638" y="89"/>
                </a:moveTo>
                <a:cubicBezTo>
                  <a:pt x="636" y="87"/>
                  <a:pt x="637" y="84"/>
                  <a:pt x="639" y="84"/>
                </a:cubicBezTo>
                <a:cubicBezTo>
                  <a:pt x="639" y="84"/>
                  <a:pt x="640" y="84"/>
                  <a:pt x="641" y="84"/>
                </a:cubicBezTo>
                <a:cubicBezTo>
                  <a:pt x="641" y="87"/>
                  <a:pt x="641" y="88"/>
                  <a:pt x="638" y="89"/>
                </a:cubicBezTo>
                <a:close/>
                <a:moveTo>
                  <a:pt x="657" y="78"/>
                </a:moveTo>
                <a:cubicBezTo>
                  <a:pt x="656" y="76"/>
                  <a:pt x="656" y="74"/>
                  <a:pt x="656" y="73"/>
                </a:cubicBezTo>
                <a:cubicBezTo>
                  <a:pt x="655" y="72"/>
                  <a:pt x="655" y="72"/>
                  <a:pt x="654" y="71"/>
                </a:cubicBezTo>
                <a:cubicBezTo>
                  <a:pt x="652" y="71"/>
                  <a:pt x="650" y="70"/>
                  <a:pt x="648" y="70"/>
                </a:cubicBezTo>
                <a:cubicBezTo>
                  <a:pt x="648" y="64"/>
                  <a:pt x="647" y="64"/>
                  <a:pt x="644" y="61"/>
                </a:cubicBezTo>
                <a:cubicBezTo>
                  <a:pt x="644" y="60"/>
                  <a:pt x="644" y="58"/>
                  <a:pt x="644" y="57"/>
                </a:cubicBezTo>
                <a:cubicBezTo>
                  <a:pt x="643" y="51"/>
                  <a:pt x="642" y="46"/>
                  <a:pt x="642" y="40"/>
                </a:cubicBezTo>
                <a:cubicBezTo>
                  <a:pt x="644" y="34"/>
                  <a:pt x="643" y="34"/>
                  <a:pt x="649" y="35"/>
                </a:cubicBezTo>
                <a:cubicBezTo>
                  <a:pt x="649" y="35"/>
                  <a:pt x="650" y="35"/>
                  <a:pt x="650" y="35"/>
                </a:cubicBezTo>
                <a:cubicBezTo>
                  <a:pt x="650" y="39"/>
                  <a:pt x="650" y="41"/>
                  <a:pt x="652" y="45"/>
                </a:cubicBezTo>
                <a:cubicBezTo>
                  <a:pt x="653" y="50"/>
                  <a:pt x="655" y="55"/>
                  <a:pt x="656" y="60"/>
                </a:cubicBezTo>
                <a:cubicBezTo>
                  <a:pt x="657" y="64"/>
                  <a:pt x="657" y="64"/>
                  <a:pt x="658" y="67"/>
                </a:cubicBezTo>
                <a:cubicBezTo>
                  <a:pt x="660" y="69"/>
                  <a:pt x="658" y="75"/>
                  <a:pt x="658" y="78"/>
                </a:cubicBezTo>
                <a:cubicBezTo>
                  <a:pt x="657" y="78"/>
                  <a:pt x="657" y="78"/>
                  <a:pt x="657" y="78"/>
                </a:cubicBezTo>
                <a:close/>
                <a:moveTo>
                  <a:pt x="606" y="72"/>
                </a:moveTo>
                <a:cubicBezTo>
                  <a:pt x="606" y="72"/>
                  <a:pt x="606" y="72"/>
                  <a:pt x="606" y="72"/>
                </a:cubicBezTo>
                <a:cubicBezTo>
                  <a:pt x="604" y="71"/>
                  <a:pt x="604" y="71"/>
                  <a:pt x="604" y="71"/>
                </a:cubicBezTo>
                <a:cubicBezTo>
                  <a:pt x="605" y="69"/>
                  <a:pt x="605" y="70"/>
                  <a:pt x="607" y="70"/>
                </a:cubicBezTo>
                <a:cubicBezTo>
                  <a:pt x="607" y="71"/>
                  <a:pt x="607" y="72"/>
                  <a:pt x="607" y="72"/>
                </a:cubicBezTo>
                <a:cubicBezTo>
                  <a:pt x="607" y="72"/>
                  <a:pt x="606" y="72"/>
                  <a:pt x="606" y="72"/>
                </a:cubicBezTo>
                <a:close/>
                <a:moveTo>
                  <a:pt x="653" y="70"/>
                </a:moveTo>
                <a:cubicBezTo>
                  <a:pt x="652" y="70"/>
                  <a:pt x="652" y="70"/>
                  <a:pt x="652" y="70"/>
                </a:cubicBezTo>
                <a:cubicBezTo>
                  <a:pt x="652" y="68"/>
                  <a:pt x="651" y="68"/>
                  <a:pt x="653" y="67"/>
                </a:cubicBezTo>
                <a:cubicBezTo>
                  <a:pt x="654" y="67"/>
                  <a:pt x="655" y="68"/>
                  <a:pt x="654" y="70"/>
                </a:cubicBezTo>
                <a:cubicBezTo>
                  <a:pt x="654" y="70"/>
                  <a:pt x="653" y="70"/>
                  <a:pt x="653" y="70"/>
                </a:cubicBezTo>
                <a:close/>
                <a:moveTo>
                  <a:pt x="601" y="69"/>
                </a:moveTo>
                <a:cubicBezTo>
                  <a:pt x="600" y="68"/>
                  <a:pt x="599" y="67"/>
                  <a:pt x="598" y="67"/>
                </a:cubicBezTo>
                <a:cubicBezTo>
                  <a:pt x="598" y="67"/>
                  <a:pt x="598" y="66"/>
                  <a:pt x="598" y="66"/>
                </a:cubicBezTo>
                <a:cubicBezTo>
                  <a:pt x="599" y="66"/>
                  <a:pt x="599" y="66"/>
                  <a:pt x="600" y="66"/>
                </a:cubicBezTo>
                <a:cubicBezTo>
                  <a:pt x="601" y="66"/>
                  <a:pt x="602" y="68"/>
                  <a:pt x="602" y="68"/>
                </a:cubicBezTo>
                <a:cubicBezTo>
                  <a:pt x="602" y="68"/>
                  <a:pt x="602" y="68"/>
                  <a:pt x="602" y="68"/>
                </a:cubicBezTo>
                <a:cubicBezTo>
                  <a:pt x="602" y="68"/>
                  <a:pt x="601" y="68"/>
                  <a:pt x="601" y="69"/>
                </a:cubicBezTo>
                <a:close/>
                <a:moveTo>
                  <a:pt x="594" y="65"/>
                </a:moveTo>
                <a:cubicBezTo>
                  <a:pt x="594" y="64"/>
                  <a:pt x="593" y="64"/>
                  <a:pt x="593" y="64"/>
                </a:cubicBezTo>
                <a:cubicBezTo>
                  <a:pt x="594" y="63"/>
                  <a:pt x="594" y="63"/>
                  <a:pt x="595" y="63"/>
                </a:cubicBezTo>
                <a:cubicBezTo>
                  <a:pt x="595" y="63"/>
                  <a:pt x="595" y="64"/>
                  <a:pt x="595" y="64"/>
                </a:cubicBezTo>
                <a:cubicBezTo>
                  <a:pt x="594" y="64"/>
                  <a:pt x="594" y="64"/>
                  <a:pt x="594" y="6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125744" y="2097917"/>
            <a:ext cx="102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D3D3D"/>
                </a:solidFill>
                <a:latin typeface="Arial Black" panose="020B0A04020102020204" pitchFamily="34" charset="0"/>
              </a:rPr>
              <a:t>2014</a:t>
            </a:r>
            <a:endParaRPr lang="zh-CN" altLang="en-US" sz="2400" dirty="0">
              <a:solidFill>
                <a:srgbClr val="3D3D3D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167688" y="4018411"/>
            <a:ext cx="2938292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894A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贵州金域医学检验有限公司</a:t>
            </a:r>
            <a:endParaRPr lang="en-US" altLang="zh-CN" dirty="0" smtClean="0">
              <a:solidFill>
                <a:srgbClr val="5894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894A6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遗传室</a:t>
            </a:r>
            <a:endParaRPr lang="zh-CN" altLang="en-US" sz="1400" dirty="0">
              <a:solidFill>
                <a:srgbClr val="5894A6"/>
              </a:solidFill>
              <a:latin typeface="方正硬笔楷书简体" panose="03000509000000000000" pitchFamily="65" charset="-122"/>
              <a:ea typeface="方正硬笔楷书简体" panose="03000509000000000000" pitchFamily="65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039210" y="2496364"/>
            <a:ext cx="122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236"/>
          <p:cNvSpPr>
            <a:spLocks/>
          </p:cNvSpPr>
          <p:nvPr/>
        </p:nvSpPr>
        <p:spPr bwMode="auto">
          <a:xfrm>
            <a:off x="2929341" y="3305175"/>
            <a:ext cx="1908175" cy="247650"/>
          </a:xfrm>
          <a:custGeom>
            <a:avLst/>
            <a:gdLst>
              <a:gd name="T0" fmla="*/ 508 w 508"/>
              <a:gd name="T1" fmla="*/ 28 h 66"/>
              <a:gd name="T2" fmla="*/ 433 w 508"/>
              <a:gd name="T3" fmla="*/ 21 h 66"/>
              <a:gd name="T4" fmla="*/ 445 w 508"/>
              <a:gd name="T5" fmla="*/ 20 h 66"/>
              <a:gd name="T6" fmla="*/ 209 w 508"/>
              <a:gd name="T7" fmla="*/ 5 h 66"/>
              <a:gd name="T8" fmla="*/ 94 w 508"/>
              <a:gd name="T9" fmla="*/ 4 h 66"/>
              <a:gd name="T10" fmla="*/ 62 w 508"/>
              <a:gd name="T11" fmla="*/ 10 h 66"/>
              <a:gd name="T12" fmla="*/ 26 w 508"/>
              <a:gd name="T13" fmla="*/ 14 h 66"/>
              <a:gd name="T14" fmla="*/ 2 w 508"/>
              <a:gd name="T15" fmla="*/ 24 h 66"/>
              <a:gd name="T16" fmla="*/ 12 w 508"/>
              <a:gd name="T17" fmla="*/ 53 h 66"/>
              <a:gd name="T18" fmla="*/ 10 w 508"/>
              <a:gd name="T19" fmla="*/ 56 h 66"/>
              <a:gd name="T20" fmla="*/ 11 w 508"/>
              <a:gd name="T21" fmla="*/ 65 h 66"/>
              <a:gd name="T22" fmla="*/ 23 w 508"/>
              <a:gd name="T23" fmla="*/ 60 h 66"/>
              <a:gd name="T24" fmla="*/ 34 w 508"/>
              <a:gd name="T25" fmla="*/ 62 h 66"/>
              <a:gd name="T26" fmla="*/ 61 w 508"/>
              <a:gd name="T27" fmla="*/ 52 h 66"/>
              <a:gd name="T28" fmla="*/ 108 w 508"/>
              <a:gd name="T29" fmla="*/ 54 h 66"/>
              <a:gd name="T30" fmla="*/ 279 w 508"/>
              <a:gd name="T31" fmla="*/ 48 h 66"/>
              <a:gd name="T32" fmla="*/ 366 w 508"/>
              <a:gd name="T33" fmla="*/ 43 h 66"/>
              <a:gd name="T34" fmla="*/ 362 w 508"/>
              <a:gd name="T35" fmla="*/ 42 h 66"/>
              <a:gd name="T36" fmla="*/ 477 w 508"/>
              <a:gd name="T37" fmla="*/ 36 h 66"/>
              <a:gd name="T38" fmla="*/ 491 w 508"/>
              <a:gd name="T39" fmla="*/ 33 h 66"/>
              <a:gd name="T40" fmla="*/ 474 w 508"/>
              <a:gd name="T41" fmla="*/ 31 h 66"/>
              <a:gd name="T42" fmla="*/ 508 w 508"/>
              <a:gd name="T43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8" h="66">
                <a:moveTo>
                  <a:pt x="508" y="28"/>
                </a:moveTo>
                <a:cubicBezTo>
                  <a:pt x="433" y="21"/>
                  <a:pt x="433" y="21"/>
                  <a:pt x="433" y="21"/>
                </a:cubicBezTo>
                <a:cubicBezTo>
                  <a:pt x="437" y="20"/>
                  <a:pt x="441" y="22"/>
                  <a:pt x="445" y="20"/>
                </a:cubicBezTo>
                <a:cubicBezTo>
                  <a:pt x="360" y="13"/>
                  <a:pt x="292" y="6"/>
                  <a:pt x="209" y="5"/>
                </a:cubicBezTo>
                <a:cubicBezTo>
                  <a:pt x="172" y="6"/>
                  <a:pt x="130" y="1"/>
                  <a:pt x="94" y="4"/>
                </a:cubicBezTo>
                <a:cubicBezTo>
                  <a:pt x="85" y="11"/>
                  <a:pt x="70" y="0"/>
                  <a:pt x="62" y="10"/>
                </a:cubicBezTo>
                <a:cubicBezTo>
                  <a:pt x="50" y="10"/>
                  <a:pt x="37" y="10"/>
                  <a:pt x="26" y="14"/>
                </a:cubicBezTo>
                <a:cubicBezTo>
                  <a:pt x="16" y="10"/>
                  <a:pt x="10" y="20"/>
                  <a:pt x="2" y="24"/>
                </a:cubicBezTo>
                <a:cubicBezTo>
                  <a:pt x="0" y="34"/>
                  <a:pt x="4" y="44"/>
                  <a:pt x="12" y="53"/>
                </a:cubicBezTo>
                <a:cubicBezTo>
                  <a:pt x="12" y="54"/>
                  <a:pt x="11" y="55"/>
                  <a:pt x="10" y="56"/>
                </a:cubicBezTo>
                <a:cubicBezTo>
                  <a:pt x="8" y="59"/>
                  <a:pt x="8" y="63"/>
                  <a:pt x="11" y="65"/>
                </a:cubicBezTo>
                <a:cubicBezTo>
                  <a:pt x="15" y="64"/>
                  <a:pt x="19" y="63"/>
                  <a:pt x="23" y="60"/>
                </a:cubicBezTo>
                <a:cubicBezTo>
                  <a:pt x="27" y="60"/>
                  <a:pt x="30" y="66"/>
                  <a:pt x="34" y="62"/>
                </a:cubicBezTo>
                <a:cubicBezTo>
                  <a:pt x="42" y="54"/>
                  <a:pt x="52" y="55"/>
                  <a:pt x="61" y="52"/>
                </a:cubicBezTo>
                <a:cubicBezTo>
                  <a:pt x="76" y="54"/>
                  <a:pt x="93" y="53"/>
                  <a:pt x="108" y="54"/>
                </a:cubicBezTo>
                <a:cubicBezTo>
                  <a:pt x="161" y="52"/>
                  <a:pt x="222" y="49"/>
                  <a:pt x="279" y="48"/>
                </a:cubicBezTo>
                <a:cubicBezTo>
                  <a:pt x="308" y="49"/>
                  <a:pt x="338" y="46"/>
                  <a:pt x="366" y="43"/>
                </a:cubicBezTo>
                <a:cubicBezTo>
                  <a:pt x="365" y="43"/>
                  <a:pt x="363" y="43"/>
                  <a:pt x="362" y="42"/>
                </a:cubicBezTo>
                <a:cubicBezTo>
                  <a:pt x="401" y="41"/>
                  <a:pt x="439" y="38"/>
                  <a:pt x="477" y="36"/>
                </a:cubicBezTo>
                <a:cubicBezTo>
                  <a:pt x="481" y="34"/>
                  <a:pt x="487" y="37"/>
                  <a:pt x="491" y="33"/>
                </a:cubicBezTo>
                <a:cubicBezTo>
                  <a:pt x="486" y="31"/>
                  <a:pt x="479" y="33"/>
                  <a:pt x="474" y="31"/>
                </a:cubicBezTo>
                <a:cubicBezTo>
                  <a:pt x="485" y="29"/>
                  <a:pt x="498" y="31"/>
                  <a:pt x="508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236"/>
          <p:cNvSpPr>
            <a:spLocks/>
          </p:cNvSpPr>
          <p:nvPr/>
        </p:nvSpPr>
        <p:spPr bwMode="auto">
          <a:xfrm>
            <a:off x="6812013" y="3305175"/>
            <a:ext cx="1908175" cy="247650"/>
          </a:xfrm>
          <a:custGeom>
            <a:avLst/>
            <a:gdLst>
              <a:gd name="T0" fmla="*/ 508 w 508"/>
              <a:gd name="T1" fmla="*/ 28 h 66"/>
              <a:gd name="T2" fmla="*/ 433 w 508"/>
              <a:gd name="T3" fmla="*/ 21 h 66"/>
              <a:gd name="T4" fmla="*/ 445 w 508"/>
              <a:gd name="T5" fmla="*/ 20 h 66"/>
              <a:gd name="T6" fmla="*/ 209 w 508"/>
              <a:gd name="T7" fmla="*/ 5 h 66"/>
              <a:gd name="T8" fmla="*/ 94 w 508"/>
              <a:gd name="T9" fmla="*/ 4 h 66"/>
              <a:gd name="T10" fmla="*/ 62 w 508"/>
              <a:gd name="T11" fmla="*/ 10 h 66"/>
              <a:gd name="T12" fmla="*/ 26 w 508"/>
              <a:gd name="T13" fmla="*/ 14 h 66"/>
              <a:gd name="T14" fmla="*/ 2 w 508"/>
              <a:gd name="T15" fmla="*/ 24 h 66"/>
              <a:gd name="T16" fmla="*/ 12 w 508"/>
              <a:gd name="T17" fmla="*/ 53 h 66"/>
              <a:gd name="T18" fmla="*/ 10 w 508"/>
              <a:gd name="T19" fmla="*/ 56 h 66"/>
              <a:gd name="T20" fmla="*/ 11 w 508"/>
              <a:gd name="T21" fmla="*/ 65 h 66"/>
              <a:gd name="T22" fmla="*/ 23 w 508"/>
              <a:gd name="T23" fmla="*/ 60 h 66"/>
              <a:gd name="T24" fmla="*/ 34 w 508"/>
              <a:gd name="T25" fmla="*/ 62 h 66"/>
              <a:gd name="T26" fmla="*/ 61 w 508"/>
              <a:gd name="T27" fmla="*/ 52 h 66"/>
              <a:gd name="T28" fmla="*/ 108 w 508"/>
              <a:gd name="T29" fmla="*/ 54 h 66"/>
              <a:gd name="T30" fmla="*/ 279 w 508"/>
              <a:gd name="T31" fmla="*/ 48 h 66"/>
              <a:gd name="T32" fmla="*/ 366 w 508"/>
              <a:gd name="T33" fmla="*/ 43 h 66"/>
              <a:gd name="T34" fmla="*/ 362 w 508"/>
              <a:gd name="T35" fmla="*/ 42 h 66"/>
              <a:gd name="T36" fmla="*/ 477 w 508"/>
              <a:gd name="T37" fmla="*/ 36 h 66"/>
              <a:gd name="T38" fmla="*/ 491 w 508"/>
              <a:gd name="T39" fmla="*/ 33 h 66"/>
              <a:gd name="T40" fmla="*/ 474 w 508"/>
              <a:gd name="T41" fmla="*/ 31 h 66"/>
              <a:gd name="T42" fmla="*/ 508 w 508"/>
              <a:gd name="T43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8" h="66">
                <a:moveTo>
                  <a:pt x="508" y="28"/>
                </a:moveTo>
                <a:cubicBezTo>
                  <a:pt x="433" y="21"/>
                  <a:pt x="433" y="21"/>
                  <a:pt x="433" y="21"/>
                </a:cubicBezTo>
                <a:cubicBezTo>
                  <a:pt x="437" y="20"/>
                  <a:pt x="441" y="22"/>
                  <a:pt x="445" y="20"/>
                </a:cubicBezTo>
                <a:cubicBezTo>
                  <a:pt x="360" y="13"/>
                  <a:pt x="292" y="6"/>
                  <a:pt x="209" y="5"/>
                </a:cubicBezTo>
                <a:cubicBezTo>
                  <a:pt x="172" y="6"/>
                  <a:pt x="130" y="1"/>
                  <a:pt x="94" y="4"/>
                </a:cubicBezTo>
                <a:cubicBezTo>
                  <a:pt x="85" y="11"/>
                  <a:pt x="70" y="0"/>
                  <a:pt x="62" y="10"/>
                </a:cubicBezTo>
                <a:cubicBezTo>
                  <a:pt x="50" y="10"/>
                  <a:pt x="37" y="10"/>
                  <a:pt x="26" y="14"/>
                </a:cubicBezTo>
                <a:cubicBezTo>
                  <a:pt x="16" y="10"/>
                  <a:pt x="10" y="20"/>
                  <a:pt x="2" y="24"/>
                </a:cubicBezTo>
                <a:cubicBezTo>
                  <a:pt x="0" y="34"/>
                  <a:pt x="4" y="44"/>
                  <a:pt x="12" y="53"/>
                </a:cubicBezTo>
                <a:cubicBezTo>
                  <a:pt x="12" y="54"/>
                  <a:pt x="11" y="55"/>
                  <a:pt x="10" y="56"/>
                </a:cubicBezTo>
                <a:cubicBezTo>
                  <a:pt x="8" y="59"/>
                  <a:pt x="8" y="63"/>
                  <a:pt x="11" y="65"/>
                </a:cubicBezTo>
                <a:cubicBezTo>
                  <a:pt x="15" y="64"/>
                  <a:pt x="19" y="63"/>
                  <a:pt x="23" y="60"/>
                </a:cubicBezTo>
                <a:cubicBezTo>
                  <a:pt x="27" y="60"/>
                  <a:pt x="30" y="66"/>
                  <a:pt x="34" y="62"/>
                </a:cubicBezTo>
                <a:cubicBezTo>
                  <a:pt x="42" y="54"/>
                  <a:pt x="52" y="55"/>
                  <a:pt x="61" y="52"/>
                </a:cubicBezTo>
                <a:cubicBezTo>
                  <a:pt x="76" y="54"/>
                  <a:pt x="93" y="53"/>
                  <a:pt x="108" y="54"/>
                </a:cubicBezTo>
                <a:cubicBezTo>
                  <a:pt x="161" y="52"/>
                  <a:pt x="222" y="49"/>
                  <a:pt x="279" y="48"/>
                </a:cubicBezTo>
                <a:cubicBezTo>
                  <a:pt x="308" y="49"/>
                  <a:pt x="338" y="46"/>
                  <a:pt x="366" y="43"/>
                </a:cubicBezTo>
                <a:cubicBezTo>
                  <a:pt x="365" y="43"/>
                  <a:pt x="363" y="43"/>
                  <a:pt x="362" y="42"/>
                </a:cubicBezTo>
                <a:cubicBezTo>
                  <a:pt x="401" y="41"/>
                  <a:pt x="439" y="38"/>
                  <a:pt x="477" y="36"/>
                </a:cubicBezTo>
                <a:cubicBezTo>
                  <a:pt x="481" y="34"/>
                  <a:pt x="487" y="37"/>
                  <a:pt x="491" y="33"/>
                </a:cubicBezTo>
                <a:cubicBezTo>
                  <a:pt x="486" y="31"/>
                  <a:pt x="479" y="33"/>
                  <a:pt x="474" y="31"/>
                </a:cubicBezTo>
                <a:cubicBezTo>
                  <a:pt x="485" y="29"/>
                  <a:pt x="498" y="31"/>
                  <a:pt x="508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Picture 3" descr="E:\PPT\PPT中国风元素\梅花PNG免抠图素材\3299168202027027296.png"/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3601"/>
            <a:ext cx="4089410" cy="40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组合 41"/>
          <p:cNvGrpSpPr/>
          <p:nvPr/>
        </p:nvGrpSpPr>
        <p:grpSpPr>
          <a:xfrm>
            <a:off x="2135188" y="369844"/>
            <a:ext cx="2568987" cy="568423"/>
            <a:chOff x="3043980" y="362046"/>
            <a:chExt cx="2568987" cy="568423"/>
          </a:xfrm>
        </p:grpSpPr>
        <p:grpSp>
          <p:nvGrpSpPr>
            <p:cNvPr id="43" name="组合 42"/>
            <p:cNvGrpSpPr/>
            <p:nvPr>
              <p:custDataLst>
                <p:tags r:id="rId1"/>
              </p:custDataLst>
            </p:nvPr>
          </p:nvGrpSpPr>
          <p:grpSpPr>
            <a:xfrm>
              <a:off x="3043980" y="362046"/>
              <a:ext cx="2568987" cy="568423"/>
              <a:chOff x="3427770" y="1399334"/>
              <a:chExt cx="2568987" cy="568423"/>
            </a:xfrm>
            <a:solidFill>
              <a:srgbClr val="252B2B"/>
            </a:solidFill>
          </p:grpSpPr>
          <p:sp>
            <p:nvSpPr>
              <p:cNvPr id="45" name="Freeform 148"/>
              <p:cNvSpPr>
                <a:spLocks/>
              </p:cNvSpPr>
              <p:nvPr/>
            </p:nvSpPr>
            <p:spPr bwMode="auto">
              <a:xfrm>
                <a:off x="3427770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48"/>
              <p:cNvSpPr>
                <a:spLocks/>
              </p:cNvSpPr>
              <p:nvPr/>
            </p:nvSpPr>
            <p:spPr bwMode="auto">
              <a:xfrm>
                <a:off x="4027293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TextBox 7"/>
            <p:cNvSpPr txBox="1"/>
            <p:nvPr/>
          </p:nvSpPr>
          <p:spPr>
            <a:xfrm>
              <a:off x="3433970" y="383218"/>
              <a:ext cx="1648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粗倩简体" pitchFamily="65" charset="-122"/>
                  <a:ea typeface="方正粗倩简体" pitchFamily="65" charset="-122"/>
                </a:rPr>
                <a:t>教育经历</a:t>
              </a:r>
              <a:endParaRPr lang="zh-CN" altLang="en-US" sz="2800" dirty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endParaRPr>
            </a:p>
          </p:txBody>
        </p:sp>
      </p:grpSp>
      <p:sp>
        <p:nvSpPr>
          <p:cNvPr id="47" name="Freeform 113"/>
          <p:cNvSpPr>
            <a:spLocks noEditPoints="1"/>
          </p:cNvSpPr>
          <p:nvPr/>
        </p:nvSpPr>
        <p:spPr bwMode="auto">
          <a:xfrm>
            <a:off x="10361193" y="4838424"/>
            <a:ext cx="1830807" cy="1660016"/>
          </a:xfrm>
          <a:custGeom>
            <a:avLst/>
            <a:gdLst>
              <a:gd name="T0" fmla="*/ 325 w 389"/>
              <a:gd name="T1" fmla="*/ 171 h 350"/>
              <a:gd name="T2" fmla="*/ 257 w 389"/>
              <a:gd name="T3" fmla="*/ 175 h 350"/>
              <a:gd name="T4" fmla="*/ 244 w 389"/>
              <a:gd name="T5" fmla="*/ 142 h 350"/>
              <a:gd name="T6" fmla="*/ 289 w 389"/>
              <a:gd name="T7" fmla="*/ 55 h 350"/>
              <a:gd name="T8" fmla="*/ 282 w 389"/>
              <a:gd name="T9" fmla="*/ 59 h 350"/>
              <a:gd name="T10" fmla="*/ 282 w 389"/>
              <a:gd name="T11" fmla="*/ 62 h 350"/>
              <a:gd name="T12" fmla="*/ 275 w 389"/>
              <a:gd name="T13" fmla="*/ 68 h 350"/>
              <a:gd name="T14" fmla="*/ 260 w 389"/>
              <a:gd name="T15" fmla="*/ 80 h 350"/>
              <a:gd name="T16" fmla="*/ 247 w 389"/>
              <a:gd name="T17" fmla="*/ 94 h 350"/>
              <a:gd name="T18" fmla="*/ 243 w 389"/>
              <a:gd name="T19" fmla="*/ 99 h 350"/>
              <a:gd name="T20" fmla="*/ 210 w 389"/>
              <a:gd name="T21" fmla="*/ 151 h 350"/>
              <a:gd name="T22" fmla="*/ 193 w 389"/>
              <a:gd name="T23" fmla="*/ 189 h 350"/>
              <a:gd name="T24" fmla="*/ 191 w 389"/>
              <a:gd name="T25" fmla="*/ 175 h 350"/>
              <a:gd name="T26" fmla="*/ 169 w 389"/>
              <a:gd name="T27" fmla="*/ 198 h 350"/>
              <a:gd name="T28" fmla="*/ 213 w 389"/>
              <a:gd name="T29" fmla="*/ 102 h 350"/>
              <a:gd name="T30" fmla="*/ 246 w 389"/>
              <a:gd name="T31" fmla="*/ 29 h 350"/>
              <a:gd name="T32" fmla="*/ 227 w 389"/>
              <a:gd name="T33" fmla="*/ 65 h 350"/>
              <a:gd name="T34" fmla="*/ 216 w 389"/>
              <a:gd name="T35" fmla="*/ 87 h 350"/>
              <a:gd name="T36" fmla="*/ 176 w 389"/>
              <a:gd name="T37" fmla="*/ 0 h 350"/>
              <a:gd name="T38" fmla="*/ 177 w 389"/>
              <a:gd name="T39" fmla="*/ 12 h 350"/>
              <a:gd name="T40" fmla="*/ 180 w 389"/>
              <a:gd name="T41" fmla="*/ 20 h 350"/>
              <a:gd name="T42" fmla="*/ 181 w 389"/>
              <a:gd name="T43" fmla="*/ 36 h 350"/>
              <a:gd name="T44" fmla="*/ 190 w 389"/>
              <a:gd name="T45" fmla="*/ 57 h 350"/>
              <a:gd name="T46" fmla="*/ 209 w 389"/>
              <a:gd name="T47" fmla="*/ 104 h 350"/>
              <a:gd name="T48" fmla="*/ 159 w 389"/>
              <a:gd name="T49" fmla="*/ 217 h 350"/>
              <a:gd name="T50" fmla="*/ 125 w 389"/>
              <a:gd name="T51" fmla="*/ 258 h 350"/>
              <a:gd name="T52" fmla="*/ 117 w 389"/>
              <a:gd name="T53" fmla="*/ 255 h 350"/>
              <a:gd name="T54" fmla="*/ 120 w 389"/>
              <a:gd name="T55" fmla="*/ 197 h 350"/>
              <a:gd name="T56" fmla="*/ 96 w 389"/>
              <a:gd name="T57" fmla="*/ 177 h 350"/>
              <a:gd name="T58" fmla="*/ 93 w 389"/>
              <a:gd name="T59" fmla="*/ 173 h 350"/>
              <a:gd name="T60" fmla="*/ 88 w 389"/>
              <a:gd name="T61" fmla="*/ 170 h 350"/>
              <a:gd name="T62" fmla="*/ 74 w 389"/>
              <a:gd name="T63" fmla="*/ 154 h 350"/>
              <a:gd name="T64" fmla="*/ 39 w 389"/>
              <a:gd name="T65" fmla="*/ 140 h 350"/>
              <a:gd name="T66" fmla="*/ 19 w 389"/>
              <a:gd name="T67" fmla="*/ 141 h 350"/>
              <a:gd name="T68" fmla="*/ 43 w 389"/>
              <a:gd name="T69" fmla="*/ 176 h 350"/>
              <a:gd name="T70" fmla="*/ 54 w 389"/>
              <a:gd name="T71" fmla="*/ 259 h 350"/>
              <a:gd name="T72" fmla="*/ 83 w 389"/>
              <a:gd name="T73" fmla="*/ 172 h 350"/>
              <a:gd name="T74" fmla="*/ 108 w 389"/>
              <a:gd name="T75" fmla="*/ 235 h 350"/>
              <a:gd name="T76" fmla="*/ 104 w 389"/>
              <a:gd name="T77" fmla="*/ 280 h 350"/>
              <a:gd name="T78" fmla="*/ 99 w 389"/>
              <a:gd name="T79" fmla="*/ 285 h 350"/>
              <a:gd name="T80" fmla="*/ 96 w 389"/>
              <a:gd name="T81" fmla="*/ 289 h 350"/>
              <a:gd name="T82" fmla="*/ 92 w 389"/>
              <a:gd name="T83" fmla="*/ 293 h 350"/>
              <a:gd name="T84" fmla="*/ 82 w 389"/>
              <a:gd name="T85" fmla="*/ 305 h 350"/>
              <a:gd name="T86" fmla="*/ 60 w 389"/>
              <a:gd name="T87" fmla="*/ 350 h 350"/>
              <a:gd name="T88" fmla="*/ 129 w 389"/>
              <a:gd name="T89" fmla="*/ 263 h 350"/>
              <a:gd name="T90" fmla="*/ 196 w 389"/>
              <a:gd name="T91" fmla="*/ 227 h 350"/>
              <a:gd name="T92" fmla="*/ 325 w 389"/>
              <a:gd name="T93" fmla="*/ 244 h 350"/>
              <a:gd name="T94" fmla="*/ 351 w 389"/>
              <a:gd name="T95" fmla="*/ 244 h 350"/>
              <a:gd name="T96" fmla="*/ 344 w 389"/>
              <a:gd name="T97" fmla="*/ 241 h 350"/>
              <a:gd name="T98" fmla="*/ 282 w 389"/>
              <a:gd name="T99" fmla="*/ 214 h 350"/>
              <a:gd name="T100" fmla="*/ 228 w 389"/>
              <a:gd name="T101" fmla="*/ 201 h 350"/>
              <a:gd name="T102" fmla="*/ 380 w 389"/>
              <a:gd name="T103" fmla="*/ 167 h 350"/>
              <a:gd name="T104" fmla="*/ 52 w 389"/>
              <a:gd name="T105" fmla="*/ 187 h 350"/>
              <a:gd name="T106" fmla="*/ 83 w 389"/>
              <a:gd name="T107" fmla="*/ 165 h 350"/>
              <a:gd name="T108" fmla="*/ 176 w 389"/>
              <a:gd name="T109" fmla="*/ 219 h 350"/>
              <a:gd name="T110" fmla="*/ 219 w 389"/>
              <a:gd name="T111" fmla="*/ 21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9" h="350">
                <a:moveTo>
                  <a:pt x="381" y="164"/>
                </a:moveTo>
                <a:cubicBezTo>
                  <a:pt x="376" y="165"/>
                  <a:pt x="371" y="166"/>
                  <a:pt x="366" y="167"/>
                </a:cubicBezTo>
                <a:cubicBezTo>
                  <a:pt x="365" y="167"/>
                  <a:pt x="363" y="168"/>
                  <a:pt x="362" y="167"/>
                </a:cubicBezTo>
                <a:cubicBezTo>
                  <a:pt x="366" y="166"/>
                  <a:pt x="369" y="165"/>
                  <a:pt x="373" y="164"/>
                </a:cubicBezTo>
                <a:cubicBezTo>
                  <a:pt x="361" y="166"/>
                  <a:pt x="350" y="169"/>
                  <a:pt x="338" y="170"/>
                </a:cubicBezTo>
                <a:cubicBezTo>
                  <a:pt x="337" y="170"/>
                  <a:pt x="337" y="170"/>
                  <a:pt x="337" y="170"/>
                </a:cubicBezTo>
                <a:cubicBezTo>
                  <a:pt x="334" y="171"/>
                  <a:pt x="328" y="171"/>
                  <a:pt x="325" y="171"/>
                </a:cubicBezTo>
                <a:cubicBezTo>
                  <a:pt x="316" y="171"/>
                  <a:pt x="308" y="171"/>
                  <a:pt x="298" y="171"/>
                </a:cubicBezTo>
                <a:cubicBezTo>
                  <a:pt x="292" y="172"/>
                  <a:pt x="284" y="172"/>
                  <a:pt x="278" y="173"/>
                </a:cubicBezTo>
                <a:cubicBezTo>
                  <a:pt x="277" y="173"/>
                  <a:pt x="275" y="173"/>
                  <a:pt x="273" y="173"/>
                </a:cubicBezTo>
                <a:cubicBezTo>
                  <a:pt x="273" y="173"/>
                  <a:pt x="274" y="173"/>
                  <a:pt x="274" y="173"/>
                </a:cubicBezTo>
                <a:cubicBezTo>
                  <a:pt x="272" y="173"/>
                  <a:pt x="270" y="173"/>
                  <a:pt x="268" y="173"/>
                </a:cubicBezTo>
                <a:cubicBezTo>
                  <a:pt x="268" y="173"/>
                  <a:pt x="268" y="173"/>
                  <a:pt x="267" y="173"/>
                </a:cubicBezTo>
                <a:cubicBezTo>
                  <a:pt x="264" y="174"/>
                  <a:pt x="260" y="174"/>
                  <a:pt x="257" y="175"/>
                </a:cubicBezTo>
                <a:cubicBezTo>
                  <a:pt x="256" y="175"/>
                  <a:pt x="254" y="176"/>
                  <a:pt x="253" y="176"/>
                </a:cubicBezTo>
                <a:cubicBezTo>
                  <a:pt x="249" y="176"/>
                  <a:pt x="244" y="177"/>
                  <a:pt x="240" y="178"/>
                </a:cubicBezTo>
                <a:cubicBezTo>
                  <a:pt x="238" y="178"/>
                  <a:pt x="236" y="178"/>
                  <a:pt x="235" y="179"/>
                </a:cubicBezTo>
                <a:cubicBezTo>
                  <a:pt x="231" y="179"/>
                  <a:pt x="225" y="181"/>
                  <a:pt x="221" y="180"/>
                </a:cubicBezTo>
                <a:cubicBezTo>
                  <a:pt x="226" y="173"/>
                  <a:pt x="230" y="165"/>
                  <a:pt x="235" y="158"/>
                </a:cubicBezTo>
                <a:cubicBezTo>
                  <a:pt x="235" y="156"/>
                  <a:pt x="238" y="154"/>
                  <a:pt x="238" y="152"/>
                </a:cubicBezTo>
                <a:cubicBezTo>
                  <a:pt x="240" y="149"/>
                  <a:pt x="242" y="145"/>
                  <a:pt x="244" y="142"/>
                </a:cubicBezTo>
                <a:cubicBezTo>
                  <a:pt x="243" y="141"/>
                  <a:pt x="246" y="140"/>
                  <a:pt x="245" y="139"/>
                </a:cubicBezTo>
                <a:cubicBezTo>
                  <a:pt x="255" y="117"/>
                  <a:pt x="273" y="95"/>
                  <a:pt x="284" y="73"/>
                </a:cubicBezTo>
                <a:cubicBezTo>
                  <a:pt x="290" y="60"/>
                  <a:pt x="300" y="49"/>
                  <a:pt x="309" y="37"/>
                </a:cubicBezTo>
                <a:cubicBezTo>
                  <a:pt x="309" y="36"/>
                  <a:pt x="309" y="36"/>
                  <a:pt x="309" y="36"/>
                </a:cubicBezTo>
                <a:cubicBezTo>
                  <a:pt x="303" y="42"/>
                  <a:pt x="296" y="49"/>
                  <a:pt x="290" y="56"/>
                </a:cubicBezTo>
                <a:cubicBezTo>
                  <a:pt x="290" y="55"/>
                  <a:pt x="292" y="54"/>
                  <a:pt x="292" y="52"/>
                </a:cubicBezTo>
                <a:cubicBezTo>
                  <a:pt x="290" y="53"/>
                  <a:pt x="290" y="54"/>
                  <a:pt x="289" y="55"/>
                </a:cubicBezTo>
                <a:cubicBezTo>
                  <a:pt x="288" y="56"/>
                  <a:pt x="288" y="57"/>
                  <a:pt x="288" y="58"/>
                </a:cubicBezTo>
                <a:cubicBezTo>
                  <a:pt x="288" y="58"/>
                  <a:pt x="289" y="58"/>
                  <a:pt x="288" y="58"/>
                </a:cubicBezTo>
                <a:cubicBezTo>
                  <a:pt x="287" y="58"/>
                  <a:pt x="286" y="59"/>
                  <a:pt x="285" y="59"/>
                </a:cubicBezTo>
                <a:cubicBezTo>
                  <a:pt x="285" y="58"/>
                  <a:pt x="285" y="58"/>
                  <a:pt x="285" y="58"/>
                </a:cubicBezTo>
                <a:cubicBezTo>
                  <a:pt x="284" y="59"/>
                  <a:pt x="284" y="59"/>
                  <a:pt x="284" y="59"/>
                </a:cubicBezTo>
                <a:cubicBezTo>
                  <a:pt x="283" y="59"/>
                  <a:pt x="283" y="59"/>
                  <a:pt x="283" y="58"/>
                </a:cubicBezTo>
                <a:cubicBezTo>
                  <a:pt x="282" y="59"/>
                  <a:pt x="282" y="59"/>
                  <a:pt x="282" y="59"/>
                </a:cubicBezTo>
                <a:cubicBezTo>
                  <a:pt x="281" y="59"/>
                  <a:pt x="281" y="60"/>
                  <a:pt x="281" y="61"/>
                </a:cubicBezTo>
                <a:cubicBezTo>
                  <a:pt x="282" y="60"/>
                  <a:pt x="283" y="59"/>
                  <a:pt x="284" y="60"/>
                </a:cubicBezTo>
                <a:cubicBezTo>
                  <a:pt x="284" y="60"/>
                  <a:pt x="283" y="60"/>
                  <a:pt x="283" y="61"/>
                </a:cubicBezTo>
                <a:cubicBezTo>
                  <a:pt x="283" y="61"/>
                  <a:pt x="283" y="61"/>
                  <a:pt x="283" y="61"/>
                </a:cubicBezTo>
                <a:cubicBezTo>
                  <a:pt x="283" y="61"/>
                  <a:pt x="283" y="62"/>
                  <a:pt x="283" y="62"/>
                </a:cubicBezTo>
                <a:cubicBezTo>
                  <a:pt x="282" y="62"/>
                  <a:pt x="282" y="61"/>
                  <a:pt x="282" y="61"/>
                </a:cubicBezTo>
                <a:cubicBezTo>
                  <a:pt x="282" y="62"/>
                  <a:pt x="283" y="62"/>
                  <a:pt x="282" y="62"/>
                </a:cubicBezTo>
                <a:cubicBezTo>
                  <a:pt x="282" y="62"/>
                  <a:pt x="282" y="62"/>
                  <a:pt x="282" y="62"/>
                </a:cubicBezTo>
                <a:cubicBezTo>
                  <a:pt x="281" y="62"/>
                  <a:pt x="281" y="62"/>
                  <a:pt x="281" y="63"/>
                </a:cubicBezTo>
                <a:cubicBezTo>
                  <a:pt x="280" y="62"/>
                  <a:pt x="280" y="62"/>
                  <a:pt x="279" y="62"/>
                </a:cubicBezTo>
                <a:cubicBezTo>
                  <a:pt x="278" y="63"/>
                  <a:pt x="279" y="63"/>
                  <a:pt x="280" y="63"/>
                </a:cubicBezTo>
                <a:cubicBezTo>
                  <a:pt x="278" y="65"/>
                  <a:pt x="278" y="65"/>
                  <a:pt x="278" y="65"/>
                </a:cubicBezTo>
                <a:cubicBezTo>
                  <a:pt x="277" y="65"/>
                  <a:pt x="277" y="64"/>
                  <a:pt x="278" y="64"/>
                </a:cubicBezTo>
                <a:cubicBezTo>
                  <a:pt x="275" y="65"/>
                  <a:pt x="277" y="67"/>
                  <a:pt x="275" y="68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274" y="67"/>
                  <a:pt x="273" y="68"/>
                  <a:pt x="273" y="68"/>
                </a:cubicBezTo>
                <a:cubicBezTo>
                  <a:pt x="273" y="68"/>
                  <a:pt x="273" y="68"/>
                  <a:pt x="273" y="68"/>
                </a:cubicBezTo>
                <a:cubicBezTo>
                  <a:pt x="273" y="68"/>
                  <a:pt x="272" y="68"/>
                  <a:pt x="271" y="69"/>
                </a:cubicBezTo>
                <a:cubicBezTo>
                  <a:pt x="271" y="69"/>
                  <a:pt x="272" y="70"/>
                  <a:pt x="272" y="70"/>
                </a:cubicBezTo>
                <a:cubicBezTo>
                  <a:pt x="270" y="70"/>
                  <a:pt x="270" y="72"/>
                  <a:pt x="268" y="72"/>
                </a:cubicBezTo>
                <a:cubicBezTo>
                  <a:pt x="266" y="75"/>
                  <a:pt x="264" y="79"/>
                  <a:pt x="260" y="80"/>
                </a:cubicBezTo>
                <a:cubicBezTo>
                  <a:pt x="260" y="80"/>
                  <a:pt x="261" y="81"/>
                  <a:pt x="260" y="82"/>
                </a:cubicBezTo>
                <a:cubicBezTo>
                  <a:pt x="260" y="82"/>
                  <a:pt x="259" y="82"/>
                  <a:pt x="259" y="82"/>
                </a:cubicBezTo>
                <a:cubicBezTo>
                  <a:pt x="259" y="83"/>
                  <a:pt x="258" y="83"/>
                  <a:pt x="257" y="84"/>
                </a:cubicBezTo>
                <a:cubicBezTo>
                  <a:pt x="257" y="84"/>
                  <a:pt x="257" y="84"/>
                  <a:pt x="257" y="84"/>
                </a:cubicBezTo>
                <a:cubicBezTo>
                  <a:pt x="255" y="86"/>
                  <a:pt x="255" y="86"/>
                  <a:pt x="255" y="86"/>
                </a:cubicBezTo>
                <a:cubicBezTo>
                  <a:pt x="256" y="86"/>
                  <a:pt x="256" y="86"/>
                  <a:pt x="256" y="86"/>
                </a:cubicBezTo>
                <a:cubicBezTo>
                  <a:pt x="250" y="87"/>
                  <a:pt x="251" y="92"/>
                  <a:pt x="247" y="94"/>
                </a:cubicBezTo>
                <a:cubicBezTo>
                  <a:pt x="246" y="94"/>
                  <a:pt x="246" y="94"/>
                  <a:pt x="246" y="94"/>
                </a:cubicBezTo>
                <a:cubicBezTo>
                  <a:pt x="246" y="95"/>
                  <a:pt x="246" y="95"/>
                  <a:pt x="246" y="95"/>
                </a:cubicBezTo>
                <a:cubicBezTo>
                  <a:pt x="246" y="95"/>
                  <a:pt x="245" y="95"/>
                  <a:pt x="245" y="96"/>
                </a:cubicBezTo>
                <a:cubicBezTo>
                  <a:pt x="246" y="96"/>
                  <a:pt x="246" y="96"/>
                  <a:pt x="246" y="96"/>
                </a:cubicBezTo>
                <a:cubicBezTo>
                  <a:pt x="245" y="96"/>
                  <a:pt x="244" y="98"/>
                  <a:pt x="243" y="98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0" y="100"/>
                  <a:pt x="240" y="102"/>
                  <a:pt x="239" y="104"/>
                </a:cubicBezTo>
                <a:cubicBezTo>
                  <a:pt x="236" y="108"/>
                  <a:pt x="234" y="111"/>
                  <a:pt x="229" y="115"/>
                </a:cubicBezTo>
                <a:cubicBezTo>
                  <a:pt x="226" y="121"/>
                  <a:pt x="221" y="127"/>
                  <a:pt x="219" y="133"/>
                </a:cubicBezTo>
                <a:cubicBezTo>
                  <a:pt x="219" y="134"/>
                  <a:pt x="217" y="134"/>
                  <a:pt x="218" y="135"/>
                </a:cubicBezTo>
                <a:cubicBezTo>
                  <a:pt x="214" y="139"/>
                  <a:pt x="214" y="144"/>
                  <a:pt x="212" y="148"/>
                </a:cubicBezTo>
                <a:cubicBezTo>
                  <a:pt x="211" y="149"/>
                  <a:pt x="212" y="150"/>
                  <a:pt x="210" y="151"/>
                </a:cubicBezTo>
                <a:cubicBezTo>
                  <a:pt x="209" y="152"/>
                  <a:pt x="211" y="153"/>
                  <a:pt x="210" y="154"/>
                </a:cubicBezTo>
                <a:cubicBezTo>
                  <a:pt x="209" y="156"/>
                  <a:pt x="209" y="159"/>
                  <a:pt x="206" y="161"/>
                </a:cubicBezTo>
                <a:cubicBezTo>
                  <a:pt x="206" y="163"/>
                  <a:pt x="206" y="164"/>
                  <a:pt x="205" y="167"/>
                </a:cubicBezTo>
                <a:cubicBezTo>
                  <a:pt x="204" y="169"/>
                  <a:pt x="205" y="171"/>
                  <a:pt x="207" y="173"/>
                </a:cubicBezTo>
                <a:cubicBezTo>
                  <a:pt x="207" y="177"/>
                  <a:pt x="208" y="181"/>
                  <a:pt x="211" y="184"/>
                </a:cubicBezTo>
                <a:cubicBezTo>
                  <a:pt x="207" y="185"/>
                  <a:pt x="202" y="185"/>
                  <a:pt x="199" y="187"/>
                </a:cubicBezTo>
                <a:cubicBezTo>
                  <a:pt x="196" y="187"/>
                  <a:pt x="195" y="189"/>
                  <a:pt x="193" y="189"/>
                </a:cubicBezTo>
                <a:cubicBezTo>
                  <a:pt x="195" y="183"/>
                  <a:pt x="199" y="177"/>
                  <a:pt x="201" y="171"/>
                </a:cubicBezTo>
                <a:cubicBezTo>
                  <a:pt x="204" y="165"/>
                  <a:pt x="205" y="159"/>
                  <a:pt x="208" y="153"/>
                </a:cubicBezTo>
                <a:cubicBezTo>
                  <a:pt x="208" y="151"/>
                  <a:pt x="211" y="149"/>
                  <a:pt x="211" y="146"/>
                </a:cubicBezTo>
                <a:cubicBezTo>
                  <a:pt x="208" y="149"/>
                  <a:pt x="207" y="151"/>
                  <a:pt x="205" y="154"/>
                </a:cubicBezTo>
                <a:cubicBezTo>
                  <a:pt x="202" y="159"/>
                  <a:pt x="200" y="164"/>
                  <a:pt x="196" y="168"/>
                </a:cubicBezTo>
                <a:cubicBezTo>
                  <a:pt x="196" y="169"/>
                  <a:pt x="195" y="170"/>
                  <a:pt x="195" y="171"/>
                </a:cubicBezTo>
                <a:cubicBezTo>
                  <a:pt x="193" y="172"/>
                  <a:pt x="193" y="174"/>
                  <a:pt x="191" y="175"/>
                </a:cubicBezTo>
                <a:cubicBezTo>
                  <a:pt x="191" y="177"/>
                  <a:pt x="188" y="179"/>
                  <a:pt x="187" y="182"/>
                </a:cubicBezTo>
                <a:cubicBezTo>
                  <a:pt x="184" y="190"/>
                  <a:pt x="177" y="196"/>
                  <a:pt x="176" y="205"/>
                </a:cubicBezTo>
                <a:cubicBezTo>
                  <a:pt x="174" y="211"/>
                  <a:pt x="173" y="216"/>
                  <a:pt x="171" y="222"/>
                </a:cubicBezTo>
                <a:cubicBezTo>
                  <a:pt x="166" y="224"/>
                  <a:pt x="161" y="225"/>
                  <a:pt x="157" y="226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60" y="219"/>
                  <a:pt x="158" y="218"/>
                  <a:pt x="160" y="217"/>
                </a:cubicBezTo>
                <a:cubicBezTo>
                  <a:pt x="162" y="210"/>
                  <a:pt x="166" y="205"/>
                  <a:pt x="169" y="198"/>
                </a:cubicBezTo>
                <a:cubicBezTo>
                  <a:pt x="172" y="191"/>
                  <a:pt x="177" y="185"/>
                  <a:pt x="179" y="178"/>
                </a:cubicBezTo>
                <a:cubicBezTo>
                  <a:pt x="184" y="169"/>
                  <a:pt x="187" y="160"/>
                  <a:pt x="191" y="151"/>
                </a:cubicBezTo>
                <a:cubicBezTo>
                  <a:pt x="195" y="143"/>
                  <a:pt x="198" y="134"/>
                  <a:pt x="203" y="125"/>
                </a:cubicBezTo>
                <a:cubicBezTo>
                  <a:pt x="205" y="119"/>
                  <a:pt x="208" y="113"/>
                  <a:pt x="211" y="106"/>
                </a:cubicBezTo>
                <a:cubicBezTo>
                  <a:pt x="211" y="108"/>
                  <a:pt x="213" y="108"/>
                  <a:pt x="214" y="109"/>
                </a:cubicBezTo>
                <a:cubicBezTo>
                  <a:pt x="214" y="107"/>
                  <a:pt x="214" y="107"/>
                  <a:pt x="214" y="107"/>
                </a:cubicBezTo>
                <a:cubicBezTo>
                  <a:pt x="213" y="106"/>
                  <a:pt x="214" y="103"/>
                  <a:pt x="213" y="102"/>
                </a:cubicBezTo>
                <a:cubicBezTo>
                  <a:pt x="215" y="95"/>
                  <a:pt x="220" y="88"/>
                  <a:pt x="222" y="81"/>
                </a:cubicBezTo>
                <a:cubicBezTo>
                  <a:pt x="226" y="77"/>
                  <a:pt x="225" y="72"/>
                  <a:pt x="229" y="67"/>
                </a:cubicBezTo>
                <a:cubicBezTo>
                  <a:pt x="229" y="67"/>
                  <a:pt x="229" y="66"/>
                  <a:pt x="230" y="65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232" y="61"/>
                  <a:pt x="234" y="57"/>
                  <a:pt x="236" y="52"/>
                </a:cubicBezTo>
                <a:cubicBezTo>
                  <a:pt x="241" y="46"/>
                  <a:pt x="242" y="38"/>
                  <a:pt x="247" y="31"/>
                </a:cubicBezTo>
                <a:cubicBezTo>
                  <a:pt x="247" y="30"/>
                  <a:pt x="247" y="30"/>
                  <a:pt x="246" y="29"/>
                </a:cubicBezTo>
                <a:cubicBezTo>
                  <a:pt x="244" y="29"/>
                  <a:pt x="243" y="30"/>
                  <a:pt x="242" y="31"/>
                </a:cubicBezTo>
                <a:cubicBezTo>
                  <a:pt x="240" y="36"/>
                  <a:pt x="237" y="42"/>
                  <a:pt x="235" y="47"/>
                </a:cubicBezTo>
                <a:cubicBezTo>
                  <a:pt x="235" y="49"/>
                  <a:pt x="232" y="51"/>
                  <a:pt x="233" y="52"/>
                </a:cubicBezTo>
                <a:cubicBezTo>
                  <a:pt x="231" y="53"/>
                  <a:pt x="231" y="54"/>
                  <a:pt x="231" y="56"/>
                </a:cubicBezTo>
                <a:cubicBezTo>
                  <a:pt x="229" y="58"/>
                  <a:pt x="229" y="60"/>
                  <a:pt x="228" y="62"/>
                </a:cubicBezTo>
                <a:cubicBezTo>
                  <a:pt x="227" y="62"/>
                  <a:pt x="226" y="63"/>
                  <a:pt x="227" y="64"/>
                </a:cubicBezTo>
                <a:cubicBezTo>
                  <a:pt x="228" y="64"/>
                  <a:pt x="226" y="65"/>
                  <a:pt x="227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67"/>
                  <a:pt x="223" y="70"/>
                  <a:pt x="223" y="72"/>
                </a:cubicBezTo>
                <a:cubicBezTo>
                  <a:pt x="221" y="74"/>
                  <a:pt x="222" y="76"/>
                  <a:pt x="220" y="78"/>
                </a:cubicBezTo>
                <a:cubicBezTo>
                  <a:pt x="220" y="80"/>
                  <a:pt x="218" y="81"/>
                  <a:pt x="219" y="82"/>
                </a:cubicBezTo>
                <a:cubicBezTo>
                  <a:pt x="219" y="82"/>
                  <a:pt x="217" y="83"/>
                  <a:pt x="218" y="84"/>
                </a:cubicBezTo>
                <a:cubicBezTo>
                  <a:pt x="217" y="85"/>
                  <a:pt x="217" y="85"/>
                  <a:pt x="217" y="85"/>
                </a:cubicBezTo>
                <a:cubicBezTo>
                  <a:pt x="216" y="86"/>
                  <a:pt x="216" y="87"/>
                  <a:pt x="216" y="87"/>
                </a:cubicBezTo>
                <a:cubicBezTo>
                  <a:pt x="215" y="88"/>
                  <a:pt x="216" y="89"/>
                  <a:pt x="215" y="89"/>
                </a:cubicBezTo>
                <a:cubicBezTo>
                  <a:pt x="214" y="89"/>
                  <a:pt x="214" y="89"/>
                  <a:pt x="214" y="89"/>
                </a:cubicBezTo>
                <a:cubicBezTo>
                  <a:pt x="215" y="80"/>
                  <a:pt x="212" y="71"/>
                  <a:pt x="209" y="62"/>
                </a:cubicBezTo>
                <a:cubicBezTo>
                  <a:pt x="209" y="59"/>
                  <a:pt x="207" y="55"/>
                  <a:pt x="206" y="52"/>
                </a:cubicBezTo>
                <a:cubicBezTo>
                  <a:pt x="201" y="42"/>
                  <a:pt x="195" y="32"/>
                  <a:pt x="190" y="22"/>
                </a:cubicBezTo>
                <a:cubicBezTo>
                  <a:pt x="187" y="19"/>
                  <a:pt x="186" y="16"/>
                  <a:pt x="183" y="13"/>
                </a:cubicBezTo>
                <a:cubicBezTo>
                  <a:pt x="181" y="9"/>
                  <a:pt x="178" y="5"/>
                  <a:pt x="176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8" y="6"/>
                  <a:pt x="180" y="8"/>
                  <a:pt x="180" y="11"/>
                </a:cubicBezTo>
                <a:cubicBezTo>
                  <a:pt x="177" y="9"/>
                  <a:pt x="178" y="6"/>
                  <a:pt x="176" y="4"/>
                </a:cubicBezTo>
                <a:cubicBezTo>
                  <a:pt x="176" y="5"/>
                  <a:pt x="176" y="5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7" y="7"/>
                  <a:pt x="178" y="9"/>
                  <a:pt x="178" y="10"/>
                </a:cubicBezTo>
                <a:cubicBezTo>
                  <a:pt x="179" y="11"/>
                  <a:pt x="177" y="11"/>
                  <a:pt x="177" y="12"/>
                </a:cubicBezTo>
                <a:cubicBezTo>
                  <a:pt x="177" y="12"/>
                  <a:pt x="177" y="12"/>
                  <a:pt x="177" y="12"/>
                </a:cubicBezTo>
                <a:cubicBezTo>
                  <a:pt x="177" y="12"/>
                  <a:pt x="177" y="12"/>
                  <a:pt x="177" y="13"/>
                </a:cubicBezTo>
                <a:cubicBezTo>
                  <a:pt x="178" y="12"/>
                  <a:pt x="178" y="12"/>
                  <a:pt x="178" y="11"/>
                </a:cubicBezTo>
                <a:cubicBezTo>
                  <a:pt x="180" y="13"/>
                  <a:pt x="181" y="16"/>
                  <a:pt x="181" y="18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181" y="18"/>
                  <a:pt x="182" y="19"/>
                  <a:pt x="182" y="19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1" y="20"/>
                  <a:pt x="181" y="20"/>
                </a:cubicBezTo>
                <a:cubicBezTo>
                  <a:pt x="182" y="21"/>
                  <a:pt x="180" y="20"/>
                  <a:pt x="180" y="21"/>
                </a:cubicBezTo>
                <a:cubicBezTo>
                  <a:pt x="178" y="22"/>
                  <a:pt x="181" y="24"/>
                  <a:pt x="179" y="25"/>
                </a:cubicBezTo>
                <a:cubicBezTo>
                  <a:pt x="179" y="25"/>
                  <a:pt x="179" y="25"/>
                  <a:pt x="179" y="25"/>
                </a:cubicBezTo>
                <a:cubicBezTo>
                  <a:pt x="179" y="27"/>
                  <a:pt x="180" y="30"/>
                  <a:pt x="181" y="32"/>
                </a:cubicBezTo>
                <a:cubicBezTo>
                  <a:pt x="183" y="32"/>
                  <a:pt x="181" y="34"/>
                  <a:pt x="181" y="36"/>
                </a:cubicBezTo>
                <a:cubicBezTo>
                  <a:pt x="183" y="37"/>
                  <a:pt x="182" y="38"/>
                  <a:pt x="183" y="39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5" y="42"/>
                  <a:pt x="184" y="45"/>
                  <a:pt x="186" y="47"/>
                </a:cubicBezTo>
                <a:cubicBezTo>
                  <a:pt x="187" y="50"/>
                  <a:pt x="189" y="53"/>
                  <a:pt x="189" y="56"/>
                </a:cubicBezTo>
                <a:cubicBezTo>
                  <a:pt x="190" y="57"/>
                  <a:pt x="190" y="56"/>
                  <a:pt x="190" y="57"/>
                </a:cubicBezTo>
                <a:cubicBezTo>
                  <a:pt x="190" y="57"/>
                  <a:pt x="190" y="57"/>
                  <a:pt x="190" y="57"/>
                </a:cubicBezTo>
                <a:cubicBezTo>
                  <a:pt x="189" y="58"/>
                  <a:pt x="191" y="60"/>
                  <a:pt x="192" y="61"/>
                </a:cubicBezTo>
                <a:cubicBezTo>
                  <a:pt x="191" y="61"/>
                  <a:pt x="191" y="62"/>
                  <a:pt x="192" y="62"/>
                </a:cubicBezTo>
                <a:cubicBezTo>
                  <a:pt x="192" y="66"/>
                  <a:pt x="195" y="70"/>
                  <a:pt x="195" y="74"/>
                </a:cubicBezTo>
                <a:cubicBezTo>
                  <a:pt x="196" y="75"/>
                  <a:pt x="196" y="76"/>
                  <a:pt x="197" y="76"/>
                </a:cubicBezTo>
                <a:cubicBezTo>
                  <a:pt x="195" y="79"/>
                  <a:pt x="199" y="80"/>
                  <a:pt x="198" y="82"/>
                </a:cubicBezTo>
                <a:cubicBezTo>
                  <a:pt x="201" y="85"/>
                  <a:pt x="200" y="88"/>
                  <a:pt x="202" y="91"/>
                </a:cubicBezTo>
                <a:cubicBezTo>
                  <a:pt x="204" y="95"/>
                  <a:pt x="205" y="100"/>
                  <a:pt x="209" y="104"/>
                </a:cubicBezTo>
                <a:cubicBezTo>
                  <a:pt x="205" y="109"/>
                  <a:pt x="204" y="117"/>
                  <a:pt x="200" y="122"/>
                </a:cubicBezTo>
                <a:cubicBezTo>
                  <a:pt x="200" y="126"/>
                  <a:pt x="196" y="130"/>
                  <a:pt x="195" y="134"/>
                </a:cubicBezTo>
                <a:cubicBezTo>
                  <a:pt x="192" y="136"/>
                  <a:pt x="195" y="138"/>
                  <a:pt x="192" y="139"/>
                </a:cubicBezTo>
                <a:cubicBezTo>
                  <a:pt x="192" y="140"/>
                  <a:pt x="193" y="141"/>
                  <a:pt x="192" y="141"/>
                </a:cubicBezTo>
                <a:cubicBezTo>
                  <a:pt x="184" y="159"/>
                  <a:pt x="176" y="177"/>
                  <a:pt x="167" y="195"/>
                </a:cubicBezTo>
                <a:cubicBezTo>
                  <a:pt x="164" y="199"/>
                  <a:pt x="165" y="204"/>
                  <a:pt x="163" y="209"/>
                </a:cubicBezTo>
                <a:cubicBezTo>
                  <a:pt x="162" y="212"/>
                  <a:pt x="159" y="214"/>
                  <a:pt x="159" y="217"/>
                </a:cubicBezTo>
                <a:cubicBezTo>
                  <a:pt x="156" y="220"/>
                  <a:pt x="155" y="224"/>
                  <a:pt x="155" y="227"/>
                </a:cubicBezTo>
                <a:cubicBezTo>
                  <a:pt x="151" y="230"/>
                  <a:pt x="148" y="233"/>
                  <a:pt x="144" y="236"/>
                </a:cubicBezTo>
                <a:cubicBezTo>
                  <a:pt x="145" y="238"/>
                  <a:pt x="139" y="237"/>
                  <a:pt x="141" y="240"/>
                </a:cubicBezTo>
                <a:cubicBezTo>
                  <a:pt x="139" y="241"/>
                  <a:pt x="139" y="242"/>
                  <a:pt x="136" y="243"/>
                </a:cubicBezTo>
                <a:cubicBezTo>
                  <a:pt x="136" y="245"/>
                  <a:pt x="132" y="247"/>
                  <a:pt x="131" y="249"/>
                </a:cubicBezTo>
                <a:cubicBezTo>
                  <a:pt x="128" y="252"/>
                  <a:pt x="127" y="255"/>
                  <a:pt x="124" y="258"/>
                </a:cubicBezTo>
                <a:cubicBezTo>
                  <a:pt x="125" y="258"/>
                  <a:pt x="125" y="258"/>
                  <a:pt x="125" y="258"/>
                </a:cubicBezTo>
                <a:cubicBezTo>
                  <a:pt x="123" y="259"/>
                  <a:pt x="123" y="260"/>
                  <a:pt x="121" y="260"/>
                </a:cubicBezTo>
                <a:cubicBezTo>
                  <a:pt x="120" y="261"/>
                  <a:pt x="119" y="262"/>
                  <a:pt x="118" y="264"/>
                </a:cubicBezTo>
                <a:cubicBezTo>
                  <a:pt x="118" y="264"/>
                  <a:pt x="119" y="263"/>
                  <a:pt x="119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6" y="264"/>
                  <a:pt x="117" y="265"/>
                  <a:pt x="116" y="266"/>
                </a:cubicBezTo>
                <a:cubicBezTo>
                  <a:pt x="115" y="262"/>
                  <a:pt x="116" y="258"/>
                  <a:pt x="117" y="255"/>
                </a:cubicBezTo>
                <a:cubicBezTo>
                  <a:pt x="117" y="252"/>
                  <a:pt x="117" y="247"/>
                  <a:pt x="118" y="245"/>
                </a:cubicBezTo>
                <a:cubicBezTo>
                  <a:pt x="120" y="247"/>
                  <a:pt x="122" y="248"/>
                  <a:pt x="124" y="250"/>
                </a:cubicBezTo>
                <a:cubicBezTo>
                  <a:pt x="126" y="251"/>
                  <a:pt x="127" y="248"/>
                  <a:pt x="129" y="249"/>
                </a:cubicBezTo>
                <a:cubicBezTo>
                  <a:pt x="130" y="248"/>
                  <a:pt x="129" y="246"/>
                  <a:pt x="130" y="244"/>
                </a:cubicBezTo>
                <a:cubicBezTo>
                  <a:pt x="129" y="237"/>
                  <a:pt x="126" y="231"/>
                  <a:pt x="123" y="224"/>
                </a:cubicBezTo>
                <a:cubicBezTo>
                  <a:pt x="116" y="216"/>
                  <a:pt x="119" y="206"/>
                  <a:pt x="121" y="197"/>
                </a:cubicBezTo>
                <a:cubicBezTo>
                  <a:pt x="120" y="197"/>
                  <a:pt x="120" y="197"/>
                  <a:pt x="120" y="197"/>
                </a:cubicBezTo>
                <a:cubicBezTo>
                  <a:pt x="118" y="201"/>
                  <a:pt x="117" y="204"/>
                  <a:pt x="114" y="207"/>
                </a:cubicBezTo>
                <a:cubicBezTo>
                  <a:pt x="111" y="202"/>
                  <a:pt x="108" y="196"/>
                  <a:pt x="104" y="190"/>
                </a:cubicBezTo>
                <a:cubicBezTo>
                  <a:pt x="103" y="190"/>
                  <a:pt x="103" y="190"/>
                  <a:pt x="103" y="190"/>
                </a:cubicBezTo>
                <a:cubicBezTo>
                  <a:pt x="103" y="187"/>
                  <a:pt x="100" y="184"/>
                  <a:pt x="99" y="182"/>
                </a:cubicBezTo>
                <a:cubicBezTo>
                  <a:pt x="98" y="182"/>
                  <a:pt x="99" y="183"/>
                  <a:pt x="98" y="183"/>
                </a:cubicBezTo>
                <a:cubicBezTo>
                  <a:pt x="97" y="182"/>
                  <a:pt x="97" y="182"/>
                  <a:pt x="97" y="182"/>
                </a:cubicBezTo>
                <a:cubicBezTo>
                  <a:pt x="100" y="181"/>
                  <a:pt x="96" y="178"/>
                  <a:pt x="96" y="177"/>
                </a:cubicBezTo>
                <a:cubicBezTo>
                  <a:pt x="95" y="178"/>
                  <a:pt x="95" y="178"/>
                  <a:pt x="95" y="178"/>
                </a:cubicBezTo>
                <a:cubicBezTo>
                  <a:pt x="94" y="177"/>
                  <a:pt x="95" y="177"/>
                  <a:pt x="95" y="176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76"/>
                  <a:pt x="95" y="176"/>
                  <a:pt x="95" y="175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2" y="176"/>
                  <a:pt x="93" y="174"/>
                  <a:pt x="93" y="173"/>
                </a:cubicBezTo>
                <a:cubicBezTo>
                  <a:pt x="91" y="173"/>
                  <a:pt x="91" y="173"/>
                  <a:pt x="91" y="173"/>
                </a:cubicBezTo>
                <a:cubicBezTo>
                  <a:pt x="92" y="173"/>
                  <a:pt x="91" y="172"/>
                  <a:pt x="92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87" y="170"/>
                  <a:pt x="91" y="168"/>
                  <a:pt x="88" y="167"/>
                </a:cubicBezTo>
                <a:cubicBezTo>
                  <a:pt x="89" y="166"/>
                  <a:pt x="87" y="166"/>
                  <a:pt x="86" y="165"/>
                </a:cubicBezTo>
                <a:cubicBezTo>
                  <a:pt x="86" y="167"/>
                  <a:pt x="88" y="168"/>
                  <a:pt x="88" y="170"/>
                </a:cubicBezTo>
                <a:cubicBezTo>
                  <a:pt x="84" y="163"/>
                  <a:pt x="82" y="156"/>
                  <a:pt x="80" y="148"/>
                </a:cubicBezTo>
                <a:cubicBezTo>
                  <a:pt x="82" y="142"/>
                  <a:pt x="84" y="135"/>
                  <a:pt x="85" y="129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1" y="136"/>
                  <a:pt x="81" y="141"/>
                  <a:pt x="78" y="144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4"/>
                  <a:pt x="78" y="144"/>
                  <a:pt x="78" y="145"/>
                </a:cubicBezTo>
                <a:cubicBezTo>
                  <a:pt x="76" y="148"/>
                  <a:pt x="75" y="151"/>
                  <a:pt x="74" y="154"/>
                </a:cubicBezTo>
                <a:cubicBezTo>
                  <a:pt x="69" y="159"/>
                  <a:pt x="68" y="164"/>
                  <a:pt x="64" y="170"/>
                </a:cubicBezTo>
                <a:cubicBezTo>
                  <a:pt x="62" y="172"/>
                  <a:pt x="61" y="174"/>
                  <a:pt x="58" y="176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73"/>
                  <a:pt x="51" y="171"/>
                  <a:pt x="49" y="168"/>
                </a:cubicBezTo>
                <a:cubicBezTo>
                  <a:pt x="49" y="167"/>
                  <a:pt x="49" y="167"/>
                  <a:pt x="49" y="167"/>
                </a:cubicBezTo>
                <a:cubicBezTo>
                  <a:pt x="46" y="166"/>
                  <a:pt x="49" y="164"/>
                  <a:pt x="46" y="163"/>
                </a:cubicBezTo>
                <a:cubicBezTo>
                  <a:pt x="44" y="155"/>
                  <a:pt x="42" y="148"/>
                  <a:pt x="39" y="140"/>
                </a:cubicBezTo>
                <a:cubicBezTo>
                  <a:pt x="40" y="148"/>
                  <a:pt x="43" y="154"/>
                  <a:pt x="44" y="161"/>
                </a:cubicBezTo>
                <a:cubicBezTo>
                  <a:pt x="43" y="161"/>
                  <a:pt x="41" y="160"/>
                  <a:pt x="41" y="159"/>
                </a:cubicBezTo>
                <a:cubicBezTo>
                  <a:pt x="38" y="158"/>
                  <a:pt x="37" y="156"/>
                  <a:pt x="35" y="154"/>
                </a:cubicBezTo>
                <a:cubicBezTo>
                  <a:pt x="33" y="153"/>
                  <a:pt x="32" y="151"/>
                  <a:pt x="30" y="150"/>
                </a:cubicBezTo>
                <a:cubicBezTo>
                  <a:pt x="31" y="149"/>
                  <a:pt x="27" y="149"/>
                  <a:pt x="27" y="147"/>
                </a:cubicBezTo>
                <a:cubicBezTo>
                  <a:pt x="24" y="146"/>
                  <a:pt x="21" y="143"/>
                  <a:pt x="19" y="140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11" y="136"/>
                  <a:pt x="6" y="130"/>
                  <a:pt x="0" y="124"/>
                </a:cubicBezTo>
                <a:cubicBezTo>
                  <a:pt x="5" y="134"/>
                  <a:pt x="14" y="144"/>
                  <a:pt x="22" y="153"/>
                </a:cubicBezTo>
                <a:cubicBezTo>
                  <a:pt x="23" y="155"/>
                  <a:pt x="25" y="157"/>
                  <a:pt x="26" y="159"/>
                </a:cubicBezTo>
                <a:cubicBezTo>
                  <a:pt x="27" y="160"/>
                  <a:pt x="29" y="160"/>
                  <a:pt x="28" y="162"/>
                </a:cubicBezTo>
                <a:cubicBezTo>
                  <a:pt x="31" y="163"/>
                  <a:pt x="32" y="166"/>
                  <a:pt x="33" y="167"/>
                </a:cubicBezTo>
                <a:cubicBezTo>
                  <a:pt x="37" y="170"/>
                  <a:pt x="40" y="173"/>
                  <a:pt x="43" y="176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9" y="179"/>
                  <a:pt x="49" y="184"/>
                  <a:pt x="50" y="189"/>
                </a:cubicBezTo>
                <a:cubicBezTo>
                  <a:pt x="49" y="190"/>
                  <a:pt x="51" y="191"/>
                  <a:pt x="49" y="192"/>
                </a:cubicBezTo>
                <a:cubicBezTo>
                  <a:pt x="46" y="197"/>
                  <a:pt x="45" y="202"/>
                  <a:pt x="44" y="207"/>
                </a:cubicBezTo>
                <a:cubicBezTo>
                  <a:pt x="40" y="218"/>
                  <a:pt x="40" y="230"/>
                  <a:pt x="42" y="242"/>
                </a:cubicBezTo>
                <a:cubicBezTo>
                  <a:pt x="41" y="243"/>
                  <a:pt x="43" y="245"/>
                  <a:pt x="43" y="246"/>
                </a:cubicBezTo>
                <a:cubicBezTo>
                  <a:pt x="43" y="247"/>
                  <a:pt x="42" y="248"/>
                  <a:pt x="44" y="249"/>
                </a:cubicBezTo>
                <a:cubicBezTo>
                  <a:pt x="43" y="254"/>
                  <a:pt x="49" y="256"/>
                  <a:pt x="54" y="259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6"/>
                  <a:pt x="56" y="253"/>
                  <a:pt x="57" y="251"/>
                </a:cubicBezTo>
                <a:cubicBezTo>
                  <a:pt x="59" y="236"/>
                  <a:pt x="65" y="222"/>
                  <a:pt x="67" y="207"/>
                </a:cubicBezTo>
                <a:cubicBezTo>
                  <a:pt x="66" y="206"/>
                  <a:pt x="69" y="206"/>
                  <a:pt x="67" y="205"/>
                </a:cubicBezTo>
                <a:cubicBezTo>
                  <a:pt x="69" y="203"/>
                  <a:pt x="68" y="200"/>
                  <a:pt x="70" y="197"/>
                </a:cubicBezTo>
                <a:cubicBezTo>
                  <a:pt x="71" y="183"/>
                  <a:pt x="74" y="169"/>
                  <a:pt x="78" y="155"/>
                </a:cubicBezTo>
                <a:cubicBezTo>
                  <a:pt x="79" y="160"/>
                  <a:pt x="80" y="167"/>
                  <a:pt x="83" y="172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4" y="174"/>
                  <a:pt x="83" y="176"/>
                  <a:pt x="84" y="177"/>
                </a:cubicBezTo>
                <a:cubicBezTo>
                  <a:pt x="85" y="177"/>
                  <a:pt x="85" y="177"/>
                  <a:pt x="85" y="177"/>
                </a:cubicBezTo>
                <a:cubicBezTo>
                  <a:pt x="84" y="180"/>
                  <a:pt x="85" y="182"/>
                  <a:pt x="86" y="185"/>
                </a:cubicBezTo>
                <a:cubicBezTo>
                  <a:pt x="90" y="193"/>
                  <a:pt x="91" y="202"/>
                  <a:pt x="96" y="210"/>
                </a:cubicBezTo>
                <a:cubicBezTo>
                  <a:pt x="97" y="214"/>
                  <a:pt x="100" y="218"/>
                  <a:pt x="102" y="222"/>
                </a:cubicBezTo>
                <a:cubicBezTo>
                  <a:pt x="102" y="227"/>
                  <a:pt x="106" y="231"/>
                  <a:pt x="108" y="235"/>
                </a:cubicBezTo>
                <a:cubicBezTo>
                  <a:pt x="107" y="240"/>
                  <a:pt x="105" y="245"/>
                  <a:pt x="105" y="250"/>
                </a:cubicBezTo>
                <a:cubicBezTo>
                  <a:pt x="107" y="257"/>
                  <a:pt x="106" y="265"/>
                  <a:pt x="109" y="273"/>
                </a:cubicBezTo>
                <a:cubicBezTo>
                  <a:pt x="105" y="277"/>
                  <a:pt x="105" y="277"/>
                  <a:pt x="105" y="277"/>
                </a:cubicBezTo>
                <a:cubicBezTo>
                  <a:pt x="106" y="278"/>
                  <a:pt x="106" y="278"/>
                  <a:pt x="106" y="278"/>
                </a:cubicBezTo>
                <a:cubicBezTo>
                  <a:pt x="106" y="279"/>
                  <a:pt x="105" y="277"/>
                  <a:pt x="104" y="278"/>
                </a:cubicBezTo>
                <a:cubicBezTo>
                  <a:pt x="106" y="279"/>
                  <a:pt x="106" y="279"/>
                  <a:pt x="106" y="279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3" y="280"/>
                  <a:pt x="102" y="281"/>
                  <a:pt x="102" y="281"/>
                </a:cubicBezTo>
                <a:cubicBezTo>
                  <a:pt x="102" y="281"/>
                  <a:pt x="102" y="281"/>
                  <a:pt x="103" y="281"/>
                </a:cubicBezTo>
                <a:cubicBezTo>
                  <a:pt x="103" y="282"/>
                  <a:pt x="101" y="281"/>
                  <a:pt x="100" y="282"/>
                </a:cubicBezTo>
                <a:cubicBezTo>
                  <a:pt x="100" y="282"/>
                  <a:pt x="100" y="283"/>
                  <a:pt x="101" y="283"/>
                </a:cubicBezTo>
                <a:cubicBezTo>
                  <a:pt x="99" y="283"/>
                  <a:pt x="99" y="284"/>
                  <a:pt x="98" y="285"/>
                </a:cubicBezTo>
                <a:cubicBezTo>
                  <a:pt x="99" y="285"/>
                  <a:pt x="99" y="285"/>
                  <a:pt x="99" y="285"/>
                </a:cubicBezTo>
                <a:cubicBezTo>
                  <a:pt x="99" y="285"/>
                  <a:pt x="99" y="284"/>
                  <a:pt x="100" y="284"/>
                </a:cubicBezTo>
                <a:cubicBezTo>
                  <a:pt x="101" y="284"/>
                  <a:pt x="98" y="285"/>
                  <a:pt x="98" y="287"/>
                </a:cubicBezTo>
                <a:cubicBezTo>
                  <a:pt x="98" y="286"/>
                  <a:pt x="97" y="287"/>
                  <a:pt x="97" y="286"/>
                </a:cubicBezTo>
                <a:cubicBezTo>
                  <a:pt x="97" y="287"/>
                  <a:pt x="97" y="287"/>
                  <a:pt x="97" y="287"/>
                </a:cubicBezTo>
                <a:cubicBezTo>
                  <a:pt x="97" y="287"/>
                  <a:pt x="97" y="287"/>
                  <a:pt x="98" y="287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97" y="288"/>
                  <a:pt x="96" y="288"/>
                  <a:pt x="96" y="289"/>
                </a:cubicBezTo>
                <a:cubicBezTo>
                  <a:pt x="95" y="289"/>
                  <a:pt x="95" y="289"/>
                  <a:pt x="95" y="289"/>
                </a:cubicBezTo>
                <a:cubicBezTo>
                  <a:pt x="95" y="289"/>
                  <a:pt x="94" y="289"/>
                  <a:pt x="94" y="290"/>
                </a:cubicBezTo>
                <a:cubicBezTo>
                  <a:pt x="94" y="290"/>
                  <a:pt x="94" y="290"/>
                  <a:pt x="94" y="290"/>
                </a:cubicBezTo>
                <a:cubicBezTo>
                  <a:pt x="95" y="291"/>
                  <a:pt x="94" y="291"/>
                  <a:pt x="93" y="292"/>
                </a:cubicBezTo>
                <a:cubicBezTo>
                  <a:pt x="92" y="291"/>
                  <a:pt x="92" y="291"/>
                  <a:pt x="92" y="291"/>
                </a:cubicBezTo>
                <a:cubicBezTo>
                  <a:pt x="92" y="292"/>
                  <a:pt x="92" y="292"/>
                  <a:pt x="92" y="292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1" y="293"/>
                  <a:pt x="91" y="293"/>
                </a:cubicBezTo>
                <a:cubicBezTo>
                  <a:pt x="91" y="293"/>
                  <a:pt x="91" y="293"/>
                  <a:pt x="91" y="293"/>
                </a:cubicBezTo>
                <a:cubicBezTo>
                  <a:pt x="91" y="294"/>
                  <a:pt x="91" y="293"/>
                  <a:pt x="92" y="294"/>
                </a:cubicBezTo>
                <a:cubicBezTo>
                  <a:pt x="88" y="297"/>
                  <a:pt x="86" y="300"/>
                  <a:pt x="84" y="304"/>
                </a:cubicBezTo>
                <a:cubicBezTo>
                  <a:pt x="84" y="304"/>
                  <a:pt x="84" y="304"/>
                  <a:pt x="84" y="304"/>
                </a:cubicBezTo>
                <a:cubicBezTo>
                  <a:pt x="82" y="305"/>
                  <a:pt x="82" y="305"/>
                  <a:pt x="82" y="305"/>
                </a:cubicBezTo>
                <a:cubicBezTo>
                  <a:pt x="82" y="308"/>
                  <a:pt x="79" y="310"/>
                  <a:pt x="78" y="313"/>
                </a:cubicBezTo>
                <a:cubicBezTo>
                  <a:pt x="74" y="316"/>
                  <a:pt x="73" y="320"/>
                  <a:pt x="69" y="323"/>
                </a:cubicBezTo>
                <a:cubicBezTo>
                  <a:pt x="68" y="326"/>
                  <a:pt x="66" y="329"/>
                  <a:pt x="64" y="332"/>
                </a:cubicBezTo>
                <a:cubicBezTo>
                  <a:pt x="62" y="333"/>
                  <a:pt x="63" y="335"/>
                  <a:pt x="61" y="336"/>
                </a:cubicBezTo>
                <a:cubicBezTo>
                  <a:pt x="59" y="339"/>
                  <a:pt x="54" y="342"/>
                  <a:pt x="55" y="345"/>
                </a:cubicBezTo>
                <a:cubicBezTo>
                  <a:pt x="56" y="345"/>
                  <a:pt x="56" y="346"/>
                  <a:pt x="56" y="347"/>
                </a:cubicBezTo>
                <a:cubicBezTo>
                  <a:pt x="57" y="348"/>
                  <a:pt x="58" y="350"/>
                  <a:pt x="60" y="350"/>
                </a:cubicBezTo>
                <a:cubicBezTo>
                  <a:pt x="63" y="346"/>
                  <a:pt x="64" y="343"/>
                  <a:pt x="67" y="339"/>
                </a:cubicBezTo>
                <a:cubicBezTo>
                  <a:pt x="68" y="335"/>
                  <a:pt x="72" y="331"/>
                  <a:pt x="74" y="327"/>
                </a:cubicBezTo>
                <a:cubicBezTo>
                  <a:pt x="87" y="309"/>
                  <a:pt x="103" y="291"/>
                  <a:pt x="119" y="274"/>
                </a:cubicBezTo>
                <a:cubicBezTo>
                  <a:pt x="118" y="274"/>
                  <a:pt x="119" y="273"/>
                  <a:pt x="120" y="273"/>
                </a:cubicBezTo>
                <a:cubicBezTo>
                  <a:pt x="119" y="273"/>
                  <a:pt x="119" y="273"/>
                  <a:pt x="119" y="273"/>
                </a:cubicBezTo>
                <a:cubicBezTo>
                  <a:pt x="122" y="272"/>
                  <a:pt x="120" y="269"/>
                  <a:pt x="124" y="269"/>
                </a:cubicBezTo>
                <a:cubicBezTo>
                  <a:pt x="129" y="263"/>
                  <a:pt x="129" y="263"/>
                  <a:pt x="129" y="263"/>
                </a:cubicBezTo>
                <a:cubicBezTo>
                  <a:pt x="129" y="262"/>
                  <a:pt x="130" y="261"/>
                  <a:pt x="132" y="261"/>
                </a:cubicBezTo>
                <a:cubicBezTo>
                  <a:pt x="138" y="255"/>
                  <a:pt x="145" y="249"/>
                  <a:pt x="150" y="242"/>
                </a:cubicBezTo>
                <a:cubicBezTo>
                  <a:pt x="152" y="242"/>
                  <a:pt x="155" y="241"/>
                  <a:pt x="155" y="239"/>
                </a:cubicBezTo>
                <a:cubicBezTo>
                  <a:pt x="155" y="238"/>
                  <a:pt x="154" y="237"/>
                  <a:pt x="154" y="236"/>
                </a:cubicBezTo>
                <a:cubicBezTo>
                  <a:pt x="162" y="234"/>
                  <a:pt x="171" y="232"/>
                  <a:pt x="178" y="231"/>
                </a:cubicBezTo>
                <a:cubicBezTo>
                  <a:pt x="180" y="231"/>
                  <a:pt x="180" y="231"/>
                  <a:pt x="181" y="231"/>
                </a:cubicBezTo>
                <a:cubicBezTo>
                  <a:pt x="186" y="229"/>
                  <a:pt x="191" y="229"/>
                  <a:pt x="196" y="227"/>
                </a:cubicBezTo>
                <a:cubicBezTo>
                  <a:pt x="201" y="227"/>
                  <a:pt x="206" y="225"/>
                  <a:pt x="211" y="225"/>
                </a:cubicBezTo>
                <a:cubicBezTo>
                  <a:pt x="222" y="223"/>
                  <a:pt x="232" y="220"/>
                  <a:pt x="243" y="218"/>
                </a:cubicBezTo>
                <a:cubicBezTo>
                  <a:pt x="246" y="219"/>
                  <a:pt x="249" y="221"/>
                  <a:pt x="253" y="221"/>
                </a:cubicBezTo>
                <a:cubicBezTo>
                  <a:pt x="258" y="222"/>
                  <a:pt x="263" y="225"/>
                  <a:pt x="268" y="226"/>
                </a:cubicBezTo>
                <a:cubicBezTo>
                  <a:pt x="274" y="228"/>
                  <a:pt x="279" y="231"/>
                  <a:pt x="285" y="232"/>
                </a:cubicBezTo>
                <a:cubicBezTo>
                  <a:pt x="296" y="236"/>
                  <a:pt x="307" y="240"/>
                  <a:pt x="318" y="243"/>
                </a:cubicBezTo>
                <a:cubicBezTo>
                  <a:pt x="320" y="244"/>
                  <a:pt x="323" y="245"/>
                  <a:pt x="325" y="244"/>
                </a:cubicBezTo>
                <a:cubicBezTo>
                  <a:pt x="336" y="247"/>
                  <a:pt x="349" y="250"/>
                  <a:pt x="360" y="252"/>
                </a:cubicBezTo>
                <a:cubicBezTo>
                  <a:pt x="354" y="250"/>
                  <a:pt x="349" y="248"/>
                  <a:pt x="344" y="246"/>
                </a:cubicBezTo>
                <a:cubicBezTo>
                  <a:pt x="344" y="246"/>
                  <a:pt x="344" y="246"/>
                  <a:pt x="344" y="246"/>
                </a:cubicBezTo>
                <a:cubicBezTo>
                  <a:pt x="351" y="248"/>
                  <a:pt x="359" y="249"/>
                  <a:pt x="365" y="250"/>
                </a:cubicBezTo>
                <a:cubicBezTo>
                  <a:pt x="361" y="248"/>
                  <a:pt x="355" y="247"/>
                  <a:pt x="352" y="244"/>
                </a:cubicBezTo>
                <a:cubicBezTo>
                  <a:pt x="353" y="245"/>
                  <a:pt x="353" y="245"/>
                  <a:pt x="353" y="245"/>
                </a:cubicBezTo>
                <a:cubicBezTo>
                  <a:pt x="352" y="244"/>
                  <a:pt x="351" y="244"/>
                  <a:pt x="351" y="244"/>
                </a:cubicBezTo>
                <a:cubicBezTo>
                  <a:pt x="351" y="245"/>
                  <a:pt x="351" y="245"/>
                  <a:pt x="351" y="245"/>
                </a:cubicBezTo>
                <a:cubicBezTo>
                  <a:pt x="351" y="244"/>
                  <a:pt x="350" y="244"/>
                  <a:pt x="349" y="244"/>
                </a:cubicBezTo>
                <a:cubicBezTo>
                  <a:pt x="349" y="243"/>
                  <a:pt x="350" y="243"/>
                  <a:pt x="349" y="243"/>
                </a:cubicBezTo>
                <a:cubicBezTo>
                  <a:pt x="348" y="243"/>
                  <a:pt x="347" y="242"/>
                  <a:pt x="346" y="241"/>
                </a:cubicBezTo>
                <a:cubicBezTo>
                  <a:pt x="345" y="241"/>
                  <a:pt x="345" y="242"/>
                  <a:pt x="344" y="242"/>
                </a:cubicBezTo>
                <a:cubicBezTo>
                  <a:pt x="344" y="242"/>
                  <a:pt x="344" y="242"/>
                  <a:pt x="344" y="242"/>
                </a:cubicBezTo>
                <a:cubicBezTo>
                  <a:pt x="343" y="241"/>
                  <a:pt x="344" y="241"/>
                  <a:pt x="344" y="241"/>
                </a:cubicBezTo>
                <a:cubicBezTo>
                  <a:pt x="341" y="239"/>
                  <a:pt x="340" y="238"/>
                  <a:pt x="337" y="236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35" y="234"/>
                  <a:pt x="329" y="234"/>
                  <a:pt x="326" y="231"/>
                </a:cubicBezTo>
                <a:cubicBezTo>
                  <a:pt x="324" y="231"/>
                  <a:pt x="323" y="230"/>
                  <a:pt x="321" y="229"/>
                </a:cubicBezTo>
                <a:cubicBezTo>
                  <a:pt x="318" y="228"/>
                  <a:pt x="314" y="227"/>
                  <a:pt x="312" y="225"/>
                </a:cubicBezTo>
                <a:cubicBezTo>
                  <a:pt x="304" y="222"/>
                  <a:pt x="298" y="220"/>
                  <a:pt x="290" y="217"/>
                </a:cubicBezTo>
                <a:cubicBezTo>
                  <a:pt x="287" y="216"/>
                  <a:pt x="284" y="215"/>
                  <a:pt x="282" y="214"/>
                </a:cubicBezTo>
                <a:cubicBezTo>
                  <a:pt x="277" y="213"/>
                  <a:pt x="273" y="211"/>
                  <a:pt x="269" y="210"/>
                </a:cubicBezTo>
                <a:cubicBezTo>
                  <a:pt x="273" y="208"/>
                  <a:pt x="277" y="207"/>
                  <a:pt x="281" y="206"/>
                </a:cubicBezTo>
                <a:cubicBezTo>
                  <a:pt x="277" y="206"/>
                  <a:pt x="274" y="208"/>
                  <a:pt x="270" y="207"/>
                </a:cubicBezTo>
                <a:cubicBezTo>
                  <a:pt x="270" y="206"/>
                  <a:pt x="271" y="206"/>
                  <a:pt x="272" y="206"/>
                </a:cubicBezTo>
                <a:cubicBezTo>
                  <a:pt x="268" y="206"/>
                  <a:pt x="264" y="207"/>
                  <a:pt x="260" y="207"/>
                </a:cubicBezTo>
                <a:cubicBezTo>
                  <a:pt x="259" y="205"/>
                  <a:pt x="256" y="208"/>
                  <a:pt x="255" y="206"/>
                </a:cubicBezTo>
                <a:cubicBezTo>
                  <a:pt x="245" y="204"/>
                  <a:pt x="237" y="203"/>
                  <a:pt x="228" y="201"/>
                </a:cubicBezTo>
                <a:cubicBezTo>
                  <a:pt x="232" y="200"/>
                  <a:pt x="236" y="199"/>
                  <a:pt x="240" y="199"/>
                </a:cubicBezTo>
                <a:cubicBezTo>
                  <a:pt x="240" y="198"/>
                  <a:pt x="242" y="199"/>
                  <a:pt x="243" y="198"/>
                </a:cubicBezTo>
                <a:cubicBezTo>
                  <a:pt x="257" y="196"/>
                  <a:pt x="270" y="193"/>
                  <a:pt x="283" y="190"/>
                </a:cubicBezTo>
                <a:cubicBezTo>
                  <a:pt x="291" y="188"/>
                  <a:pt x="299" y="188"/>
                  <a:pt x="306" y="186"/>
                </a:cubicBezTo>
                <a:cubicBezTo>
                  <a:pt x="313" y="184"/>
                  <a:pt x="321" y="183"/>
                  <a:pt x="327" y="181"/>
                </a:cubicBezTo>
                <a:cubicBezTo>
                  <a:pt x="337" y="179"/>
                  <a:pt x="345" y="175"/>
                  <a:pt x="355" y="174"/>
                </a:cubicBezTo>
                <a:cubicBezTo>
                  <a:pt x="363" y="171"/>
                  <a:pt x="372" y="170"/>
                  <a:pt x="380" y="167"/>
                </a:cubicBezTo>
                <a:cubicBezTo>
                  <a:pt x="376" y="167"/>
                  <a:pt x="372" y="168"/>
                  <a:pt x="369" y="168"/>
                </a:cubicBezTo>
                <a:cubicBezTo>
                  <a:pt x="375" y="166"/>
                  <a:pt x="382" y="165"/>
                  <a:pt x="389" y="163"/>
                </a:cubicBezTo>
                <a:cubicBezTo>
                  <a:pt x="386" y="163"/>
                  <a:pt x="383" y="162"/>
                  <a:pt x="381" y="164"/>
                </a:cubicBezTo>
                <a:close/>
                <a:moveTo>
                  <a:pt x="52" y="187"/>
                </a:moveTo>
                <a:cubicBezTo>
                  <a:pt x="49" y="180"/>
                  <a:pt x="49" y="180"/>
                  <a:pt x="49" y="180"/>
                </a:cubicBezTo>
                <a:cubicBezTo>
                  <a:pt x="51" y="180"/>
                  <a:pt x="53" y="181"/>
                  <a:pt x="55" y="182"/>
                </a:cubicBezTo>
                <a:cubicBezTo>
                  <a:pt x="54" y="184"/>
                  <a:pt x="54" y="186"/>
                  <a:pt x="52" y="187"/>
                </a:cubicBezTo>
                <a:close/>
                <a:moveTo>
                  <a:pt x="79" y="153"/>
                </a:moveTo>
                <a:cubicBezTo>
                  <a:pt x="79" y="151"/>
                  <a:pt x="79" y="151"/>
                  <a:pt x="79" y="151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8" y="152"/>
                  <a:pt x="80" y="155"/>
                  <a:pt x="80" y="156"/>
                </a:cubicBezTo>
                <a:cubicBezTo>
                  <a:pt x="81" y="158"/>
                  <a:pt x="81" y="160"/>
                  <a:pt x="83" y="161"/>
                </a:cubicBezTo>
                <a:cubicBezTo>
                  <a:pt x="82" y="161"/>
                  <a:pt x="82" y="162"/>
                  <a:pt x="82" y="162"/>
                </a:cubicBezTo>
                <a:cubicBezTo>
                  <a:pt x="83" y="163"/>
                  <a:pt x="83" y="164"/>
                  <a:pt x="83" y="165"/>
                </a:cubicBezTo>
                <a:cubicBezTo>
                  <a:pt x="81" y="162"/>
                  <a:pt x="80" y="157"/>
                  <a:pt x="79" y="153"/>
                </a:cubicBezTo>
                <a:close/>
                <a:moveTo>
                  <a:pt x="186" y="217"/>
                </a:moveTo>
                <a:cubicBezTo>
                  <a:pt x="183" y="217"/>
                  <a:pt x="181" y="219"/>
                  <a:pt x="178" y="218"/>
                </a:cubicBezTo>
                <a:cubicBezTo>
                  <a:pt x="178" y="219"/>
                  <a:pt x="178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6" y="219"/>
                </a:cubicBezTo>
                <a:cubicBezTo>
                  <a:pt x="177" y="215"/>
                  <a:pt x="180" y="212"/>
                  <a:pt x="182" y="209"/>
                </a:cubicBezTo>
                <a:cubicBezTo>
                  <a:pt x="183" y="209"/>
                  <a:pt x="183" y="209"/>
                  <a:pt x="183" y="209"/>
                </a:cubicBezTo>
                <a:cubicBezTo>
                  <a:pt x="182" y="209"/>
                  <a:pt x="182" y="209"/>
                  <a:pt x="182" y="209"/>
                </a:cubicBezTo>
                <a:cubicBezTo>
                  <a:pt x="183" y="210"/>
                  <a:pt x="185" y="211"/>
                  <a:pt x="187" y="210"/>
                </a:cubicBezTo>
                <a:cubicBezTo>
                  <a:pt x="194" y="208"/>
                  <a:pt x="201" y="205"/>
                  <a:pt x="209" y="207"/>
                </a:cubicBezTo>
                <a:cubicBezTo>
                  <a:pt x="209" y="208"/>
                  <a:pt x="211" y="208"/>
                  <a:pt x="213" y="208"/>
                </a:cubicBezTo>
                <a:cubicBezTo>
                  <a:pt x="215" y="209"/>
                  <a:pt x="217" y="209"/>
                  <a:pt x="219" y="210"/>
                </a:cubicBezTo>
                <a:cubicBezTo>
                  <a:pt x="208" y="212"/>
                  <a:pt x="196" y="214"/>
                  <a:pt x="186" y="217"/>
                </a:cubicBezTo>
                <a:close/>
                <a:moveTo>
                  <a:pt x="360" y="168"/>
                </a:moveTo>
                <a:cubicBezTo>
                  <a:pt x="359" y="168"/>
                  <a:pt x="361" y="167"/>
                  <a:pt x="361" y="167"/>
                </a:cubicBezTo>
                <a:cubicBezTo>
                  <a:pt x="362" y="167"/>
                  <a:pt x="362" y="167"/>
                  <a:pt x="362" y="167"/>
                </a:cubicBezTo>
                <a:lnTo>
                  <a:pt x="360" y="168"/>
                </a:lnTo>
                <a:close/>
              </a:path>
            </a:pathLst>
          </a:custGeom>
          <a:solidFill>
            <a:srgbClr val="3F44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325799409"/>
              </p:ext>
            </p:extLst>
          </p:nvPr>
        </p:nvGraphicFramePr>
        <p:xfrm>
          <a:off x="4380817" y="1261973"/>
          <a:ext cx="5980376" cy="5197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-32389" y="6473921"/>
            <a:ext cx="12224389" cy="424896"/>
            <a:chOff x="-32389" y="6473921"/>
            <a:chExt cx="12224389" cy="424896"/>
          </a:xfrm>
        </p:grpSpPr>
        <p:pic>
          <p:nvPicPr>
            <p:cNvPr id="54" name="Picture 2" descr="C:\Users\admin\Desktop\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389" y="6473921"/>
              <a:ext cx="4904253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5"/>
            <a:stretch/>
          </p:blipFill>
          <p:spPr bwMode="auto">
            <a:xfrm>
              <a:off x="4862239" y="6483546"/>
              <a:ext cx="4677907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" r="41149"/>
            <a:stretch/>
          </p:blipFill>
          <p:spPr bwMode="auto">
            <a:xfrm>
              <a:off x="9532101" y="6498439"/>
              <a:ext cx="2659899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56" y="3573253"/>
            <a:ext cx="720000" cy="7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8" y="5243590"/>
            <a:ext cx="720000" cy="7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8" y="1902916"/>
            <a:ext cx="720000" cy="72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37756" y="2001306"/>
            <a:ext cx="166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专业知识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734711" y="5341980"/>
            <a:ext cx="166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实践操作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34711" y="3671643"/>
            <a:ext cx="166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专业技能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1" name="Picture 3" descr="E:\PPT\PPT中国风元素\梅花PNG免抠图素材\3299168202027027296.png"/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3601"/>
            <a:ext cx="4089410" cy="40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2135188" y="369844"/>
            <a:ext cx="2568987" cy="568423"/>
            <a:chOff x="3043980" y="362046"/>
            <a:chExt cx="2568987" cy="568423"/>
          </a:xfrm>
        </p:grpSpPr>
        <p:grpSp>
          <p:nvGrpSpPr>
            <p:cNvPr id="23" name="组合 22"/>
            <p:cNvGrpSpPr/>
            <p:nvPr>
              <p:custDataLst>
                <p:tags r:id="rId1"/>
              </p:custDataLst>
            </p:nvPr>
          </p:nvGrpSpPr>
          <p:grpSpPr>
            <a:xfrm>
              <a:off x="3043980" y="362046"/>
              <a:ext cx="2568987" cy="568423"/>
              <a:chOff x="3427770" y="1399334"/>
              <a:chExt cx="2568987" cy="568423"/>
            </a:xfrm>
            <a:solidFill>
              <a:srgbClr val="252B2B"/>
            </a:solidFill>
          </p:grpSpPr>
          <p:sp>
            <p:nvSpPr>
              <p:cNvPr id="25" name="Freeform 148"/>
              <p:cNvSpPr>
                <a:spLocks/>
              </p:cNvSpPr>
              <p:nvPr/>
            </p:nvSpPr>
            <p:spPr bwMode="auto">
              <a:xfrm>
                <a:off x="3427770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48"/>
              <p:cNvSpPr>
                <a:spLocks/>
              </p:cNvSpPr>
              <p:nvPr/>
            </p:nvSpPr>
            <p:spPr bwMode="auto">
              <a:xfrm>
                <a:off x="4027293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TextBox 7"/>
            <p:cNvSpPr txBox="1"/>
            <p:nvPr/>
          </p:nvSpPr>
          <p:spPr>
            <a:xfrm>
              <a:off x="3433970" y="383218"/>
              <a:ext cx="1648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粗倩简体" pitchFamily="65" charset="-122"/>
                  <a:ea typeface="方正粗倩简体" pitchFamily="65" charset="-122"/>
                </a:rPr>
                <a:t>专业技能</a:t>
              </a:r>
              <a:endParaRPr lang="zh-CN" altLang="en-US" sz="2800" dirty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endParaRPr>
            </a:p>
          </p:txBody>
        </p:sp>
      </p:grpSp>
      <p:sp>
        <p:nvSpPr>
          <p:cNvPr id="27" name="Freeform 113"/>
          <p:cNvSpPr>
            <a:spLocks noEditPoints="1"/>
          </p:cNvSpPr>
          <p:nvPr/>
        </p:nvSpPr>
        <p:spPr bwMode="auto">
          <a:xfrm>
            <a:off x="10361193" y="4838424"/>
            <a:ext cx="1830807" cy="1660016"/>
          </a:xfrm>
          <a:custGeom>
            <a:avLst/>
            <a:gdLst>
              <a:gd name="T0" fmla="*/ 325 w 389"/>
              <a:gd name="T1" fmla="*/ 171 h 350"/>
              <a:gd name="T2" fmla="*/ 257 w 389"/>
              <a:gd name="T3" fmla="*/ 175 h 350"/>
              <a:gd name="T4" fmla="*/ 244 w 389"/>
              <a:gd name="T5" fmla="*/ 142 h 350"/>
              <a:gd name="T6" fmla="*/ 289 w 389"/>
              <a:gd name="T7" fmla="*/ 55 h 350"/>
              <a:gd name="T8" fmla="*/ 282 w 389"/>
              <a:gd name="T9" fmla="*/ 59 h 350"/>
              <a:gd name="T10" fmla="*/ 282 w 389"/>
              <a:gd name="T11" fmla="*/ 62 h 350"/>
              <a:gd name="T12" fmla="*/ 275 w 389"/>
              <a:gd name="T13" fmla="*/ 68 h 350"/>
              <a:gd name="T14" fmla="*/ 260 w 389"/>
              <a:gd name="T15" fmla="*/ 80 h 350"/>
              <a:gd name="T16" fmla="*/ 247 w 389"/>
              <a:gd name="T17" fmla="*/ 94 h 350"/>
              <a:gd name="T18" fmla="*/ 243 w 389"/>
              <a:gd name="T19" fmla="*/ 99 h 350"/>
              <a:gd name="T20" fmla="*/ 210 w 389"/>
              <a:gd name="T21" fmla="*/ 151 h 350"/>
              <a:gd name="T22" fmla="*/ 193 w 389"/>
              <a:gd name="T23" fmla="*/ 189 h 350"/>
              <a:gd name="T24" fmla="*/ 191 w 389"/>
              <a:gd name="T25" fmla="*/ 175 h 350"/>
              <a:gd name="T26" fmla="*/ 169 w 389"/>
              <a:gd name="T27" fmla="*/ 198 h 350"/>
              <a:gd name="T28" fmla="*/ 213 w 389"/>
              <a:gd name="T29" fmla="*/ 102 h 350"/>
              <a:gd name="T30" fmla="*/ 246 w 389"/>
              <a:gd name="T31" fmla="*/ 29 h 350"/>
              <a:gd name="T32" fmla="*/ 227 w 389"/>
              <a:gd name="T33" fmla="*/ 65 h 350"/>
              <a:gd name="T34" fmla="*/ 216 w 389"/>
              <a:gd name="T35" fmla="*/ 87 h 350"/>
              <a:gd name="T36" fmla="*/ 176 w 389"/>
              <a:gd name="T37" fmla="*/ 0 h 350"/>
              <a:gd name="T38" fmla="*/ 177 w 389"/>
              <a:gd name="T39" fmla="*/ 12 h 350"/>
              <a:gd name="T40" fmla="*/ 180 w 389"/>
              <a:gd name="T41" fmla="*/ 20 h 350"/>
              <a:gd name="T42" fmla="*/ 181 w 389"/>
              <a:gd name="T43" fmla="*/ 36 h 350"/>
              <a:gd name="T44" fmla="*/ 190 w 389"/>
              <a:gd name="T45" fmla="*/ 57 h 350"/>
              <a:gd name="T46" fmla="*/ 209 w 389"/>
              <a:gd name="T47" fmla="*/ 104 h 350"/>
              <a:gd name="T48" fmla="*/ 159 w 389"/>
              <a:gd name="T49" fmla="*/ 217 h 350"/>
              <a:gd name="T50" fmla="*/ 125 w 389"/>
              <a:gd name="T51" fmla="*/ 258 h 350"/>
              <a:gd name="T52" fmla="*/ 117 w 389"/>
              <a:gd name="T53" fmla="*/ 255 h 350"/>
              <a:gd name="T54" fmla="*/ 120 w 389"/>
              <a:gd name="T55" fmla="*/ 197 h 350"/>
              <a:gd name="T56" fmla="*/ 96 w 389"/>
              <a:gd name="T57" fmla="*/ 177 h 350"/>
              <a:gd name="T58" fmla="*/ 93 w 389"/>
              <a:gd name="T59" fmla="*/ 173 h 350"/>
              <a:gd name="T60" fmla="*/ 88 w 389"/>
              <a:gd name="T61" fmla="*/ 170 h 350"/>
              <a:gd name="T62" fmla="*/ 74 w 389"/>
              <a:gd name="T63" fmla="*/ 154 h 350"/>
              <a:gd name="T64" fmla="*/ 39 w 389"/>
              <a:gd name="T65" fmla="*/ 140 h 350"/>
              <a:gd name="T66" fmla="*/ 19 w 389"/>
              <a:gd name="T67" fmla="*/ 141 h 350"/>
              <a:gd name="T68" fmla="*/ 43 w 389"/>
              <a:gd name="T69" fmla="*/ 176 h 350"/>
              <a:gd name="T70" fmla="*/ 54 w 389"/>
              <a:gd name="T71" fmla="*/ 259 h 350"/>
              <a:gd name="T72" fmla="*/ 83 w 389"/>
              <a:gd name="T73" fmla="*/ 172 h 350"/>
              <a:gd name="T74" fmla="*/ 108 w 389"/>
              <a:gd name="T75" fmla="*/ 235 h 350"/>
              <a:gd name="T76" fmla="*/ 104 w 389"/>
              <a:gd name="T77" fmla="*/ 280 h 350"/>
              <a:gd name="T78" fmla="*/ 99 w 389"/>
              <a:gd name="T79" fmla="*/ 285 h 350"/>
              <a:gd name="T80" fmla="*/ 96 w 389"/>
              <a:gd name="T81" fmla="*/ 289 h 350"/>
              <a:gd name="T82" fmla="*/ 92 w 389"/>
              <a:gd name="T83" fmla="*/ 293 h 350"/>
              <a:gd name="T84" fmla="*/ 82 w 389"/>
              <a:gd name="T85" fmla="*/ 305 h 350"/>
              <a:gd name="T86" fmla="*/ 60 w 389"/>
              <a:gd name="T87" fmla="*/ 350 h 350"/>
              <a:gd name="T88" fmla="*/ 129 w 389"/>
              <a:gd name="T89" fmla="*/ 263 h 350"/>
              <a:gd name="T90" fmla="*/ 196 w 389"/>
              <a:gd name="T91" fmla="*/ 227 h 350"/>
              <a:gd name="T92" fmla="*/ 325 w 389"/>
              <a:gd name="T93" fmla="*/ 244 h 350"/>
              <a:gd name="T94" fmla="*/ 351 w 389"/>
              <a:gd name="T95" fmla="*/ 244 h 350"/>
              <a:gd name="T96" fmla="*/ 344 w 389"/>
              <a:gd name="T97" fmla="*/ 241 h 350"/>
              <a:gd name="T98" fmla="*/ 282 w 389"/>
              <a:gd name="T99" fmla="*/ 214 h 350"/>
              <a:gd name="T100" fmla="*/ 228 w 389"/>
              <a:gd name="T101" fmla="*/ 201 h 350"/>
              <a:gd name="T102" fmla="*/ 380 w 389"/>
              <a:gd name="T103" fmla="*/ 167 h 350"/>
              <a:gd name="T104" fmla="*/ 52 w 389"/>
              <a:gd name="T105" fmla="*/ 187 h 350"/>
              <a:gd name="T106" fmla="*/ 83 w 389"/>
              <a:gd name="T107" fmla="*/ 165 h 350"/>
              <a:gd name="T108" fmla="*/ 176 w 389"/>
              <a:gd name="T109" fmla="*/ 219 h 350"/>
              <a:gd name="T110" fmla="*/ 219 w 389"/>
              <a:gd name="T111" fmla="*/ 21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9" h="350">
                <a:moveTo>
                  <a:pt x="381" y="164"/>
                </a:moveTo>
                <a:cubicBezTo>
                  <a:pt x="376" y="165"/>
                  <a:pt x="371" y="166"/>
                  <a:pt x="366" y="167"/>
                </a:cubicBezTo>
                <a:cubicBezTo>
                  <a:pt x="365" y="167"/>
                  <a:pt x="363" y="168"/>
                  <a:pt x="362" y="167"/>
                </a:cubicBezTo>
                <a:cubicBezTo>
                  <a:pt x="366" y="166"/>
                  <a:pt x="369" y="165"/>
                  <a:pt x="373" y="164"/>
                </a:cubicBezTo>
                <a:cubicBezTo>
                  <a:pt x="361" y="166"/>
                  <a:pt x="350" y="169"/>
                  <a:pt x="338" y="170"/>
                </a:cubicBezTo>
                <a:cubicBezTo>
                  <a:pt x="337" y="170"/>
                  <a:pt x="337" y="170"/>
                  <a:pt x="337" y="170"/>
                </a:cubicBezTo>
                <a:cubicBezTo>
                  <a:pt x="334" y="171"/>
                  <a:pt x="328" y="171"/>
                  <a:pt x="325" y="171"/>
                </a:cubicBezTo>
                <a:cubicBezTo>
                  <a:pt x="316" y="171"/>
                  <a:pt x="308" y="171"/>
                  <a:pt x="298" y="171"/>
                </a:cubicBezTo>
                <a:cubicBezTo>
                  <a:pt x="292" y="172"/>
                  <a:pt x="284" y="172"/>
                  <a:pt x="278" y="173"/>
                </a:cubicBezTo>
                <a:cubicBezTo>
                  <a:pt x="277" y="173"/>
                  <a:pt x="275" y="173"/>
                  <a:pt x="273" y="173"/>
                </a:cubicBezTo>
                <a:cubicBezTo>
                  <a:pt x="273" y="173"/>
                  <a:pt x="274" y="173"/>
                  <a:pt x="274" y="173"/>
                </a:cubicBezTo>
                <a:cubicBezTo>
                  <a:pt x="272" y="173"/>
                  <a:pt x="270" y="173"/>
                  <a:pt x="268" y="173"/>
                </a:cubicBezTo>
                <a:cubicBezTo>
                  <a:pt x="268" y="173"/>
                  <a:pt x="268" y="173"/>
                  <a:pt x="267" y="173"/>
                </a:cubicBezTo>
                <a:cubicBezTo>
                  <a:pt x="264" y="174"/>
                  <a:pt x="260" y="174"/>
                  <a:pt x="257" y="175"/>
                </a:cubicBezTo>
                <a:cubicBezTo>
                  <a:pt x="256" y="175"/>
                  <a:pt x="254" y="176"/>
                  <a:pt x="253" y="176"/>
                </a:cubicBezTo>
                <a:cubicBezTo>
                  <a:pt x="249" y="176"/>
                  <a:pt x="244" y="177"/>
                  <a:pt x="240" y="178"/>
                </a:cubicBezTo>
                <a:cubicBezTo>
                  <a:pt x="238" y="178"/>
                  <a:pt x="236" y="178"/>
                  <a:pt x="235" y="179"/>
                </a:cubicBezTo>
                <a:cubicBezTo>
                  <a:pt x="231" y="179"/>
                  <a:pt x="225" y="181"/>
                  <a:pt x="221" y="180"/>
                </a:cubicBezTo>
                <a:cubicBezTo>
                  <a:pt x="226" y="173"/>
                  <a:pt x="230" y="165"/>
                  <a:pt x="235" y="158"/>
                </a:cubicBezTo>
                <a:cubicBezTo>
                  <a:pt x="235" y="156"/>
                  <a:pt x="238" y="154"/>
                  <a:pt x="238" y="152"/>
                </a:cubicBezTo>
                <a:cubicBezTo>
                  <a:pt x="240" y="149"/>
                  <a:pt x="242" y="145"/>
                  <a:pt x="244" y="142"/>
                </a:cubicBezTo>
                <a:cubicBezTo>
                  <a:pt x="243" y="141"/>
                  <a:pt x="246" y="140"/>
                  <a:pt x="245" y="139"/>
                </a:cubicBezTo>
                <a:cubicBezTo>
                  <a:pt x="255" y="117"/>
                  <a:pt x="273" y="95"/>
                  <a:pt x="284" y="73"/>
                </a:cubicBezTo>
                <a:cubicBezTo>
                  <a:pt x="290" y="60"/>
                  <a:pt x="300" y="49"/>
                  <a:pt x="309" y="37"/>
                </a:cubicBezTo>
                <a:cubicBezTo>
                  <a:pt x="309" y="36"/>
                  <a:pt x="309" y="36"/>
                  <a:pt x="309" y="36"/>
                </a:cubicBezTo>
                <a:cubicBezTo>
                  <a:pt x="303" y="42"/>
                  <a:pt x="296" y="49"/>
                  <a:pt x="290" y="56"/>
                </a:cubicBezTo>
                <a:cubicBezTo>
                  <a:pt x="290" y="55"/>
                  <a:pt x="292" y="54"/>
                  <a:pt x="292" y="52"/>
                </a:cubicBezTo>
                <a:cubicBezTo>
                  <a:pt x="290" y="53"/>
                  <a:pt x="290" y="54"/>
                  <a:pt x="289" y="55"/>
                </a:cubicBezTo>
                <a:cubicBezTo>
                  <a:pt x="288" y="56"/>
                  <a:pt x="288" y="57"/>
                  <a:pt x="288" y="58"/>
                </a:cubicBezTo>
                <a:cubicBezTo>
                  <a:pt x="288" y="58"/>
                  <a:pt x="289" y="58"/>
                  <a:pt x="288" y="58"/>
                </a:cubicBezTo>
                <a:cubicBezTo>
                  <a:pt x="287" y="58"/>
                  <a:pt x="286" y="59"/>
                  <a:pt x="285" y="59"/>
                </a:cubicBezTo>
                <a:cubicBezTo>
                  <a:pt x="285" y="58"/>
                  <a:pt x="285" y="58"/>
                  <a:pt x="285" y="58"/>
                </a:cubicBezTo>
                <a:cubicBezTo>
                  <a:pt x="284" y="59"/>
                  <a:pt x="284" y="59"/>
                  <a:pt x="284" y="59"/>
                </a:cubicBezTo>
                <a:cubicBezTo>
                  <a:pt x="283" y="59"/>
                  <a:pt x="283" y="59"/>
                  <a:pt x="283" y="58"/>
                </a:cubicBezTo>
                <a:cubicBezTo>
                  <a:pt x="282" y="59"/>
                  <a:pt x="282" y="59"/>
                  <a:pt x="282" y="59"/>
                </a:cubicBezTo>
                <a:cubicBezTo>
                  <a:pt x="281" y="59"/>
                  <a:pt x="281" y="60"/>
                  <a:pt x="281" y="61"/>
                </a:cubicBezTo>
                <a:cubicBezTo>
                  <a:pt x="282" y="60"/>
                  <a:pt x="283" y="59"/>
                  <a:pt x="284" y="60"/>
                </a:cubicBezTo>
                <a:cubicBezTo>
                  <a:pt x="284" y="60"/>
                  <a:pt x="283" y="60"/>
                  <a:pt x="283" y="61"/>
                </a:cubicBezTo>
                <a:cubicBezTo>
                  <a:pt x="283" y="61"/>
                  <a:pt x="283" y="61"/>
                  <a:pt x="283" y="61"/>
                </a:cubicBezTo>
                <a:cubicBezTo>
                  <a:pt x="283" y="61"/>
                  <a:pt x="283" y="62"/>
                  <a:pt x="283" y="62"/>
                </a:cubicBezTo>
                <a:cubicBezTo>
                  <a:pt x="282" y="62"/>
                  <a:pt x="282" y="61"/>
                  <a:pt x="282" y="61"/>
                </a:cubicBezTo>
                <a:cubicBezTo>
                  <a:pt x="282" y="62"/>
                  <a:pt x="283" y="62"/>
                  <a:pt x="282" y="62"/>
                </a:cubicBezTo>
                <a:cubicBezTo>
                  <a:pt x="282" y="62"/>
                  <a:pt x="282" y="62"/>
                  <a:pt x="282" y="62"/>
                </a:cubicBezTo>
                <a:cubicBezTo>
                  <a:pt x="281" y="62"/>
                  <a:pt x="281" y="62"/>
                  <a:pt x="281" y="63"/>
                </a:cubicBezTo>
                <a:cubicBezTo>
                  <a:pt x="280" y="62"/>
                  <a:pt x="280" y="62"/>
                  <a:pt x="279" y="62"/>
                </a:cubicBezTo>
                <a:cubicBezTo>
                  <a:pt x="278" y="63"/>
                  <a:pt x="279" y="63"/>
                  <a:pt x="280" y="63"/>
                </a:cubicBezTo>
                <a:cubicBezTo>
                  <a:pt x="278" y="65"/>
                  <a:pt x="278" y="65"/>
                  <a:pt x="278" y="65"/>
                </a:cubicBezTo>
                <a:cubicBezTo>
                  <a:pt x="277" y="65"/>
                  <a:pt x="277" y="64"/>
                  <a:pt x="278" y="64"/>
                </a:cubicBezTo>
                <a:cubicBezTo>
                  <a:pt x="275" y="65"/>
                  <a:pt x="277" y="67"/>
                  <a:pt x="275" y="68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274" y="67"/>
                  <a:pt x="273" y="68"/>
                  <a:pt x="273" y="68"/>
                </a:cubicBezTo>
                <a:cubicBezTo>
                  <a:pt x="273" y="68"/>
                  <a:pt x="273" y="68"/>
                  <a:pt x="273" y="68"/>
                </a:cubicBezTo>
                <a:cubicBezTo>
                  <a:pt x="273" y="68"/>
                  <a:pt x="272" y="68"/>
                  <a:pt x="271" y="69"/>
                </a:cubicBezTo>
                <a:cubicBezTo>
                  <a:pt x="271" y="69"/>
                  <a:pt x="272" y="70"/>
                  <a:pt x="272" y="70"/>
                </a:cubicBezTo>
                <a:cubicBezTo>
                  <a:pt x="270" y="70"/>
                  <a:pt x="270" y="72"/>
                  <a:pt x="268" y="72"/>
                </a:cubicBezTo>
                <a:cubicBezTo>
                  <a:pt x="266" y="75"/>
                  <a:pt x="264" y="79"/>
                  <a:pt x="260" y="80"/>
                </a:cubicBezTo>
                <a:cubicBezTo>
                  <a:pt x="260" y="80"/>
                  <a:pt x="261" y="81"/>
                  <a:pt x="260" y="82"/>
                </a:cubicBezTo>
                <a:cubicBezTo>
                  <a:pt x="260" y="82"/>
                  <a:pt x="259" y="82"/>
                  <a:pt x="259" y="82"/>
                </a:cubicBezTo>
                <a:cubicBezTo>
                  <a:pt x="259" y="83"/>
                  <a:pt x="258" y="83"/>
                  <a:pt x="257" y="84"/>
                </a:cubicBezTo>
                <a:cubicBezTo>
                  <a:pt x="257" y="84"/>
                  <a:pt x="257" y="84"/>
                  <a:pt x="257" y="84"/>
                </a:cubicBezTo>
                <a:cubicBezTo>
                  <a:pt x="255" y="86"/>
                  <a:pt x="255" y="86"/>
                  <a:pt x="255" y="86"/>
                </a:cubicBezTo>
                <a:cubicBezTo>
                  <a:pt x="256" y="86"/>
                  <a:pt x="256" y="86"/>
                  <a:pt x="256" y="86"/>
                </a:cubicBezTo>
                <a:cubicBezTo>
                  <a:pt x="250" y="87"/>
                  <a:pt x="251" y="92"/>
                  <a:pt x="247" y="94"/>
                </a:cubicBezTo>
                <a:cubicBezTo>
                  <a:pt x="246" y="94"/>
                  <a:pt x="246" y="94"/>
                  <a:pt x="246" y="94"/>
                </a:cubicBezTo>
                <a:cubicBezTo>
                  <a:pt x="246" y="95"/>
                  <a:pt x="246" y="95"/>
                  <a:pt x="246" y="95"/>
                </a:cubicBezTo>
                <a:cubicBezTo>
                  <a:pt x="246" y="95"/>
                  <a:pt x="245" y="95"/>
                  <a:pt x="245" y="96"/>
                </a:cubicBezTo>
                <a:cubicBezTo>
                  <a:pt x="246" y="96"/>
                  <a:pt x="246" y="96"/>
                  <a:pt x="246" y="96"/>
                </a:cubicBezTo>
                <a:cubicBezTo>
                  <a:pt x="245" y="96"/>
                  <a:pt x="244" y="98"/>
                  <a:pt x="243" y="98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0" y="100"/>
                  <a:pt x="240" y="102"/>
                  <a:pt x="239" y="104"/>
                </a:cubicBezTo>
                <a:cubicBezTo>
                  <a:pt x="236" y="108"/>
                  <a:pt x="234" y="111"/>
                  <a:pt x="229" y="115"/>
                </a:cubicBezTo>
                <a:cubicBezTo>
                  <a:pt x="226" y="121"/>
                  <a:pt x="221" y="127"/>
                  <a:pt x="219" y="133"/>
                </a:cubicBezTo>
                <a:cubicBezTo>
                  <a:pt x="219" y="134"/>
                  <a:pt x="217" y="134"/>
                  <a:pt x="218" y="135"/>
                </a:cubicBezTo>
                <a:cubicBezTo>
                  <a:pt x="214" y="139"/>
                  <a:pt x="214" y="144"/>
                  <a:pt x="212" y="148"/>
                </a:cubicBezTo>
                <a:cubicBezTo>
                  <a:pt x="211" y="149"/>
                  <a:pt x="212" y="150"/>
                  <a:pt x="210" y="151"/>
                </a:cubicBezTo>
                <a:cubicBezTo>
                  <a:pt x="209" y="152"/>
                  <a:pt x="211" y="153"/>
                  <a:pt x="210" y="154"/>
                </a:cubicBezTo>
                <a:cubicBezTo>
                  <a:pt x="209" y="156"/>
                  <a:pt x="209" y="159"/>
                  <a:pt x="206" y="161"/>
                </a:cubicBezTo>
                <a:cubicBezTo>
                  <a:pt x="206" y="163"/>
                  <a:pt x="206" y="164"/>
                  <a:pt x="205" y="167"/>
                </a:cubicBezTo>
                <a:cubicBezTo>
                  <a:pt x="204" y="169"/>
                  <a:pt x="205" y="171"/>
                  <a:pt x="207" y="173"/>
                </a:cubicBezTo>
                <a:cubicBezTo>
                  <a:pt x="207" y="177"/>
                  <a:pt x="208" y="181"/>
                  <a:pt x="211" y="184"/>
                </a:cubicBezTo>
                <a:cubicBezTo>
                  <a:pt x="207" y="185"/>
                  <a:pt x="202" y="185"/>
                  <a:pt x="199" y="187"/>
                </a:cubicBezTo>
                <a:cubicBezTo>
                  <a:pt x="196" y="187"/>
                  <a:pt x="195" y="189"/>
                  <a:pt x="193" y="189"/>
                </a:cubicBezTo>
                <a:cubicBezTo>
                  <a:pt x="195" y="183"/>
                  <a:pt x="199" y="177"/>
                  <a:pt x="201" y="171"/>
                </a:cubicBezTo>
                <a:cubicBezTo>
                  <a:pt x="204" y="165"/>
                  <a:pt x="205" y="159"/>
                  <a:pt x="208" y="153"/>
                </a:cubicBezTo>
                <a:cubicBezTo>
                  <a:pt x="208" y="151"/>
                  <a:pt x="211" y="149"/>
                  <a:pt x="211" y="146"/>
                </a:cubicBezTo>
                <a:cubicBezTo>
                  <a:pt x="208" y="149"/>
                  <a:pt x="207" y="151"/>
                  <a:pt x="205" y="154"/>
                </a:cubicBezTo>
                <a:cubicBezTo>
                  <a:pt x="202" y="159"/>
                  <a:pt x="200" y="164"/>
                  <a:pt x="196" y="168"/>
                </a:cubicBezTo>
                <a:cubicBezTo>
                  <a:pt x="196" y="169"/>
                  <a:pt x="195" y="170"/>
                  <a:pt x="195" y="171"/>
                </a:cubicBezTo>
                <a:cubicBezTo>
                  <a:pt x="193" y="172"/>
                  <a:pt x="193" y="174"/>
                  <a:pt x="191" y="175"/>
                </a:cubicBezTo>
                <a:cubicBezTo>
                  <a:pt x="191" y="177"/>
                  <a:pt x="188" y="179"/>
                  <a:pt x="187" y="182"/>
                </a:cubicBezTo>
                <a:cubicBezTo>
                  <a:pt x="184" y="190"/>
                  <a:pt x="177" y="196"/>
                  <a:pt x="176" y="205"/>
                </a:cubicBezTo>
                <a:cubicBezTo>
                  <a:pt x="174" y="211"/>
                  <a:pt x="173" y="216"/>
                  <a:pt x="171" y="222"/>
                </a:cubicBezTo>
                <a:cubicBezTo>
                  <a:pt x="166" y="224"/>
                  <a:pt x="161" y="225"/>
                  <a:pt x="157" y="226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60" y="219"/>
                  <a:pt x="158" y="218"/>
                  <a:pt x="160" y="217"/>
                </a:cubicBezTo>
                <a:cubicBezTo>
                  <a:pt x="162" y="210"/>
                  <a:pt x="166" y="205"/>
                  <a:pt x="169" y="198"/>
                </a:cubicBezTo>
                <a:cubicBezTo>
                  <a:pt x="172" y="191"/>
                  <a:pt x="177" y="185"/>
                  <a:pt x="179" y="178"/>
                </a:cubicBezTo>
                <a:cubicBezTo>
                  <a:pt x="184" y="169"/>
                  <a:pt x="187" y="160"/>
                  <a:pt x="191" y="151"/>
                </a:cubicBezTo>
                <a:cubicBezTo>
                  <a:pt x="195" y="143"/>
                  <a:pt x="198" y="134"/>
                  <a:pt x="203" y="125"/>
                </a:cubicBezTo>
                <a:cubicBezTo>
                  <a:pt x="205" y="119"/>
                  <a:pt x="208" y="113"/>
                  <a:pt x="211" y="106"/>
                </a:cubicBezTo>
                <a:cubicBezTo>
                  <a:pt x="211" y="108"/>
                  <a:pt x="213" y="108"/>
                  <a:pt x="214" y="109"/>
                </a:cubicBezTo>
                <a:cubicBezTo>
                  <a:pt x="214" y="107"/>
                  <a:pt x="214" y="107"/>
                  <a:pt x="214" y="107"/>
                </a:cubicBezTo>
                <a:cubicBezTo>
                  <a:pt x="213" y="106"/>
                  <a:pt x="214" y="103"/>
                  <a:pt x="213" y="102"/>
                </a:cubicBezTo>
                <a:cubicBezTo>
                  <a:pt x="215" y="95"/>
                  <a:pt x="220" y="88"/>
                  <a:pt x="222" y="81"/>
                </a:cubicBezTo>
                <a:cubicBezTo>
                  <a:pt x="226" y="77"/>
                  <a:pt x="225" y="72"/>
                  <a:pt x="229" y="67"/>
                </a:cubicBezTo>
                <a:cubicBezTo>
                  <a:pt x="229" y="67"/>
                  <a:pt x="229" y="66"/>
                  <a:pt x="230" y="65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232" y="61"/>
                  <a:pt x="234" y="57"/>
                  <a:pt x="236" y="52"/>
                </a:cubicBezTo>
                <a:cubicBezTo>
                  <a:pt x="241" y="46"/>
                  <a:pt x="242" y="38"/>
                  <a:pt x="247" y="31"/>
                </a:cubicBezTo>
                <a:cubicBezTo>
                  <a:pt x="247" y="30"/>
                  <a:pt x="247" y="30"/>
                  <a:pt x="246" y="29"/>
                </a:cubicBezTo>
                <a:cubicBezTo>
                  <a:pt x="244" y="29"/>
                  <a:pt x="243" y="30"/>
                  <a:pt x="242" y="31"/>
                </a:cubicBezTo>
                <a:cubicBezTo>
                  <a:pt x="240" y="36"/>
                  <a:pt x="237" y="42"/>
                  <a:pt x="235" y="47"/>
                </a:cubicBezTo>
                <a:cubicBezTo>
                  <a:pt x="235" y="49"/>
                  <a:pt x="232" y="51"/>
                  <a:pt x="233" y="52"/>
                </a:cubicBezTo>
                <a:cubicBezTo>
                  <a:pt x="231" y="53"/>
                  <a:pt x="231" y="54"/>
                  <a:pt x="231" y="56"/>
                </a:cubicBezTo>
                <a:cubicBezTo>
                  <a:pt x="229" y="58"/>
                  <a:pt x="229" y="60"/>
                  <a:pt x="228" y="62"/>
                </a:cubicBezTo>
                <a:cubicBezTo>
                  <a:pt x="227" y="62"/>
                  <a:pt x="226" y="63"/>
                  <a:pt x="227" y="64"/>
                </a:cubicBezTo>
                <a:cubicBezTo>
                  <a:pt x="228" y="64"/>
                  <a:pt x="226" y="65"/>
                  <a:pt x="227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67"/>
                  <a:pt x="223" y="70"/>
                  <a:pt x="223" y="72"/>
                </a:cubicBezTo>
                <a:cubicBezTo>
                  <a:pt x="221" y="74"/>
                  <a:pt x="222" y="76"/>
                  <a:pt x="220" y="78"/>
                </a:cubicBezTo>
                <a:cubicBezTo>
                  <a:pt x="220" y="80"/>
                  <a:pt x="218" y="81"/>
                  <a:pt x="219" y="82"/>
                </a:cubicBezTo>
                <a:cubicBezTo>
                  <a:pt x="219" y="82"/>
                  <a:pt x="217" y="83"/>
                  <a:pt x="218" y="84"/>
                </a:cubicBezTo>
                <a:cubicBezTo>
                  <a:pt x="217" y="85"/>
                  <a:pt x="217" y="85"/>
                  <a:pt x="217" y="85"/>
                </a:cubicBezTo>
                <a:cubicBezTo>
                  <a:pt x="216" y="86"/>
                  <a:pt x="216" y="87"/>
                  <a:pt x="216" y="87"/>
                </a:cubicBezTo>
                <a:cubicBezTo>
                  <a:pt x="215" y="88"/>
                  <a:pt x="216" y="89"/>
                  <a:pt x="215" y="89"/>
                </a:cubicBezTo>
                <a:cubicBezTo>
                  <a:pt x="214" y="89"/>
                  <a:pt x="214" y="89"/>
                  <a:pt x="214" y="89"/>
                </a:cubicBezTo>
                <a:cubicBezTo>
                  <a:pt x="215" y="80"/>
                  <a:pt x="212" y="71"/>
                  <a:pt x="209" y="62"/>
                </a:cubicBezTo>
                <a:cubicBezTo>
                  <a:pt x="209" y="59"/>
                  <a:pt x="207" y="55"/>
                  <a:pt x="206" y="52"/>
                </a:cubicBezTo>
                <a:cubicBezTo>
                  <a:pt x="201" y="42"/>
                  <a:pt x="195" y="32"/>
                  <a:pt x="190" y="22"/>
                </a:cubicBezTo>
                <a:cubicBezTo>
                  <a:pt x="187" y="19"/>
                  <a:pt x="186" y="16"/>
                  <a:pt x="183" y="13"/>
                </a:cubicBezTo>
                <a:cubicBezTo>
                  <a:pt x="181" y="9"/>
                  <a:pt x="178" y="5"/>
                  <a:pt x="176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8" y="6"/>
                  <a:pt x="180" y="8"/>
                  <a:pt x="180" y="11"/>
                </a:cubicBezTo>
                <a:cubicBezTo>
                  <a:pt x="177" y="9"/>
                  <a:pt x="178" y="6"/>
                  <a:pt x="176" y="4"/>
                </a:cubicBezTo>
                <a:cubicBezTo>
                  <a:pt x="176" y="5"/>
                  <a:pt x="176" y="5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7" y="7"/>
                  <a:pt x="178" y="9"/>
                  <a:pt x="178" y="10"/>
                </a:cubicBezTo>
                <a:cubicBezTo>
                  <a:pt x="179" y="11"/>
                  <a:pt x="177" y="11"/>
                  <a:pt x="177" y="12"/>
                </a:cubicBezTo>
                <a:cubicBezTo>
                  <a:pt x="177" y="12"/>
                  <a:pt x="177" y="12"/>
                  <a:pt x="177" y="12"/>
                </a:cubicBezTo>
                <a:cubicBezTo>
                  <a:pt x="177" y="12"/>
                  <a:pt x="177" y="12"/>
                  <a:pt x="177" y="13"/>
                </a:cubicBezTo>
                <a:cubicBezTo>
                  <a:pt x="178" y="12"/>
                  <a:pt x="178" y="12"/>
                  <a:pt x="178" y="11"/>
                </a:cubicBezTo>
                <a:cubicBezTo>
                  <a:pt x="180" y="13"/>
                  <a:pt x="181" y="16"/>
                  <a:pt x="181" y="18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181" y="18"/>
                  <a:pt x="182" y="19"/>
                  <a:pt x="182" y="19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1" y="20"/>
                  <a:pt x="181" y="20"/>
                </a:cubicBezTo>
                <a:cubicBezTo>
                  <a:pt x="182" y="21"/>
                  <a:pt x="180" y="20"/>
                  <a:pt x="180" y="21"/>
                </a:cubicBezTo>
                <a:cubicBezTo>
                  <a:pt x="178" y="22"/>
                  <a:pt x="181" y="24"/>
                  <a:pt x="179" y="25"/>
                </a:cubicBezTo>
                <a:cubicBezTo>
                  <a:pt x="179" y="25"/>
                  <a:pt x="179" y="25"/>
                  <a:pt x="179" y="25"/>
                </a:cubicBezTo>
                <a:cubicBezTo>
                  <a:pt x="179" y="27"/>
                  <a:pt x="180" y="30"/>
                  <a:pt x="181" y="32"/>
                </a:cubicBezTo>
                <a:cubicBezTo>
                  <a:pt x="183" y="32"/>
                  <a:pt x="181" y="34"/>
                  <a:pt x="181" y="36"/>
                </a:cubicBezTo>
                <a:cubicBezTo>
                  <a:pt x="183" y="37"/>
                  <a:pt x="182" y="38"/>
                  <a:pt x="183" y="39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5" y="42"/>
                  <a:pt x="184" y="45"/>
                  <a:pt x="186" y="47"/>
                </a:cubicBezTo>
                <a:cubicBezTo>
                  <a:pt x="187" y="50"/>
                  <a:pt x="189" y="53"/>
                  <a:pt x="189" y="56"/>
                </a:cubicBezTo>
                <a:cubicBezTo>
                  <a:pt x="190" y="57"/>
                  <a:pt x="190" y="56"/>
                  <a:pt x="190" y="57"/>
                </a:cubicBezTo>
                <a:cubicBezTo>
                  <a:pt x="190" y="57"/>
                  <a:pt x="190" y="57"/>
                  <a:pt x="190" y="57"/>
                </a:cubicBezTo>
                <a:cubicBezTo>
                  <a:pt x="189" y="58"/>
                  <a:pt x="191" y="60"/>
                  <a:pt x="192" y="61"/>
                </a:cubicBezTo>
                <a:cubicBezTo>
                  <a:pt x="191" y="61"/>
                  <a:pt x="191" y="62"/>
                  <a:pt x="192" y="62"/>
                </a:cubicBezTo>
                <a:cubicBezTo>
                  <a:pt x="192" y="66"/>
                  <a:pt x="195" y="70"/>
                  <a:pt x="195" y="74"/>
                </a:cubicBezTo>
                <a:cubicBezTo>
                  <a:pt x="196" y="75"/>
                  <a:pt x="196" y="76"/>
                  <a:pt x="197" y="76"/>
                </a:cubicBezTo>
                <a:cubicBezTo>
                  <a:pt x="195" y="79"/>
                  <a:pt x="199" y="80"/>
                  <a:pt x="198" y="82"/>
                </a:cubicBezTo>
                <a:cubicBezTo>
                  <a:pt x="201" y="85"/>
                  <a:pt x="200" y="88"/>
                  <a:pt x="202" y="91"/>
                </a:cubicBezTo>
                <a:cubicBezTo>
                  <a:pt x="204" y="95"/>
                  <a:pt x="205" y="100"/>
                  <a:pt x="209" y="104"/>
                </a:cubicBezTo>
                <a:cubicBezTo>
                  <a:pt x="205" y="109"/>
                  <a:pt x="204" y="117"/>
                  <a:pt x="200" y="122"/>
                </a:cubicBezTo>
                <a:cubicBezTo>
                  <a:pt x="200" y="126"/>
                  <a:pt x="196" y="130"/>
                  <a:pt x="195" y="134"/>
                </a:cubicBezTo>
                <a:cubicBezTo>
                  <a:pt x="192" y="136"/>
                  <a:pt x="195" y="138"/>
                  <a:pt x="192" y="139"/>
                </a:cubicBezTo>
                <a:cubicBezTo>
                  <a:pt x="192" y="140"/>
                  <a:pt x="193" y="141"/>
                  <a:pt x="192" y="141"/>
                </a:cubicBezTo>
                <a:cubicBezTo>
                  <a:pt x="184" y="159"/>
                  <a:pt x="176" y="177"/>
                  <a:pt x="167" y="195"/>
                </a:cubicBezTo>
                <a:cubicBezTo>
                  <a:pt x="164" y="199"/>
                  <a:pt x="165" y="204"/>
                  <a:pt x="163" y="209"/>
                </a:cubicBezTo>
                <a:cubicBezTo>
                  <a:pt x="162" y="212"/>
                  <a:pt x="159" y="214"/>
                  <a:pt x="159" y="217"/>
                </a:cubicBezTo>
                <a:cubicBezTo>
                  <a:pt x="156" y="220"/>
                  <a:pt x="155" y="224"/>
                  <a:pt x="155" y="227"/>
                </a:cubicBezTo>
                <a:cubicBezTo>
                  <a:pt x="151" y="230"/>
                  <a:pt x="148" y="233"/>
                  <a:pt x="144" y="236"/>
                </a:cubicBezTo>
                <a:cubicBezTo>
                  <a:pt x="145" y="238"/>
                  <a:pt x="139" y="237"/>
                  <a:pt x="141" y="240"/>
                </a:cubicBezTo>
                <a:cubicBezTo>
                  <a:pt x="139" y="241"/>
                  <a:pt x="139" y="242"/>
                  <a:pt x="136" y="243"/>
                </a:cubicBezTo>
                <a:cubicBezTo>
                  <a:pt x="136" y="245"/>
                  <a:pt x="132" y="247"/>
                  <a:pt x="131" y="249"/>
                </a:cubicBezTo>
                <a:cubicBezTo>
                  <a:pt x="128" y="252"/>
                  <a:pt x="127" y="255"/>
                  <a:pt x="124" y="258"/>
                </a:cubicBezTo>
                <a:cubicBezTo>
                  <a:pt x="125" y="258"/>
                  <a:pt x="125" y="258"/>
                  <a:pt x="125" y="258"/>
                </a:cubicBezTo>
                <a:cubicBezTo>
                  <a:pt x="123" y="259"/>
                  <a:pt x="123" y="260"/>
                  <a:pt x="121" y="260"/>
                </a:cubicBezTo>
                <a:cubicBezTo>
                  <a:pt x="120" y="261"/>
                  <a:pt x="119" y="262"/>
                  <a:pt x="118" y="264"/>
                </a:cubicBezTo>
                <a:cubicBezTo>
                  <a:pt x="118" y="264"/>
                  <a:pt x="119" y="263"/>
                  <a:pt x="119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6" y="264"/>
                  <a:pt x="117" y="265"/>
                  <a:pt x="116" y="266"/>
                </a:cubicBezTo>
                <a:cubicBezTo>
                  <a:pt x="115" y="262"/>
                  <a:pt x="116" y="258"/>
                  <a:pt x="117" y="255"/>
                </a:cubicBezTo>
                <a:cubicBezTo>
                  <a:pt x="117" y="252"/>
                  <a:pt x="117" y="247"/>
                  <a:pt x="118" y="245"/>
                </a:cubicBezTo>
                <a:cubicBezTo>
                  <a:pt x="120" y="247"/>
                  <a:pt x="122" y="248"/>
                  <a:pt x="124" y="250"/>
                </a:cubicBezTo>
                <a:cubicBezTo>
                  <a:pt x="126" y="251"/>
                  <a:pt x="127" y="248"/>
                  <a:pt x="129" y="249"/>
                </a:cubicBezTo>
                <a:cubicBezTo>
                  <a:pt x="130" y="248"/>
                  <a:pt x="129" y="246"/>
                  <a:pt x="130" y="244"/>
                </a:cubicBezTo>
                <a:cubicBezTo>
                  <a:pt x="129" y="237"/>
                  <a:pt x="126" y="231"/>
                  <a:pt x="123" y="224"/>
                </a:cubicBezTo>
                <a:cubicBezTo>
                  <a:pt x="116" y="216"/>
                  <a:pt x="119" y="206"/>
                  <a:pt x="121" y="197"/>
                </a:cubicBezTo>
                <a:cubicBezTo>
                  <a:pt x="120" y="197"/>
                  <a:pt x="120" y="197"/>
                  <a:pt x="120" y="197"/>
                </a:cubicBezTo>
                <a:cubicBezTo>
                  <a:pt x="118" y="201"/>
                  <a:pt x="117" y="204"/>
                  <a:pt x="114" y="207"/>
                </a:cubicBezTo>
                <a:cubicBezTo>
                  <a:pt x="111" y="202"/>
                  <a:pt x="108" y="196"/>
                  <a:pt x="104" y="190"/>
                </a:cubicBezTo>
                <a:cubicBezTo>
                  <a:pt x="103" y="190"/>
                  <a:pt x="103" y="190"/>
                  <a:pt x="103" y="190"/>
                </a:cubicBezTo>
                <a:cubicBezTo>
                  <a:pt x="103" y="187"/>
                  <a:pt x="100" y="184"/>
                  <a:pt x="99" y="182"/>
                </a:cubicBezTo>
                <a:cubicBezTo>
                  <a:pt x="98" y="182"/>
                  <a:pt x="99" y="183"/>
                  <a:pt x="98" y="183"/>
                </a:cubicBezTo>
                <a:cubicBezTo>
                  <a:pt x="97" y="182"/>
                  <a:pt x="97" y="182"/>
                  <a:pt x="97" y="182"/>
                </a:cubicBezTo>
                <a:cubicBezTo>
                  <a:pt x="100" y="181"/>
                  <a:pt x="96" y="178"/>
                  <a:pt x="96" y="177"/>
                </a:cubicBezTo>
                <a:cubicBezTo>
                  <a:pt x="95" y="178"/>
                  <a:pt x="95" y="178"/>
                  <a:pt x="95" y="178"/>
                </a:cubicBezTo>
                <a:cubicBezTo>
                  <a:pt x="94" y="177"/>
                  <a:pt x="95" y="177"/>
                  <a:pt x="95" y="176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76"/>
                  <a:pt x="95" y="176"/>
                  <a:pt x="95" y="175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2" y="176"/>
                  <a:pt x="93" y="174"/>
                  <a:pt x="93" y="173"/>
                </a:cubicBezTo>
                <a:cubicBezTo>
                  <a:pt x="91" y="173"/>
                  <a:pt x="91" y="173"/>
                  <a:pt x="91" y="173"/>
                </a:cubicBezTo>
                <a:cubicBezTo>
                  <a:pt x="92" y="173"/>
                  <a:pt x="91" y="172"/>
                  <a:pt x="92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87" y="170"/>
                  <a:pt x="91" y="168"/>
                  <a:pt x="88" y="167"/>
                </a:cubicBezTo>
                <a:cubicBezTo>
                  <a:pt x="89" y="166"/>
                  <a:pt x="87" y="166"/>
                  <a:pt x="86" y="165"/>
                </a:cubicBezTo>
                <a:cubicBezTo>
                  <a:pt x="86" y="167"/>
                  <a:pt x="88" y="168"/>
                  <a:pt x="88" y="170"/>
                </a:cubicBezTo>
                <a:cubicBezTo>
                  <a:pt x="84" y="163"/>
                  <a:pt x="82" y="156"/>
                  <a:pt x="80" y="148"/>
                </a:cubicBezTo>
                <a:cubicBezTo>
                  <a:pt x="82" y="142"/>
                  <a:pt x="84" y="135"/>
                  <a:pt x="85" y="129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1" y="136"/>
                  <a:pt x="81" y="141"/>
                  <a:pt x="78" y="144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4"/>
                  <a:pt x="78" y="144"/>
                  <a:pt x="78" y="145"/>
                </a:cubicBezTo>
                <a:cubicBezTo>
                  <a:pt x="76" y="148"/>
                  <a:pt x="75" y="151"/>
                  <a:pt x="74" y="154"/>
                </a:cubicBezTo>
                <a:cubicBezTo>
                  <a:pt x="69" y="159"/>
                  <a:pt x="68" y="164"/>
                  <a:pt x="64" y="170"/>
                </a:cubicBezTo>
                <a:cubicBezTo>
                  <a:pt x="62" y="172"/>
                  <a:pt x="61" y="174"/>
                  <a:pt x="58" y="176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73"/>
                  <a:pt x="51" y="171"/>
                  <a:pt x="49" y="168"/>
                </a:cubicBezTo>
                <a:cubicBezTo>
                  <a:pt x="49" y="167"/>
                  <a:pt x="49" y="167"/>
                  <a:pt x="49" y="167"/>
                </a:cubicBezTo>
                <a:cubicBezTo>
                  <a:pt x="46" y="166"/>
                  <a:pt x="49" y="164"/>
                  <a:pt x="46" y="163"/>
                </a:cubicBezTo>
                <a:cubicBezTo>
                  <a:pt x="44" y="155"/>
                  <a:pt x="42" y="148"/>
                  <a:pt x="39" y="140"/>
                </a:cubicBezTo>
                <a:cubicBezTo>
                  <a:pt x="40" y="148"/>
                  <a:pt x="43" y="154"/>
                  <a:pt x="44" y="161"/>
                </a:cubicBezTo>
                <a:cubicBezTo>
                  <a:pt x="43" y="161"/>
                  <a:pt x="41" y="160"/>
                  <a:pt x="41" y="159"/>
                </a:cubicBezTo>
                <a:cubicBezTo>
                  <a:pt x="38" y="158"/>
                  <a:pt x="37" y="156"/>
                  <a:pt x="35" y="154"/>
                </a:cubicBezTo>
                <a:cubicBezTo>
                  <a:pt x="33" y="153"/>
                  <a:pt x="32" y="151"/>
                  <a:pt x="30" y="150"/>
                </a:cubicBezTo>
                <a:cubicBezTo>
                  <a:pt x="31" y="149"/>
                  <a:pt x="27" y="149"/>
                  <a:pt x="27" y="147"/>
                </a:cubicBezTo>
                <a:cubicBezTo>
                  <a:pt x="24" y="146"/>
                  <a:pt x="21" y="143"/>
                  <a:pt x="19" y="140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11" y="136"/>
                  <a:pt x="6" y="130"/>
                  <a:pt x="0" y="124"/>
                </a:cubicBezTo>
                <a:cubicBezTo>
                  <a:pt x="5" y="134"/>
                  <a:pt x="14" y="144"/>
                  <a:pt x="22" y="153"/>
                </a:cubicBezTo>
                <a:cubicBezTo>
                  <a:pt x="23" y="155"/>
                  <a:pt x="25" y="157"/>
                  <a:pt x="26" y="159"/>
                </a:cubicBezTo>
                <a:cubicBezTo>
                  <a:pt x="27" y="160"/>
                  <a:pt x="29" y="160"/>
                  <a:pt x="28" y="162"/>
                </a:cubicBezTo>
                <a:cubicBezTo>
                  <a:pt x="31" y="163"/>
                  <a:pt x="32" y="166"/>
                  <a:pt x="33" y="167"/>
                </a:cubicBezTo>
                <a:cubicBezTo>
                  <a:pt x="37" y="170"/>
                  <a:pt x="40" y="173"/>
                  <a:pt x="43" y="176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9" y="179"/>
                  <a:pt x="49" y="184"/>
                  <a:pt x="50" y="189"/>
                </a:cubicBezTo>
                <a:cubicBezTo>
                  <a:pt x="49" y="190"/>
                  <a:pt x="51" y="191"/>
                  <a:pt x="49" y="192"/>
                </a:cubicBezTo>
                <a:cubicBezTo>
                  <a:pt x="46" y="197"/>
                  <a:pt x="45" y="202"/>
                  <a:pt x="44" y="207"/>
                </a:cubicBezTo>
                <a:cubicBezTo>
                  <a:pt x="40" y="218"/>
                  <a:pt x="40" y="230"/>
                  <a:pt x="42" y="242"/>
                </a:cubicBezTo>
                <a:cubicBezTo>
                  <a:pt x="41" y="243"/>
                  <a:pt x="43" y="245"/>
                  <a:pt x="43" y="246"/>
                </a:cubicBezTo>
                <a:cubicBezTo>
                  <a:pt x="43" y="247"/>
                  <a:pt x="42" y="248"/>
                  <a:pt x="44" y="249"/>
                </a:cubicBezTo>
                <a:cubicBezTo>
                  <a:pt x="43" y="254"/>
                  <a:pt x="49" y="256"/>
                  <a:pt x="54" y="259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6"/>
                  <a:pt x="56" y="253"/>
                  <a:pt x="57" y="251"/>
                </a:cubicBezTo>
                <a:cubicBezTo>
                  <a:pt x="59" y="236"/>
                  <a:pt x="65" y="222"/>
                  <a:pt x="67" y="207"/>
                </a:cubicBezTo>
                <a:cubicBezTo>
                  <a:pt x="66" y="206"/>
                  <a:pt x="69" y="206"/>
                  <a:pt x="67" y="205"/>
                </a:cubicBezTo>
                <a:cubicBezTo>
                  <a:pt x="69" y="203"/>
                  <a:pt x="68" y="200"/>
                  <a:pt x="70" y="197"/>
                </a:cubicBezTo>
                <a:cubicBezTo>
                  <a:pt x="71" y="183"/>
                  <a:pt x="74" y="169"/>
                  <a:pt x="78" y="155"/>
                </a:cubicBezTo>
                <a:cubicBezTo>
                  <a:pt x="79" y="160"/>
                  <a:pt x="80" y="167"/>
                  <a:pt x="83" y="172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4" y="174"/>
                  <a:pt x="83" y="176"/>
                  <a:pt x="84" y="177"/>
                </a:cubicBezTo>
                <a:cubicBezTo>
                  <a:pt x="85" y="177"/>
                  <a:pt x="85" y="177"/>
                  <a:pt x="85" y="177"/>
                </a:cubicBezTo>
                <a:cubicBezTo>
                  <a:pt x="84" y="180"/>
                  <a:pt x="85" y="182"/>
                  <a:pt x="86" y="185"/>
                </a:cubicBezTo>
                <a:cubicBezTo>
                  <a:pt x="90" y="193"/>
                  <a:pt x="91" y="202"/>
                  <a:pt x="96" y="210"/>
                </a:cubicBezTo>
                <a:cubicBezTo>
                  <a:pt x="97" y="214"/>
                  <a:pt x="100" y="218"/>
                  <a:pt x="102" y="222"/>
                </a:cubicBezTo>
                <a:cubicBezTo>
                  <a:pt x="102" y="227"/>
                  <a:pt x="106" y="231"/>
                  <a:pt x="108" y="235"/>
                </a:cubicBezTo>
                <a:cubicBezTo>
                  <a:pt x="107" y="240"/>
                  <a:pt x="105" y="245"/>
                  <a:pt x="105" y="250"/>
                </a:cubicBezTo>
                <a:cubicBezTo>
                  <a:pt x="107" y="257"/>
                  <a:pt x="106" y="265"/>
                  <a:pt x="109" y="273"/>
                </a:cubicBezTo>
                <a:cubicBezTo>
                  <a:pt x="105" y="277"/>
                  <a:pt x="105" y="277"/>
                  <a:pt x="105" y="277"/>
                </a:cubicBezTo>
                <a:cubicBezTo>
                  <a:pt x="106" y="278"/>
                  <a:pt x="106" y="278"/>
                  <a:pt x="106" y="278"/>
                </a:cubicBezTo>
                <a:cubicBezTo>
                  <a:pt x="106" y="279"/>
                  <a:pt x="105" y="277"/>
                  <a:pt x="104" y="278"/>
                </a:cubicBezTo>
                <a:cubicBezTo>
                  <a:pt x="106" y="279"/>
                  <a:pt x="106" y="279"/>
                  <a:pt x="106" y="279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3" y="280"/>
                  <a:pt x="102" y="281"/>
                  <a:pt x="102" y="281"/>
                </a:cubicBezTo>
                <a:cubicBezTo>
                  <a:pt x="102" y="281"/>
                  <a:pt x="102" y="281"/>
                  <a:pt x="103" y="281"/>
                </a:cubicBezTo>
                <a:cubicBezTo>
                  <a:pt x="103" y="282"/>
                  <a:pt x="101" y="281"/>
                  <a:pt x="100" y="282"/>
                </a:cubicBezTo>
                <a:cubicBezTo>
                  <a:pt x="100" y="282"/>
                  <a:pt x="100" y="283"/>
                  <a:pt x="101" y="283"/>
                </a:cubicBezTo>
                <a:cubicBezTo>
                  <a:pt x="99" y="283"/>
                  <a:pt x="99" y="284"/>
                  <a:pt x="98" y="285"/>
                </a:cubicBezTo>
                <a:cubicBezTo>
                  <a:pt x="99" y="285"/>
                  <a:pt x="99" y="285"/>
                  <a:pt x="99" y="285"/>
                </a:cubicBezTo>
                <a:cubicBezTo>
                  <a:pt x="99" y="285"/>
                  <a:pt x="99" y="284"/>
                  <a:pt x="100" y="284"/>
                </a:cubicBezTo>
                <a:cubicBezTo>
                  <a:pt x="101" y="284"/>
                  <a:pt x="98" y="285"/>
                  <a:pt x="98" y="287"/>
                </a:cubicBezTo>
                <a:cubicBezTo>
                  <a:pt x="98" y="286"/>
                  <a:pt x="97" y="287"/>
                  <a:pt x="97" y="286"/>
                </a:cubicBezTo>
                <a:cubicBezTo>
                  <a:pt x="97" y="287"/>
                  <a:pt x="97" y="287"/>
                  <a:pt x="97" y="287"/>
                </a:cubicBezTo>
                <a:cubicBezTo>
                  <a:pt x="97" y="287"/>
                  <a:pt x="97" y="287"/>
                  <a:pt x="98" y="287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97" y="288"/>
                  <a:pt x="96" y="288"/>
                  <a:pt x="96" y="289"/>
                </a:cubicBezTo>
                <a:cubicBezTo>
                  <a:pt x="95" y="289"/>
                  <a:pt x="95" y="289"/>
                  <a:pt x="95" y="289"/>
                </a:cubicBezTo>
                <a:cubicBezTo>
                  <a:pt x="95" y="289"/>
                  <a:pt x="94" y="289"/>
                  <a:pt x="94" y="290"/>
                </a:cubicBezTo>
                <a:cubicBezTo>
                  <a:pt x="94" y="290"/>
                  <a:pt x="94" y="290"/>
                  <a:pt x="94" y="290"/>
                </a:cubicBezTo>
                <a:cubicBezTo>
                  <a:pt x="95" y="291"/>
                  <a:pt x="94" y="291"/>
                  <a:pt x="93" y="292"/>
                </a:cubicBezTo>
                <a:cubicBezTo>
                  <a:pt x="92" y="291"/>
                  <a:pt x="92" y="291"/>
                  <a:pt x="92" y="291"/>
                </a:cubicBezTo>
                <a:cubicBezTo>
                  <a:pt x="92" y="292"/>
                  <a:pt x="92" y="292"/>
                  <a:pt x="92" y="292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1" y="293"/>
                  <a:pt x="91" y="293"/>
                </a:cubicBezTo>
                <a:cubicBezTo>
                  <a:pt x="91" y="293"/>
                  <a:pt x="91" y="293"/>
                  <a:pt x="91" y="293"/>
                </a:cubicBezTo>
                <a:cubicBezTo>
                  <a:pt x="91" y="294"/>
                  <a:pt x="91" y="293"/>
                  <a:pt x="92" y="294"/>
                </a:cubicBezTo>
                <a:cubicBezTo>
                  <a:pt x="88" y="297"/>
                  <a:pt x="86" y="300"/>
                  <a:pt x="84" y="304"/>
                </a:cubicBezTo>
                <a:cubicBezTo>
                  <a:pt x="84" y="304"/>
                  <a:pt x="84" y="304"/>
                  <a:pt x="84" y="304"/>
                </a:cubicBezTo>
                <a:cubicBezTo>
                  <a:pt x="82" y="305"/>
                  <a:pt x="82" y="305"/>
                  <a:pt x="82" y="305"/>
                </a:cubicBezTo>
                <a:cubicBezTo>
                  <a:pt x="82" y="308"/>
                  <a:pt x="79" y="310"/>
                  <a:pt x="78" y="313"/>
                </a:cubicBezTo>
                <a:cubicBezTo>
                  <a:pt x="74" y="316"/>
                  <a:pt x="73" y="320"/>
                  <a:pt x="69" y="323"/>
                </a:cubicBezTo>
                <a:cubicBezTo>
                  <a:pt x="68" y="326"/>
                  <a:pt x="66" y="329"/>
                  <a:pt x="64" y="332"/>
                </a:cubicBezTo>
                <a:cubicBezTo>
                  <a:pt x="62" y="333"/>
                  <a:pt x="63" y="335"/>
                  <a:pt x="61" y="336"/>
                </a:cubicBezTo>
                <a:cubicBezTo>
                  <a:pt x="59" y="339"/>
                  <a:pt x="54" y="342"/>
                  <a:pt x="55" y="345"/>
                </a:cubicBezTo>
                <a:cubicBezTo>
                  <a:pt x="56" y="345"/>
                  <a:pt x="56" y="346"/>
                  <a:pt x="56" y="347"/>
                </a:cubicBezTo>
                <a:cubicBezTo>
                  <a:pt x="57" y="348"/>
                  <a:pt x="58" y="350"/>
                  <a:pt x="60" y="350"/>
                </a:cubicBezTo>
                <a:cubicBezTo>
                  <a:pt x="63" y="346"/>
                  <a:pt x="64" y="343"/>
                  <a:pt x="67" y="339"/>
                </a:cubicBezTo>
                <a:cubicBezTo>
                  <a:pt x="68" y="335"/>
                  <a:pt x="72" y="331"/>
                  <a:pt x="74" y="327"/>
                </a:cubicBezTo>
                <a:cubicBezTo>
                  <a:pt x="87" y="309"/>
                  <a:pt x="103" y="291"/>
                  <a:pt x="119" y="274"/>
                </a:cubicBezTo>
                <a:cubicBezTo>
                  <a:pt x="118" y="274"/>
                  <a:pt x="119" y="273"/>
                  <a:pt x="120" y="273"/>
                </a:cubicBezTo>
                <a:cubicBezTo>
                  <a:pt x="119" y="273"/>
                  <a:pt x="119" y="273"/>
                  <a:pt x="119" y="273"/>
                </a:cubicBezTo>
                <a:cubicBezTo>
                  <a:pt x="122" y="272"/>
                  <a:pt x="120" y="269"/>
                  <a:pt x="124" y="269"/>
                </a:cubicBezTo>
                <a:cubicBezTo>
                  <a:pt x="129" y="263"/>
                  <a:pt x="129" y="263"/>
                  <a:pt x="129" y="263"/>
                </a:cubicBezTo>
                <a:cubicBezTo>
                  <a:pt x="129" y="262"/>
                  <a:pt x="130" y="261"/>
                  <a:pt x="132" y="261"/>
                </a:cubicBezTo>
                <a:cubicBezTo>
                  <a:pt x="138" y="255"/>
                  <a:pt x="145" y="249"/>
                  <a:pt x="150" y="242"/>
                </a:cubicBezTo>
                <a:cubicBezTo>
                  <a:pt x="152" y="242"/>
                  <a:pt x="155" y="241"/>
                  <a:pt x="155" y="239"/>
                </a:cubicBezTo>
                <a:cubicBezTo>
                  <a:pt x="155" y="238"/>
                  <a:pt x="154" y="237"/>
                  <a:pt x="154" y="236"/>
                </a:cubicBezTo>
                <a:cubicBezTo>
                  <a:pt x="162" y="234"/>
                  <a:pt x="171" y="232"/>
                  <a:pt x="178" y="231"/>
                </a:cubicBezTo>
                <a:cubicBezTo>
                  <a:pt x="180" y="231"/>
                  <a:pt x="180" y="231"/>
                  <a:pt x="181" y="231"/>
                </a:cubicBezTo>
                <a:cubicBezTo>
                  <a:pt x="186" y="229"/>
                  <a:pt x="191" y="229"/>
                  <a:pt x="196" y="227"/>
                </a:cubicBezTo>
                <a:cubicBezTo>
                  <a:pt x="201" y="227"/>
                  <a:pt x="206" y="225"/>
                  <a:pt x="211" y="225"/>
                </a:cubicBezTo>
                <a:cubicBezTo>
                  <a:pt x="222" y="223"/>
                  <a:pt x="232" y="220"/>
                  <a:pt x="243" y="218"/>
                </a:cubicBezTo>
                <a:cubicBezTo>
                  <a:pt x="246" y="219"/>
                  <a:pt x="249" y="221"/>
                  <a:pt x="253" y="221"/>
                </a:cubicBezTo>
                <a:cubicBezTo>
                  <a:pt x="258" y="222"/>
                  <a:pt x="263" y="225"/>
                  <a:pt x="268" y="226"/>
                </a:cubicBezTo>
                <a:cubicBezTo>
                  <a:pt x="274" y="228"/>
                  <a:pt x="279" y="231"/>
                  <a:pt x="285" y="232"/>
                </a:cubicBezTo>
                <a:cubicBezTo>
                  <a:pt x="296" y="236"/>
                  <a:pt x="307" y="240"/>
                  <a:pt x="318" y="243"/>
                </a:cubicBezTo>
                <a:cubicBezTo>
                  <a:pt x="320" y="244"/>
                  <a:pt x="323" y="245"/>
                  <a:pt x="325" y="244"/>
                </a:cubicBezTo>
                <a:cubicBezTo>
                  <a:pt x="336" y="247"/>
                  <a:pt x="349" y="250"/>
                  <a:pt x="360" y="252"/>
                </a:cubicBezTo>
                <a:cubicBezTo>
                  <a:pt x="354" y="250"/>
                  <a:pt x="349" y="248"/>
                  <a:pt x="344" y="246"/>
                </a:cubicBezTo>
                <a:cubicBezTo>
                  <a:pt x="344" y="246"/>
                  <a:pt x="344" y="246"/>
                  <a:pt x="344" y="246"/>
                </a:cubicBezTo>
                <a:cubicBezTo>
                  <a:pt x="351" y="248"/>
                  <a:pt x="359" y="249"/>
                  <a:pt x="365" y="250"/>
                </a:cubicBezTo>
                <a:cubicBezTo>
                  <a:pt x="361" y="248"/>
                  <a:pt x="355" y="247"/>
                  <a:pt x="352" y="244"/>
                </a:cubicBezTo>
                <a:cubicBezTo>
                  <a:pt x="353" y="245"/>
                  <a:pt x="353" y="245"/>
                  <a:pt x="353" y="245"/>
                </a:cubicBezTo>
                <a:cubicBezTo>
                  <a:pt x="352" y="244"/>
                  <a:pt x="351" y="244"/>
                  <a:pt x="351" y="244"/>
                </a:cubicBezTo>
                <a:cubicBezTo>
                  <a:pt x="351" y="245"/>
                  <a:pt x="351" y="245"/>
                  <a:pt x="351" y="245"/>
                </a:cubicBezTo>
                <a:cubicBezTo>
                  <a:pt x="351" y="244"/>
                  <a:pt x="350" y="244"/>
                  <a:pt x="349" y="244"/>
                </a:cubicBezTo>
                <a:cubicBezTo>
                  <a:pt x="349" y="243"/>
                  <a:pt x="350" y="243"/>
                  <a:pt x="349" y="243"/>
                </a:cubicBezTo>
                <a:cubicBezTo>
                  <a:pt x="348" y="243"/>
                  <a:pt x="347" y="242"/>
                  <a:pt x="346" y="241"/>
                </a:cubicBezTo>
                <a:cubicBezTo>
                  <a:pt x="345" y="241"/>
                  <a:pt x="345" y="242"/>
                  <a:pt x="344" y="242"/>
                </a:cubicBezTo>
                <a:cubicBezTo>
                  <a:pt x="344" y="242"/>
                  <a:pt x="344" y="242"/>
                  <a:pt x="344" y="242"/>
                </a:cubicBezTo>
                <a:cubicBezTo>
                  <a:pt x="343" y="241"/>
                  <a:pt x="344" y="241"/>
                  <a:pt x="344" y="241"/>
                </a:cubicBezTo>
                <a:cubicBezTo>
                  <a:pt x="341" y="239"/>
                  <a:pt x="340" y="238"/>
                  <a:pt x="337" y="236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35" y="234"/>
                  <a:pt x="329" y="234"/>
                  <a:pt x="326" y="231"/>
                </a:cubicBezTo>
                <a:cubicBezTo>
                  <a:pt x="324" y="231"/>
                  <a:pt x="323" y="230"/>
                  <a:pt x="321" y="229"/>
                </a:cubicBezTo>
                <a:cubicBezTo>
                  <a:pt x="318" y="228"/>
                  <a:pt x="314" y="227"/>
                  <a:pt x="312" y="225"/>
                </a:cubicBezTo>
                <a:cubicBezTo>
                  <a:pt x="304" y="222"/>
                  <a:pt x="298" y="220"/>
                  <a:pt x="290" y="217"/>
                </a:cubicBezTo>
                <a:cubicBezTo>
                  <a:pt x="287" y="216"/>
                  <a:pt x="284" y="215"/>
                  <a:pt x="282" y="214"/>
                </a:cubicBezTo>
                <a:cubicBezTo>
                  <a:pt x="277" y="213"/>
                  <a:pt x="273" y="211"/>
                  <a:pt x="269" y="210"/>
                </a:cubicBezTo>
                <a:cubicBezTo>
                  <a:pt x="273" y="208"/>
                  <a:pt x="277" y="207"/>
                  <a:pt x="281" y="206"/>
                </a:cubicBezTo>
                <a:cubicBezTo>
                  <a:pt x="277" y="206"/>
                  <a:pt x="274" y="208"/>
                  <a:pt x="270" y="207"/>
                </a:cubicBezTo>
                <a:cubicBezTo>
                  <a:pt x="270" y="206"/>
                  <a:pt x="271" y="206"/>
                  <a:pt x="272" y="206"/>
                </a:cubicBezTo>
                <a:cubicBezTo>
                  <a:pt x="268" y="206"/>
                  <a:pt x="264" y="207"/>
                  <a:pt x="260" y="207"/>
                </a:cubicBezTo>
                <a:cubicBezTo>
                  <a:pt x="259" y="205"/>
                  <a:pt x="256" y="208"/>
                  <a:pt x="255" y="206"/>
                </a:cubicBezTo>
                <a:cubicBezTo>
                  <a:pt x="245" y="204"/>
                  <a:pt x="237" y="203"/>
                  <a:pt x="228" y="201"/>
                </a:cubicBezTo>
                <a:cubicBezTo>
                  <a:pt x="232" y="200"/>
                  <a:pt x="236" y="199"/>
                  <a:pt x="240" y="199"/>
                </a:cubicBezTo>
                <a:cubicBezTo>
                  <a:pt x="240" y="198"/>
                  <a:pt x="242" y="199"/>
                  <a:pt x="243" y="198"/>
                </a:cubicBezTo>
                <a:cubicBezTo>
                  <a:pt x="257" y="196"/>
                  <a:pt x="270" y="193"/>
                  <a:pt x="283" y="190"/>
                </a:cubicBezTo>
                <a:cubicBezTo>
                  <a:pt x="291" y="188"/>
                  <a:pt x="299" y="188"/>
                  <a:pt x="306" y="186"/>
                </a:cubicBezTo>
                <a:cubicBezTo>
                  <a:pt x="313" y="184"/>
                  <a:pt x="321" y="183"/>
                  <a:pt x="327" y="181"/>
                </a:cubicBezTo>
                <a:cubicBezTo>
                  <a:pt x="337" y="179"/>
                  <a:pt x="345" y="175"/>
                  <a:pt x="355" y="174"/>
                </a:cubicBezTo>
                <a:cubicBezTo>
                  <a:pt x="363" y="171"/>
                  <a:pt x="372" y="170"/>
                  <a:pt x="380" y="167"/>
                </a:cubicBezTo>
                <a:cubicBezTo>
                  <a:pt x="376" y="167"/>
                  <a:pt x="372" y="168"/>
                  <a:pt x="369" y="168"/>
                </a:cubicBezTo>
                <a:cubicBezTo>
                  <a:pt x="375" y="166"/>
                  <a:pt x="382" y="165"/>
                  <a:pt x="389" y="163"/>
                </a:cubicBezTo>
                <a:cubicBezTo>
                  <a:pt x="386" y="163"/>
                  <a:pt x="383" y="162"/>
                  <a:pt x="381" y="164"/>
                </a:cubicBezTo>
                <a:close/>
                <a:moveTo>
                  <a:pt x="52" y="187"/>
                </a:moveTo>
                <a:cubicBezTo>
                  <a:pt x="49" y="180"/>
                  <a:pt x="49" y="180"/>
                  <a:pt x="49" y="180"/>
                </a:cubicBezTo>
                <a:cubicBezTo>
                  <a:pt x="51" y="180"/>
                  <a:pt x="53" y="181"/>
                  <a:pt x="55" y="182"/>
                </a:cubicBezTo>
                <a:cubicBezTo>
                  <a:pt x="54" y="184"/>
                  <a:pt x="54" y="186"/>
                  <a:pt x="52" y="187"/>
                </a:cubicBezTo>
                <a:close/>
                <a:moveTo>
                  <a:pt x="79" y="153"/>
                </a:moveTo>
                <a:cubicBezTo>
                  <a:pt x="79" y="151"/>
                  <a:pt x="79" y="151"/>
                  <a:pt x="79" y="151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8" y="152"/>
                  <a:pt x="80" y="155"/>
                  <a:pt x="80" y="156"/>
                </a:cubicBezTo>
                <a:cubicBezTo>
                  <a:pt x="81" y="158"/>
                  <a:pt x="81" y="160"/>
                  <a:pt x="83" y="161"/>
                </a:cubicBezTo>
                <a:cubicBezTo>
                  <a:pt x="82" y="161"/>
                  <a:pt x="82" y="162"/>
                  <a:pt x="82" y="162"/>
                </a:cubicBezTo>
                <a:cubicBezTo>
                  <a:pt x="83" y="163"/>
                  <a:pt x="83" y="164"/>
                  <a:pt x="83" y="165"/>
                </a:cubicBezTo>
                <a:cubicBezTo>
                  <a:pt x="81" y="162"/>
                  <a:pt x="80" y="157"/>
                  <a:pt x="79" y="153"/>
                </a:cubicBezTo>
                <a:close/>
                <a:moveTo>
                  <a:pt x="186" y="217"/>
                </a:moveTo>
                <a:cubicBezTo>
                  <a:pt x="183" y="217"/>
                  <a:pt x="181" y="219"/>
                  <a:pt x="178" y="218"/>
                </a:cubicBezTo>
                <a:cubicBezTo>
                  <a:pt x="178" y="219"/>
                  <a:pt x="178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6" y="219"/>
                </a:cubicBezTo>
                <a:cubicBezTo>
                  <a:pt x="177" y="215"/>
                  <a:pt x="180" y="212"/>
                  <a:pt x="182" y="209"/>
                </a:cubicBezTo>
                <a:cubicBezTo>
                  <a:pt x="183" y="209"/>
                  <a:pt x="183" y="209"/>
                  <a:pt x="183" y="209"/>
                </a:cubicBezTo>
                <a:cubicBezTo>
                  <a:pt x="182" y="209"/>
                  <a:pt x="182" y="209"/>
                  <a:pt x="182" y="209"/>
                </a:cubicBezTo>
                <a:cubicBezTo>
                  <a:pt x="183" y="210"/>
                  <a:pt x="185" y="211"/>
                  <a:pt x="187" y="210"/>
                </a:cubicBezTo>
                <a:cubicBezTo>
                  <a:pt x="194" y="208"/>
                  <a:pt x="201" y="205"/>
                  <a:pt x="209" y="207"/>
                </a:cubicBezTo>
                <a:cubicBezTo>
                  <a:pt x="209" y="208"/>
                  <a:pt x="211" y="208"/>
                  <a:pt x="213" y="208"/>
                </a:cubicBezTo>
                <a:cubicBezTo>
                  <a:pt x="215" y="209"/>
                  <a:pt x="217" y="209"/>
                  <a:pt x="219" y="210"/>
                </a:cubicBezTo>
                <a:cubicBezTo>
                  <a:pt x="208" y="212"/>
                  <a:pt x="196" y="214"/>
                  <a:pt x="186" y="217"/>
                </a:cubicBezTo>
                <a:close/>
                <a:moveTo>
                  <a:pt x="360" y="168"/>
                </a:moveTo>
                <a:cubicBezTo>
                  <a:pt x="359" y="168"/>
                  <a:pt x="361" y="167"/>
                  <a:pt x="361" y="167"/>
                </a:cubicBezTo>
                <a:cubicBezTo>
                  <a:pt x="362" y="167"/>
                  <a:pt x="362" y="167"/>
                  <a:pt x="362" y="167"/>
                </a:cubicBezTo>
                <a:lnTo>
                  <a:pt x="360" y="168"/>
                </a:lnTo>
                <a:close/>
              </a:path>
            </a:pathLst>
          </a:custGeom>
          <a:solidFill>
            <a:srgbClr val="3F44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46450" y="4363059"/>
            <a:ext cx="112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阅读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41294" y="4363059"/>
            <a:ext cx="12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音乐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807453" y="4363059"/>
            <a:ext cx="110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旅行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564925" y="4363059"/>
            <a:ext cx="126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运动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" name="TextBox 7"/>
          <p:cNvSpPr txBox="1"/>
          <p:nvPr/>
        </p:nvSpPr>
        <p:spPr>
          <a:xfrm>
            <a:off x="3503712" y="415130"/>
            <a:ext cx="170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rPr>
              <a:t>个人爱好</a:t>
            </a:r>
            <a:endParaRPr lang="zh-CN" altLang="en-US" sz="2800" dirty="0">
              <a:solidFill>
                <a:schemeClr val="bg1"/>
              </a:solidFill>
              <a:latin typeface="方正粗倩简体" pitchFamily="65" charset="-122"/>
              <a:ea typeface="方正粗倩简体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87" y="270900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61" y="2709000"/>
            <a:ext cx="144000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39" y="2709000"/>
            <a:ext cx="1440000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13" y="2584727"/>
            <a:ext cx="1440000" cy="144000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-32389" y="6473921"/>
            <a:ext cx="12224389" cy="424896"/>
            <a:chOff x="-32389" y="6473921"/>
            <a:chExt cx="12224389" cy="424896"/>
          </a:xfrm>
        </p:grpSpPr>
        <p:pic>
          <p:nvPicPr>
            <p:cNvPr id="42" name="Picture 2" descr="C:\Users\admin\Desktop\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389" y="6473921"/>
              <a:ext cx="4904253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5"/>
            <a:stretch/>
          </p:blipFill>
          <p:spPr bwMode="auto">
            <a:xfrm>
              <a:off x="4862239" y="6483546"/>
              <a:ext cx="4677907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" r="41149"/>
            <a:stretch/>
          </p:blipFill>
          <p:spPr bwMode="auto">
            <a:xfrm>
              <a:off x="9532101" y="6498439"/>
              <a:ext cx="2659899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3" descr="E:\PPT\PPT中国风元素\梅花PNG免抠图素材\3299168202027027296.png"/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3601"/>
            <a:ext cx="4089410" cy="40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2135188" y="369844"/>
            <a:ext cx="2568987" cy="568423"/>
            <a:chOff x="3043980" y="362046"/>
            <a:chExt cx="2568987" cy="568423"/>
          </a:xfrm>
        </p:grpSpPr>
        <p:grpSp>
          <p:nvGrpSpPr>
            <p:cNvPr id="33" name="组合 32"/>
            <p:cNvGrpSpPr/>
            <p:nvPr>
              <p:custDataLst>
                <p:tags r:id="rId1"/>
              </p:custDataLst>
            </p:nvPr>
          </p:nvGrpSpPr>
          <p:grpSpPr>
            <a:xfrm>
              <a:off x="3043980" y="362046"/>
              <a:ext cx="2568987" cy="568423"/>
              <a:chOff x="3427770" y="1399334"/>
              <a:chExt cx="2568987" cy="568423"/>
            </a:xfrm>
            <a:solidFill>
              <a:srgbClr val="252B2B"/>
            </a:solidFill>
          </p:grpSpPr>
          <p:sp>
            <p:nvSpPr>
              <p:cNvPr id="36" name="Freeform 148"/>
              <p:cNvSpPr>
                <a:spLocks/>
              </p:cNvSpPr>
              <p:nvPr/>
            </p:nvSpPr>
            <p:spPr bwMode="auto">
              <a:xfrm>
                <a:off x="3427770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48"/>
              <p:cNvSpPr>
                <a:spLocks/>
              </p:cNvSpPr>
              <p:nvPr/>
            </p:nvSpPr>
            <p:spPr bwMode="auto">
              <a:xfrm>
                <a:off x="4027293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TextBox 7"/>
            <p:cNvSpPr txBox="1"/>
            <p:nvPr/>
          </p:nvSpPr>
          <p:spPr>
            <a:xfrm>
              <a:off x="3433970" y="383218"/>
              <a:ext cx="1648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粗倩简体" pitchFamily="65" charset="-122"/>
                  <a:ea typeface="方正粗倩简体" pitchFamily="65" charset="-122"/>
                </a:rPr>
                <a:t>个人爱好</a:t>
              </a:r>
              <a:endParaRPr lang="zh-CN" altLang="en-US" sz="2800" dirty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endParaRPr>
            </a:p>
          </p:txBody>
        </p:sp>
      </p:grpSp>
      <p:sp>
        <p:nvSpPr>
          <p:cNvPr id="38" name="Freeform 113"/>
          <p:cNvSpPr>
            <a:spLocks noEditPoints="1"/>
          </p:cNvSpPr>
          <p:nvPr/>
        </p:nvSpPr>
        <p:spPr bwMode="auto">
          <a:xfrm>
            <a:off x="10361193" y="4838424"/>
            <a:ext cx="1830807" cy="1660016"/>
          </a:xfrm>
          <a:custGeom>
            <a:avLst/>
            <a:gdLst>
              <a:gd name="T0" fmla="*/ 325 w 389"/>
              <a:gd name="T1" fmla="*/ 171 h 350"/>
              <a:gd name="T2" fmla="*/ 257 w 389"/>
              <a:gd name="T3" fmla="*/ 175 h 350"/>
              <a:gd name="T4" fmla="*/ 244 w 389"/>
              <a:gd name="T5" fmla="*/ 142 h 350"/>
              <a:gd name="T6" fmla="*/ 289 w 389"/>
              <a:gd name="T7" fmla="*/ 55 h 350"/>
              <a:gd name="T8" fmla="*/ 282 w 389"/>
              <a:gd name="T9" fmla="*/ 59 h 350"/>
              <a:gd name="T10" fmla="*/ 282 w 389"/>
              <a:gd name="T11" fmla="*/ 62 h 350"/>
              <a:gd name="T12" fmla="*/ 275 w 389"/>
              <a:gd name="T13" fmla="*/ 68 h 350"/>
              <a:gd name="T14" fmla="*/ 260 w 389"/>
              <a:gd name="T15" fmla="*/ 80 h 350"/>
              <a:gd name="T16" fmla="*/ 247 w 389"/>
              <a:gd name="T17" fmla="*/ 94 h 350"/>
              <a:gd name="T18" fmla="*/ 243 w 389"/>
              <a:gd name="T19" fmla="*/ 99 h 350"/>
              <a:gd name="T20" fmla="*/ 210 w 389"/>
              <a:gd name="T21" fmla="*/ 151 h 350"/>
              <a:gd name="T22" fmla="*/ 193 w 389"/>
              <a:gd name="T23" fmla="*/ 189 h 350"/>
              <a:gd name="T24" fmla="*/ 191 w 389"/>
              <a:gd name="T25" fmla="*/ 175 h 350"/>
              <a:gd name="T26" fmla="*/ 169 w 389"/>
              <a:gd name="T27" fmla="*/ 198 h 350"/>
              <a:gd name="T28" fmla="*/ 213 w 389"/>
              <a:gd name="T29" fmla="*/ 102 h 350"/>
              <a:gd name="T30" fmla="*/ 246 w 389"/>
              <a:gd name="T31" fmla="*/ 29 h 350"/>
              <a:gd name="T32" fmla="*/ 227 w 389"/>
              <a:gd name="T33" fmla="*/ 65 h 350"/>
              <a:gd name="T34" fmla="*/ 216 w 389"/>
              <a:gd name="T35" fmla="*/ 87 h 350"/>
              <a:gd name="T36" fmla="*/ 176 w 389"/>
              <a:gd name="T37" fmla="*/ 0 h 350"/>
              <a:gd name="T38" fmla="*/ 177 w 389"/>
              <a:gd name="T39" fmla="*/ 12 h 350"/>
              <a:gd name="T40" fmla="*/ 180 w 389"/>
              <a:gd name="T41" fmla="*/ 20 h 350"/>
              <a:gd name="T42" fmla="*/ 181 w 389"/>
              <a:gd name="T43" fmla="*/ 36 h 350"/>
              <a:gd name="T44" fmla="*/ 190 w 389"/>
              <a:gd name="T45" fmla="*/ 57 h 350"/>
              <a:gd name="T46" fmla="*/ 209 w 389"/>
              <a:gd name="T47" fmla="*/ 104 h 350"/>
              <a:gd name="T48" fmla="*/ 159 w 389"/>
              <a:gd name="T49" fmla="*/ 217 h 350"/>
              <a:gd name="T50" fmla="*/ 125 w 389"/>
              <a:gd name="T51" fmla="*/ 258 h 350"/>
              <a:gd name="T52" fmla="*/ 117 w 389"/>
              <a:gd name="T53" fmla="*/ 255 h 350"/>
              <a:gd name="T54" fmla="*/ 120 w 389"/>
              <a:gd name="T55" fmla="*/ 197 h 350"/>
              <a:gd name="T56" fmla="*/ 96 w 389"/>
              <a:gd name="T57" fmla="*/ 177 h 350"/>
              <a:gd name="T58" fmla="*/ 93 w 389"/>
              <a:gd name="T59" fmla="*/ 173 h 350"/>
              <a:gd name="T60" fmla="*/ 88 w 389"/>
              <a:gd name="T61" fmla="*/ 170 h 350"/>
              <a:gd name="T62" fmla="*/ 74 w 389"/>
              <a:gd name="T63" fmla="*/ 154 h 350"/>
              <a:gd name="T64" fmla="*/ 39 w 389"/>
              <a:gd name="T65" fmla="*/ 140 h 350"/>
              <a:gd name="T66" fmla="*/ 19 w 389"/>
              <a:gd name="T67" fmla="*/ 141 h 350"/>
              <a:gd name="T68" fmla="*/ 43 w 389"/>
              <a:gd name="T69" fmla="*/ 176 h 350"/>
              <a:gd name="T70" fmla="*/ 54 w 389"/>
              <a:gd name="T71" fmla="*/ 259 h 350"/>
              <a:gd name="T72" fmla="*/ 83 w 389"/>
              <a:gd name="T73" fmla="*/ 172 h 350"/>
              <a:gd name="T74" fmla="*/ 108 w 389"/>
              <a:gd name="T75" fmla="*/ 235 h 350"/>
              <a:gd name="T76" fmla="*/ 104 w 389"/>
              <a:gd name="T77" fmla="*/ 280 h 350"/>
              <a:gd name="T78" fmla="*/ 99 w 389"/>
              <a:gd name="T79" fmla="*/ 285 h 350"/>
              <a:gd name="T80" fmla="*/ 96 w 389"/>
              <a:gd name="T81" fmla="*/ 289 h 350"/>
              <a:gd name="T82" fmla="*/ 92 w 389"/>
              <a:gd name="T83" fmla="*/ 293 h 350"/>
              <a:gd name="T84" fmla="*/ 82 w 389"/>
              <a:gd name="T85" fmla="*/ 305 h 350"/>
              <a:gd name="T86" fmla="*/ 60 w 389"/>
              <a:gd name="T87" fmla="*/ 350 h 350"/>
              <a:gd name="T88" fmla="*/ 129 w 389"/>
              <a:gd name="T89" fmla="*/ 263 h 350"/>
              <a:gd name="T90" fmla="*/ 196 w 389"/>
              <a:gd name="T91" fmla="*/ 227 h 350"/>
              <a:gd name="T92" fmla="*/ 325 w 389"/>
              <a:gd name="T93" fmla="*/ 244 h 350"/>
              <a:gd name="T94" fmla="*/ 351 w 389"/>
              <a:gd name="T95" fmla="*/ 244 h 350"/>
              <a:gd name="T96" fmla="*/ 344 w 389"/>
              <a:gd name="T97" fmla="*/ 241 h 350"/>
              <a:gd name="T98" fmla="*/ 282 w 389"/>
              <a:gd name="T99" fmla="*/ 214 h 350"/>
              <a:gd name="T100" fmla="*/ 228 w 389"/>
              <a:gd name="T101" fmla="*/ 201 h 350"/>
              <a:gd name="T102" fmla="*/ 380 w 389"/>
              <a:gd name="T103" fmla="*/ 167 h 350"/>
              <a:gd name="T104" fmla="*/ 52 w 389"/>
              <a:gd name="T105" fmla="*/ 187 h 350"/>
              <a:gd name="T106" fmla="*/ 83 w 389"/>
              <a:gd name="T107" fmla="*/ 165 h 350"/>
              <a:gd name="T108" fmla="*/ 176 w 389"/>
              <a:gd name="T109" fmla="*/ 219 h 350"/>
              <a:gd name="T110" fmla="*/ 219 w 389"/>
              <a:gd name="T111" fmla="*/ 21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9" h="350">
                <a:moveTo>
                  <a:pt x="381" y="164"/>
                </a:moveTo>
                <a:cubicBezTo>
                  <a:pt x="376" y="165"/>
                  <a:pt x="371" y="166"/>
                  <a:pt x="366" y="167"/>
                </a:cubicBezTo>
                <a:cubicBezTo>
                  <a:pt x="365" y="167"/>
                  <a:pt x="363" y="168"/>
                  <a:pt x="362" y="167"/>
                </a:cubicBezTo>
                <a:cubicBezTo>
                  <a:pt x="366" y="166"/>
                  <a:pt x="369" y="165"/>
                  <a:pt x="373" y="164"/>
                </a:cubicBezTo>
                <a:cubicBezTo>
                  <a:pt x="361" y="166"/>
                  <a:pt x="350" y="169"/>
                  <a:pt x="338" y="170"/>
                </a:cubicBezTo>
                <a:cubicBezTo>
                  <a:pt x="337" y="170"/>
                  <a:pt x="337" y="170"/>
                  <a:pt x="337" y="170"/>
                </a:cubicBezTo>
                <a:cubicBezTo>
                  <a:pt x="334" y="171"/>
                  <a:pt x="328" y="171"/>
                  <a:pt x="325" y="171"/>
                </a:cubicBezTo>
                <a:cubicBezTo>
                  <a:pt x="316" y="171"/>
                  <a:pt x="308" y="171"/>
                  <a:pt x="298" y="171"/>
                </a:cubicBezTo>
                <a:cubicBezTo>
                  <a:pt x="292" y="172"/>
                  <a:pt x="284" y="172"/>
                  <a:pt x="278" y="173"/>
                </a:cubicBezTo>
                <a:cubicBezTo>
                  <a:pt x="277" y="173"/>
                  <a:pt x="275" y="173"/>
                  <a:pt x="273" y="173"/>
                </a:cubicBezTo>
                <a:cubicBezTo>
                  <a:pt x="273" y="173"/>
                  <a:pt x="274" y="173"/>
                  <a:pt x="274" y="173"/>
                </a:cubicBezTo>
                <a:cubicBezTo>
                  <a:pt x="272" y="173"/>
                  <a:pt x="270" y="173"/>
                  <a:pt x="268" y="173"/>
                </a:cubicBezTo>
                <a:cubicBezTo>
                  <a:pt x="268" y="173"/>
                  <a:pt x="268" y="173"/>
                  <a:pt x="267" y="173"/>
                </a:cubicBezTo>
                <a:cubicBezTo>
                  <a:pt x="264" y="174"/>
                  <a:pt x="260" y="174"/>
                  <a:pt x="257" y="175"/>
                </a:cubicBezTo>
                <a:cubicBezTo>
                  <a:pt x="256" y="175"/>
                  <a:pt x="254" y="176"/>
                  <a:pt x="253" y="176"/>
                </a:cubicBezTo>
                <a:cubicBezTo>
                  <a:pt x="249" y="176"/>
                  <a:pt x="244" y="177"/>
                  <a:pt x="240" y="178"/>
                </a:cubicBezTo>
                <a:cubicBezTo>
                  <a:pt x="238" y="178"/>
                  <a:pt x="236" y="178"/>
                  <a:pt x="235" y="179"/>
                </a:cubicBezTo>
                <a:cubicBezTo>
                  <a:pt x="231" y="179"/>
                  <a:pt x="225" y="181"/>
                  <a:pt x="221" y="180"/>
                </a:cubicBezTo>
                <a:cubicBezTo>
                  <a:pt x="226" y="173"/>
                  <a:pt x="230" y="165"/>
                  <a:pt x="235" y="158"/>
                </a:cubicBezTo>
                <a:cubicBezTo>
                  <a:pt x="235" y="156"/>
                  <a:pt x="238" y="154"/>
                  <a:pt x="238" y="152"/>
                </a:cubicBezTo>
                <a:cubicBezTo>
                  <a:pt x="240" y="149"/>
                  <a:pt x="242" y="145"/>
                  <a:pt x="244" y="142"/>
                </a:cubicBezTo>
                <a:cubicBezTo>
                  <a:pt x="243" y="141"/>
                  <a:pt x="246" y="140"/>
                  <a:pt x="245" y="139"/>
                </a:cubicBezTo>
                <a:cubicBezTo>
                  <a:pt x="255" y="117"/>
                  <a:pt x="273" y="95"/>
                  <a:pt x="284" y="73"/>
                </a:cubicBezTo>
                <a:cubicBezTo>
                  <a:pt x="290" y="60"/>
                  <a:pt x="300" y="49"/>
                  <a:pt x="309" y="37"/>
                </a:cubicBezTo>
                <a:cubicBezTo>
                  <a:pt x="309" y="36"/>
                  <a:pt x="309" y="36"/>
                  <a:pt x="309" y="36"/>
                </a:cubicBezTo>
                <a:cubicBezTo>
                  <a:pt x="303" y="42"/>
                  <a:pt x="296" y="49"/>
                  <a:pt x="290" y="56"/>
                </a:cubicBezTo>
                <a:cubicBezTo>
                  <a:pt x="290" y="55"/>
                  <a:pt x="292" y="54"/>
                  <a:pt x="292" y="52"/>
                </a:cubicBezTo>
                <a:cubicBezTo>
                  <a:pt x="290" y="53"/>
                  <a:pt x="290" y="54"/>
                  <a:pt x="289" y="55"/>
                </a:cubicBezTo>
                <a:cubicBezTo>
                  <a:pt x="288" y="56"/>
                  <a:pt x="288" y="57"/>
                  <a:pt x="288" y="58"/>
                </a:cubicBezTo>
                <a:cubicBezTo>
                  <a:pt x="288" y="58"/>
                  <a:pt x="289" y="58"/>
                  <a:pt x="288" y="58"/>
                </a:cubicBezTo>
                <a:cubicBezTo>
                  <a:pt x="287" y="58"/>
                  <a:pt x="286" y="59"/>
                  <a:pt x="285" y="59"/>
                </a:cubicBezTo>
                <a:cubicBezTo>
                  <a:pt x="285" y="58"/>
                  <a:pt x="285" y="58"/>
                  <a:pt x="285" y="58"/>
                </a:cubicBezTo>
                <a:cubicBezTo>
                  <a:pt x="284" y="59"/>
                  <a:pt x="284" y="59"/>
                  <a:pt x="284" y="59"/>
                </a:cubicBezTo>
                <a:cubicBezTo>
                  <a:pt x="283" y="59"/>
                  <a:pt x="283" y="59"/>
                  <a:pt x="283" y="58"/>
                </a:cubicBezTo>
                <a:cubicBezTo>
                  <a:pt x="282" y="59"/>
                  <a:pt x="282" y="59"/>
                  <a:pt x="282" y="59"/>
                </a:cubicBezTo>
                <a:cubicBezTo>
                  <a:pt x="281" y="59"/>
                  <a:pt x="281" y="60"/>
                  <a:pt x="281" y="61"/>
                </a:cubicBezTo>
                <a:cubicBezTo>
                  <a:pt x="282" y="60"/>
                  <a:pt x="283" y="59"/>
                  <a:pt x="284" y="60"/>
                </a:cubicBezTo>
                <a:cubicBezTo>
                  <a:pt x="284" y="60"/>
                  <a:pt x="283" y="60"/>
                  <a:pt x="283" y="61"/>
                </a:cubicBezTo>
                <a:cubicBezTo>
                  <a:pt x="283" y="61"/>
                  <a:pt x="283" y="61"/>
                  <a:pt x="283" y="61"/>
                </a:cubicBezTo>
                <a:cubicBezTo>
                  <a:pt x="283" y="61"/>
                  <a:pt x="283" y="62"/>
                  <a:pt x="283" y="62"/>
                </a:cubicBezTo>
                <a:cubicBezTo>
                  <a:pt x="282" y="62"/>
                  <a:pt x="282" y="61"/>
                  <a:pt x="282" y="61"/>
                </a:cubicBezTo>
                <a:cubicBezTo>
                  <a:pt x="282" y="62"/>
                  <a:pt x="283" y="62"/>
                  <a:pt x="282" y="62"/>
                </a:cubicBezTo>
                <a:cubicBezTo>
                  <a:pt x="282" y="62"/>
                  <a:pt x="282" y="62"/>
                  <a:pt x="282" y="62"/>
                </a:cubicBezTo>
                <a:cubicBezTo>
                  <a:pt x="281" y="62"/>
                  <a:pt x="281" y="62"/>
                  <a:pt x="281" y="63"/>
                </a:cubicBezTo>
                <a:cubicBezTo>
                  <a:pt x="280" y="62"/>
                  <a:pt x="280" y="62"/>
                  <a:pt x="279" y="62"/>
                </a:cubicBezTo>
                <a:cubicBezTo>
                  <a:pt x="278" y="63"/>
                  <a:pt x="279" y="63"/>
                  <a:pt x="280" y="63"/>
                </a:cubicBezTo>
                <a:cubicBezTo>
                  <a:pt x="278" y="65"/>
                  <a:pt x="278" y="65"/>
                  <a:pt x="278" y="65"/>
                </a:cubicBezTo>
                <a:cubicBezTo>
                  <a:pt x="277" y="65"/>
                  <a:pt x="277" y="64"/>
                  <a:pt x="278" y="64"/>
                </a:cubicBezTo>
                <a:cubicBezTo>
                  <a:pt x="275" y="65"/>
                  <a:pt x="277" y="67"/>
                  <a:pt x="275" y="68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274" y="67"/>
                  <a:pt x="273" y="68"/>
                  <a:pt x="273" y="68"/>
                </a:cubicBezTo>
                <a:cubicBezTo>
                  <a:pt x="273" y="68"/>
                  <a:pt x="273" y="68"/>
                  <a:pt x="273" y="68"/>
                </a:cubicBezTo>
                <a:cubicBezTo>
                  <a:pt x="273" y="68"/>
                  <a:pt x="272" y="68"/>
                  <a:pt x="271" y="69"/>
                </a:cubicBezTo>
                <a:cubicBezTo>
                  <a:pt x="271" y="69"/>
                  <a:pt x="272" y="70"/>
                  <a:pt x="272" y="70"/>
                </a:cubicBezTo>
                <a:cubicBezTo>
                  <a:pt x="270" y="70"/>
                  <a:pt x="270" y="72"/>
                  <a:pt x="268" y="72"/>
                </a:cubicBezTo>
                <a:cubicBezTo>
                  <a:pt x="266" y="75"/>
                  <a:pt x="264" y="79"/>
                  <a:pt x="260" y="80"/>
                </a:cubicBezTo>
                <a:cubicBezTo>
                  <a:pt x="260" y="80"/>
                  <a:pt x="261" y="81"/>
                  <a:pt x="260" y="82"/>
                </a:cubicBezTo>
                <a:cubicBezTo>
                  <a:pt x="260" y="82"/>
                  <a:pt x="259" y="82"/>
                  <a:pt x="259" y="82"/>
                </a:cubicBezTo>
                <a:cubicBezTo>
                  <a:pt x="259" y="83"/>
                  <a:pt x="258" y="83"/>
                  <a:pt x="257" y="84"/>
                </a:cubicBezTo>
                <a:cubicBezTo>
                  <a:pt x="257" y="84"/>
                  <a:pt x="257" y="84"/>
                  <a:pt x="257" y="84"/>
                </a:cubicBezTo>
                <a:cubicBezTo>
                  <a:pt x="255" y="86"/>
                  <a:pt x="255" y="86"/>
                  <a:pt x="255" y="86"/>
                </a:cubicBezTo>
                <a:cubicBezTo>
                  <a:pt x="256" y="86"/>
                  <a:pt x="256" y="86"/>
                  <a:pt x="256" y="86"/>
                </a:cubicBezTo>
                <a:cubicBezTo>
                  <a:pt x="250" y="87"/>
                  <a:pt x="251" y="92"/>
                  <a:pt x="247" y="94"/>
                </a:cubicBezTo>
                <a:cubicBezTo>
                  <a:pt x="246" y="94"/>
                  <a:pt x="246" y="94"/>
                  <a:pt x="246" y="94"/>
                </a:cubicBezTo>
                <a:cubicBezTo>
                  <a:pt x="246" y="95"/>
                  <a:pt x="246" y="95"/>
                  <a:pt x="246" y="95"/>
                </a:cubicBezTo>
                <a:cubicBezTo>
                  <a:pt x="246" y="95"/>
                  <a:pt x="245" y="95"/>
                  <a:pt x="245" y="96"/>
                </a:cubicBezTo>
                <a:cubicBezTo>
                  <a:pt x="246" y="96"/>
                  <a:pt x="246" y="96"/>
                  <a:pt x="246" y="96"/>
                </a:cubicBezTo>
                <a:cubicBezTo>
                  <a:pt x="245" y="96"/>
                  <a:pt x="244" y="98"/>
                  <a:pt x="243" y="98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0" y="100"/>
                  <a:pt x="240" y="102"/>
                  <a:pt x="239" y="104"/>
                </a:cubicBezTo>
                <a:cubicBezTo>
                  <a:pt x="236" y="108"/>
                  <a:pt x="234" y="111"/>
                  <a:pt x="229" y="115"/>
                </a:cubicBezTo>
                <a:cubicBezTo>
                  <a:pt x="226" y="121"/>
                  <a:pt x="221" y="127"/>
                  <a:pt x="219" y="133"/>
                </a:cubicBezTo>
                <a:cubicBezTo>
                  <a:pt x="219" y="134"/>
                  <a:pt x="217" y="134"/>
                  <a:pt x="218" y="135"/>
                </a:cubicBezTo>
                <a:cubicBezTo>
                  <a:pt x="214" y="139"/>
                  <a:pt x="214" y="144"/>
                  <a:pt x="212" y="148"/>
                </a:cubicBezTo>
                <a:cubicBezTo>
                  <a:pt x="211" y="149"/>
                  <a:pt x="212" y="150"/>
                  <a:pt x="210" y="151"/>
                </a:cubicBezTo>
                <a:cubicBezTo>
                  <a:pt x="209" y="152"/>
                  <a:pt x="211" y="153"/>
                  <a:pt x="210" y="154"/>
                </a:cubicBezTo>
                <a:cubicBezTo>
                  <a:pt x="209" y="156"/>
                  <a:pt x="209" y="159"/>
                  <a:pt x="206" y="161"/>
                </a:cubicBezTo>
                <a:cubicBezTo>
                  <a:pt x="206" y="163"/>
                  <a:pt x="206" y="164"/>
                  <a:pt x="205" y="167"/>
                </a:cubicBezTo>
                <a:cubicBezTo>
                  <a:pt x="204" y="169"/>
                  <a:pt x="205" y="171"/>
                  <a:pt x="207" y="173"/>
                </a:cubicBezTo>
                <a:cubicBezTo>
                  <a:pt x="207" y="177"/>
                  <a:pt x="208" y="181"/>
                  <a:pt x="211" y="184"/>
                </a:cubicBezTo>
                <a:cubicBezTo>
                  <a:pt x="207" y="185"/>
                  <a:pt x="202" y="185"/>
                  <a:pt x="199" y="187"/>
                </a:cubicBezTo>
                <a:cubicBezTo>
                  <a:pt x="196" y="187"/>
                  <a:pt x="195" y="189"/>
                  <a:pt x="193" y="189"/>
                </a:cubicBezTo>
                <a:cubicBezTo>
                  <a:pt x="195" y="183"/>
                  <a:pt x="199" y="177"/>
                  <a:pt x="201" y="171"/>
                </a:cubicBezTo>
                <a:cubicBezTo>
                  <a:pt x="204" y="165"/>
                  <a:pt x="205" y="159"/>
                  <a:pt x="208" y="153"/>
                </a:cubicBezTo>
                <a:cubicBezTo>
                  <a:pt x="208" y="151"/>
                  <a:pt x="211" y="149"/>
                  <a:pt x="211" y="146"/>
                </a:cubicBezTo>
                <a:cubicBezTo>
                  <a:pt x="208" y="149"/>
                  <a:pt x="207" y="151"/>
                  <a:pt x="205" y="154"/>
                </a:cubicBezTo>
                <a:cubicBezTo>
                  <a:pt x="202" y="159"/>
                  <a:pt x="200" y="164"/>
                  <a:pt x="196" y="168"/>
                </a:cubicBezTo>
                <a:cubicBezTo>
                  <a:pt x="196" y="169"/>
                  <a:pt x="195" y="170"/>
                  <a:pt x="195" y="171"/>
                </a:cubicBezTo>
                <a:cubicBezTo>
                  <a:pt x="193" y="172"/>
                  <a:pt x="193" y="174"/>
                  <a:pt x="191" y="175"/>
                </a:cubicBezTo>
                <a:cubicBezTo>
                  <a:pt x="191" y="177"/>
                  <a:pt x="188" y="179"/>
                  <a:pt x="187" y="182"/>
                </a:cubicBezTo>
                <a:cubicBezTo>
                  <a:pt x="184" y="190"/>
                  <a:pt x="177" y="196"/>
                  <a:pt x="176" y="205"/>
                </a:cubicBezTo>
                <a:cubicBezTo>
                  <a:pt x="174" y="211"/>
                  <a:pt x="173" y="216"/>
                  <a:pt x="171" y="222"/>
                </a:cubicBezTo>
                <a:cubicBezTo>
                  <a:pt x="166" y="224"/>
                  <a:pt x="161" y="225"/>
                  <a:pt x="157" y="226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60" y="219"/>
                  <a:pt x="158" y="218"/>
                  <a:pt x="160" y="217"/>
                </a:cubicBezTo>
                <a:cubicBezTo>
                  <a:pt x="162" y="210"/>
                  <a:pt x="166" y="205"/>
                  <a:pt x="169" y="198"/>
                </a:cubicBezTo>
                <a:cubicBezTo>
                  <a:pt x="172" y="191"/>
                  <a:pt x="177" y="185"/>
                  <a:pt x="179" y="178"/>
                </a:cubicBezTo>
                <a:cubicBezTo>
                  <a:pt x="184" y="169"/>
                  <a:pt x="187" y="160"/>
                  <a:pt x="191" y="151"/>
                </a:cubicBezTo>
                <a:cubicBezTo>
                  <a:pt x="195" y="143"/>
                  <a:pt x="198" y="134"/>
                  <a:pt x="203" y="125"/>
                </a:cubicBezTo>
                <a:cubicBezTo>
                  <a:pt x="205" y="119"/>
                  <a:pt x="208" y="113"/>
                  <a:pt x="211" y="106"/>
                </a:cubicBezTo>
                <a:cubicBezTo>
                  <a:pt x="211" y="108"/>
                  <a:pt x="213" y="108"/>
                  <a:pt x="214" y="109"/>
                </a:cubicBezTo>
                <a:cubicBezTo>
                  <a:pt x="214" y="107"/>
                  <a:pt x="214" y="107"/>
                  <a:pt x="214" y="107"/>
                </a:cubicBezTo>
                <a:cubicBezTo>
                  <a:pt x="213" y="106"/>
                  <a:pt x="214" y="103"/>
                  <a:pt x="213" y="102"/>
                </a:cubicBezTo>
                <a:cubicBezTo>
                  <a:pt x="215" y="95"/>
                  <a:pt x="220" y="88"/>
                  <a:pt x="222" y="81"/>
                </a:cubicBezTo>
                <a:cubicBezTo>
                  <a:pt x="226" y="77"/>
                  <a:pt x="225" y="72"/>
                  <a:pt x="229" y="67"/>
                </a:cubicBezTo>
                <a:cubicBezTo>
                  <a:pt x="229" y="67"/>
                  <a:pt x="229" y="66"/>
                  <a:pt x="230" y="65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232" y="61"/>
                  <a:pt x="234" y="57"/>
                  <a:pt x="236" y="52"/>
                </a:cubicBezTo>
                <a:cubicBezTo>
                  <a:pt x="241" y="46"/>
                  <a:pt x="242" y="38"/>
                  <a:pt x="247" y="31"/>
                </a:cubicBezTo>
                <a:cubicBezTo>
                  <a:pt x="247" y="30"/>
                  <a:pt x="247" y="30"/>
                  <a:pt x="246" y="29"/>
                </a:cubicBezTo>
                <a:cubicBezTo>
                  <a:pt x="244" y="29"/>
                  <a:pt x="243" y="30"/>
                  <a:pt x="242" y="31"/>
                </a:cubicBezTo>
                <a:cubicBezTo>
                  <a:pt x="240" y="36"/>
                  <a:pt x="237" y="42"/>
                  <a:pt x="235" y="47"/>
                </a:cubicBezTo>
                <a:cubicBezTo>
                  <a:pt x="235" y="49"/>
                  <a:pt x="232" y="51"/>
                  <a:pt x="233" y="52"/>
                </a:cubicBezTo>
                <a:cubicBezTo>
                  <a:pt x="231" y="53"/>
                  <a:pt x="231" y="54"/>
                  <a:pt x="231" y="56"/>
                </a:cubicBezTo>
                <a:cubicBezTo>
                  <a:pt x="229" y="58"/>
                  <a:pt x="229" y="60"/>
                  <a:pt x="228" y="62"/>
                </a:cubicBezTo>
                <a:cubicBezTo>
                  <a:pt x="227" y="62"/>
                  <a:pt x="226" y="63"/>
                  <a:pt x="227" y="64"/>
                </a:cubicBezTo>
                <a:cubicBezTo>
                  <a:pt x="228" y="64"/>
                  <a:pt x="226" y="65"/>
                  <a:pt x="227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67"/>
                  <a:pt x="223" y="70"/>
                  <a:pt x="223" y="72"/>
                </a:cubicBezTo>
                <a:cubicBezTo>
                  <a:pt x="221" y="74"/>
                  <a:pt x="222" y="76"/>
                  <a:pt x="220" y="78"/>
                </a:cubicBezTo>
                <a:cubicBezTo>
                  <a:pt x="220" y="80"/>
                  <a:pt x="218" y="81"/>
                  <a:pt x="219" y="82"/>
                </a:cubicBezTo>
                <a:cubicBezTo>
                  <a:pt x="219" y="82"/>
                  <a:pt x="217" y="83"/>
                  <a:pt x="218" y="84"/>
                </a:cubicBezTo>
                <a:cubicBezTo>
                  <a:pt x="217" y="85"/>
                  <a:pt x="217" y="85"/>
                  <a:pt x="217" y="85"/>
                </a:cubicBezTo>
                <a:cubicBezTo>
                  <a:pt x="216" y="86"/>
                  <a:pt x="216" y="87"/>
                  <a:pt x="216" y="87"/>
                </a:cubicBezTo>
                <a:cubicBezTo>
                  <a:pt x="215" y="88"/>
                  <a:pt x="216" y="89"/>
                  <a:pt x="215" y="89"/>
                </a:cubicBezTo>
                <a:cubicBezTo>
                  <a:pt x="214" y="89"/>
                  <a:pt x="214" y="89"/>
                  <a:pt x="214" y="89"/>
                </a:cubicBezTo>
                <a:cubicBezTo>
                  <a:pt x="215" y="80"/>
                  <a:pt x="212" y="71"/>
                  <a:pt x="209" y="62"/>
                </a:cubicBezTo>
                <a:cubicBezTo>
                  <a:pt x="209" y="59"/>
                  <a:pt x="207" y="55"/>
                  <a:pt x="206" y="52"/>
                </a:cubicBezTo>
                <a:cubicBezTo>
                  <a:pt x="201" y="42"/>
                  <a:pt x="195" y="32"/>
                  <a:pt x="190" y="22"/>
                </a:cubicBezTo>
                <a:cubicBezTo>
                  <a:pt x="187" y="19"/>
                  <a:pt x="186" y="16"/>
                  <a:pt x="183" y="13"/>
                </a:cubicBezTo>
                <a:cubicBezTo>
                  <a:pt x="181" y="9"/>
                  <a:pt x="178" y="5"/>
                  <a:pt x="176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8" y="6"/>
                  <a:pt x="180" y="8"/>
                  <a:pt x="180" y="11"/>
                </a:cubicBezTo>
                <a:cubicBezTo>
                  <a:pt x="177" y="9"/>
                  <a:pt x="178" y="6"/>
                  <a:pt x="176" y="4"/>
                </a:cubicBezTo>
                <a:cubicBezTo>
                  <a:pt x="176" y="5"/>
                  <a:pt x="176" y="5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7" y="7"/>
                  <a:pt x="178" y="9"/>
                  <a:pt x="178" y="10"/>
                </a:cubicBezTo>
                <a:cubicBezTo>
                  <a:pt x="179" y="11"/>
                  <a:pt x="177" y="11"/>
                  <a:pt x="177" y="12"/>
                </a:cubicBezTo>
                <a:cubicBezTo>
                  <a:pt x="177" y="12"/>
                  <a:pt x="177" y="12"/>
                  <a:pt x="177" y="12"/>
                </a:cubicBezTo>
                <a:cubicBezTo>
                  <a:pt x="177" y="12"/>
                  <a:pt x="177" y="12"/>
                  <a:pt x="177" y="13"/>
                </a:cubicBezTo>
                <a:cubicBezTo>
                  <a:pt x="178" y="12"/>
                  <a:pt x="178" y="12"/>
                  <a:pt x="178" y="11"/>
                </a:cubicBezTo>
                <a:cubicBezTo>
                  <a:pt x="180" y="13"/>
                  <a:pt x="181" y="16"/>
                  <a:pt x="181" y="18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181" y="18"/>
                  <a:pt x="182" y="19"/>
                  <a:pt x="182" y="19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1" y="20"/>
                  <a:pt x="181" y="20"/>
                </a:cubicBezTo>
                <a:cubicBezTo>
                  <a:pt x="182" y="21"/>
                  <a:pt x="180" y="20"/>
                  <a:pt x="180" y="21"/>
                </a:cubicBezTo>
                <a:cubicBezTo>
                  <a:pt x="178" y="22"/>
                  <a:pt x="181" y="24"/>
                  <a:pt x="179" y="25"/>
                </a:cubicBezTo>
                <a:cubicBezTo>
                  <a:pt x="179" y="25"/>
                  <a:pt x="179" y="25"/>
                  <a:pt x="179" y="25"/>
                </a:cubicBezTo>
                <a:cubicBezTo>
                  <a:pt x="179" y="27"/>
                  <a:pt x="180" y="30"/>
                  <a:pt x="181" y="32"/>
                </a:cubicBezTo>
                <a:cubicBezTo>
                  <a:pt x="183" y="32"/>
                  <a:pt x="181" y="34"/>
                  <a:pt x="181" y="36"/>
                </a:cubicBezTo>
                <a:cubicBezTo>
                  <a:pt x="183" y="37"/>
                  <a:pt x="182" y="38"/>
                  <a:pt x="183" y="39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5" y="42"/>
                  <a:pt x="184" y="45"/>
                  <a:pt x="186" y="47"/>
                </a:cubicBezTo>
                <a:cubicBezTo>
                  <a:pt x="187" y="50"/>
                  <a:pt x="189" y="53"/>
                  <a:pt x="189" y="56"/>
                </a:cubicBezTo>
                <a:cubicBezTo>
                  <a:pt x="190" y="57"/>
                  <a:pt x="190" y="56"/>
                  <a:pt x="190" y="57"/>
                </a:cubicBezTo>
                <a:cubicBezTo>
                  <a:pt x="190" y="57"/>
                  <a:pt x="190" y="57"/>
                  <a:pt x="190" y="57"/>
                </a:cubicBezTo>
                <a:cubicBezTo>
                  <a:pt x="189" y="58"/>
                  <a:pt x="191" y="60"/>
                  <a:pt x="192" y="61"/>
                </a:cubicBezTo>
                <a:cubicBezTo>
                  <a:pt x="191" y="61"/>
                  <a:pt x="191" y="62"/>
                  <a:pt x="192" y="62"/>
                </a:cubicBezTo>
                <a:cubicBezTo>
                  <a:pt x="192" y="66"/>
                  <a:pt x="195" y="70"/>
                  <a:pt x="195" y="74"/>
                </a:cubicBezTo>
                <a:cubicBezTo>
                  <a:pt x="196" y="75"/>
                  <a:pt x="196" y="76"/>
                  <a:pt x="197" y="76"/>
                </a:cubicBezTo>
                <a:cubicBezTo>
                  <a:pt x="195" y="79"/>
                  <a:pt x="199" y="80"/>
                  <a:pt x="198" y="82"/>
                </a:cubicBezTo>
                <a:cubicBezTo>
                  <a:pt x="201" y="85"/>
                  <a:pt x="200" y="88"/>
                  <a:pt x="202" y="91"/>
                </a:cubicBezTo>
                <a:cubicBezTo>
                  <a:pt x="204" y="95"/>
                  <a:pt x="205" y="100"/>
                  <a:pt x="209" y="104"/>
                </a:cubicBezTo>
                <a:cubicBezTo>
                  <a:pt x="205" y="109"/>
                  <a:pt x="204" y="117"/>
                  <a:pt x="200" y="122"/>
                </a:cubicBezTo>
                <a:cubicBezTo>
                  <a:pt x="200" y="126"/>
                  <a:pt x="196" y="130"/>
                  <a:pt x="195" y="134"/>
                </a:cubicBezTo>
                <a:cubicBezTo>
                  <a:pt x="192" y="136"/>
                  <a:pt x="195" y="138"/>
                  <a:pt x="192" y="139"/>
                </a:cubicBezTo>
                <a:cubicBezTo>
                  <a:pt x="192" y="140"/>
                  <a:pt x="193" y="141"/>
                  <a:pt x="192" y="141"/>
                </a:cubicBezTo>
                <a:cubicBezTo>
                  <a:pt x="184" y="159"/>
                  <a:pt x="176" y="177"/>
                  <a:pt x="167" y="195"/>
                </a:cubicBezTo>
                <a:cubicBezTo>
                  <a:pt x="164" y="199"/>
                  <a:pt x="165" y="204"/>
                  <a:pt x="163" y="209"/>
                </a:cubicBezTo>
                <a:cubicBezTo>
                  <a:pt x="162" y="212"/>
                  <a:pt x="159" y="214"/>
                  <a:pt x="159" y="217"/>
                </a:cubicBezTo>
                <a:cubicBezTo>
                  <a:pt x="156" y="220"/>
                  <a:pt x="155" y="224"/>
                  <a:pt x="155" y="227"/>
                </a:cubicBezTo>
                <a:cubicBezTo>
                  <a:pt x="151" y="230"/>
                  <a:pt x="148" y="233"/>
                  <a:pt x="144" y="236"/>
                </a:cubicBezTo>
                <a:cubicBezTo>
                  <a:pt x="145" y="238"/>
                  <a:pt x="139" y="237"/>
                  <a:pt x="141" y="240"/>
                </a:cubicBezTo>
                <a:cubicBezTo>
                  <a:pt x="139" y="241"/>
                  <a:pt x="139" y="242"/>
                  <a:pt x="136" y="243"/>
                </a:cubicBezTo>
                <a:cubicBezTo>
                  <a:pt x="136" y="245"/>
                  <a:pt x="132" y="247"/>
                  <a:pt x="131" y="249"/>
                </a:cubicBezTo>
                <a:cubicBezTo>
                  <a:pt x="128" y="252"/>
                  <a:pt x="127" y="255"/>
                  <a:pt x="124" y="258"/>
                </a:cubicBezTo>
                <a:cubicBezTo>
                  <a:pt x="125" y="258"/>
                  <a:pt x="125" y="258"/>
                  <a:pt x="125" y="258"/>
                </a:cubicBezTo>
                <a:cubicBezTo>
                  <a:pt x="123" y="259"/>
                  <a:pt x="123" y="260"/>
                  <a:pt x="121" y="260"/>
                </a:cubicBezTo>
                <a:cubicBezTo>
                  <a:pt x="120" y="261"/>
                  <a:pt x="119" y="262"/>
                  <a:pt x="118" y="264"/>
                </a:cubicBezTo>
                <a:cubicBezTo>
                  <a:pt x="118" y="264"/>
                  <a:pt x="119" y="263"/>
                  <a:pt x="119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6" y="264"/>
                  <a:pt x="117" y="265"/>
                  <a:pt x="116" y="266"/>
                </a:cubicBezTo>
                <a:cubicBezTo>
                  <a:pt x="115" y="262"/>
                  <a:pt x="116" y="258"/>
                  <a:pt x="117" y="255"/>
                </a:cubicBezTo>
                <a:cubicBezTo>
                  <a:pt x="117" y="252"/>
                  <a:pt x="117" y="247"/>
                  <a:pt x="118" y="245"/>
                </a:cubicBezTo>
                <a:cubicBezTo>
                  <a:pt x="120" y="247"/>
                  <a:pt x="122" y="248"/>
                  <a:pt x="124" y="250"/>
                </a:cubicBezTo>
                <a:cubicBezTo>
                  <a:pt x="126" y="251"/>
                  <a:pt x="127" y="248"/>
                  <a:pt x="129" y="249"/>
                </a:cubicBezTo>
                <a:cubicBezTo>
                  <a:pt x="130" y="248"/>
                  <a:pt x="129" y="246"/>
                  <a:pt x="130" y="244"/>
                </a:cubicBezTo>
                <a:cubicBezTo>
                  <a:pt x="129" y="237"/>
                  <a:pt x="126" y="231"/>
                  <a:pt x="123" y="224"/>
                </a:cubicBezTo>
                <a:cubicBezTo>
                  <a:pt x="116" y="216"/>
                  <a:pt x="119" y="206"/>
                  <a:pt x="121" y="197"/>
                </a:cubicBezTo>
                <a:cubicBezTo>
                  <a:pt x="120" y="197"/>
                  <a:pt x="120" y="197"/>
                  <a:pt x="120" y="197"/>
                </a:cubicBezTo>
                <a:cubicBezTo>
                  <a:pt x="118" y="201"/>
                  <a:pt x="117" y="204"/>
                  <a:pt x="114" y="207"/>
                </a:cubicBezTo>
                <a:cubicBezTo>
                  <a:pt x="111" y="202"/>
                  <a:pt x="108" y="196"/>
                  <a:pt x="104" y="190"/>
                </a:cubicBezTo>
                <a:cubicBezTo>
                  <a:pt x="103" y="190"/>
                  <a:pt x="103" y="190"/>
                  <a:pt x="103" y="190"/>
                </a:cubicBezTo>
                <a:cubicBezTo>
                  <a:pt x="103" y="187"/>
                  <a:pt x="100" y="184"/>
                  <a:pt x="99" y="182"/>
                </a:cubicBezTo>
                <a:cubicBezTo>
                  <a:pt x="98" y="182"/>
                  <a:pt x="99" y="183"/>
                  <a:pt x="98" y="183"/>
                </a:cubicBezTo>
                <a:cubicBezTo>
                  <a:pt x="97" y="182"/>
                  <a:pt x="97" y="182"/>
                  <a:pt x="97" y="182"/>
                </a:cubicBezTo>
                <a:cubicBezTo>
                  <a:pt x="100" y="181"/>
                  <a:pt x="96" y="178"/>
                  <a:pt x="96" y="177"/>
                </a:cubicBezTo>
                <a:cubicBezTo>
                  <a:pt x="95" y="178"/>
                  <a:pt x="95" y="178"/>
                  <a:pt x="95" y="178"/>
                </a:cubicBezTo>
                <a:cubicBezTo>
                  <a:pt x="94" y="177"/>
                  <a:pt x="95" y="177"/>
                  <a:pt x="95" y="176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76"/>
                  <a:pt x="95" y="176"/>
                  <a:pt x="95" y="175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2" y="176"/>
                  <a:pt x="93" y="174"/>
                  <a:pt x="93" y="173"/>
                </a:cubicBezTo>
                <a:cubicBezTo>
                  <a:pt x="91" y="173"/>
                  <a:pt x="91" y="173"/>
                  <a:pt x="91" y="173"/>
                </a:cubicBezTo>
                <a:cubicBezTo>
                  <a:pt x="92" y="173"/>
                  <a:pt x="91" y="172"/>
                  <a:pt x="92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87" y="170"/>
                  <a:pt x="91" y="168"/>
                  <a:pt x="88" y="167"/>
                </a:cubicBezTo>
                <a:cubicBezTo>
                  <a:pt x="89" y="166"/>
                  <a:pt x="87" y="166"/>
                  <a:pt x="86" y="165"/>
                </a:cubicBezTo>
                <a:cubicBezTo>
                  <a:pt x="86" y="167"/>
                  <a:pt x="88" y="168"/>
                  <a:pt x="88" y="170"/>
                </a:cubicBezTo>
                <a:cubicBezTo>
                  <a:pt x="84" y="163"/>
                  <a:pt x="82" y="156"/>
                  <a:pt x="80" y="148"/>
                </a:cubicBezTo>
                <a:cubicBezTo>
                  <a:pt x="82" y="142"/>
                  <a:pt x="84" y="135"/>
                  <a:pt x="85" y="129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1" y="136"/>
                  <a:pt x="81" y="141"/>
                  <a:pt x="78" y="144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4"/>
                  <a:pt x="78" y="144"/>
                  <a:pt x="78" y="145"/>
                </a:cubicBezTo>
                <a:cubicBezTo>
                  <a:pt x="76" y="148"/>
                  <a:pt x="75" y="151"/>
                  <a:pt x="74" y="154"/>
                </a:cubicBezTo>
                <a:cubicBezTo>
                  <a:pt x="69" y="159"/>
                  <a:pt x="68" y="164"/>
                  <a:pt x="64" y="170"/>
                </a:cubicBezTo>
                <a:cubicBezTo>
                  <a:pt x="62" y="172"/>
                  <a:pt x="61" y="174"/>
                  <a:pt x="58" y="176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73"/>
                  <a:pt x="51" y="171"/>
                  <a:pt x="49" y="168"/>
                </a:cubicBezTo>
                <a:cubicBezTo>
                  <a:pt x="49" y="167"/>
                  <a:pt x="49" y="167"/>
                  <a:pt x="49" y="167"/>
                </a:cubicBezTo>
                <a:cubicBezTo>
                  <a:pt x="46" y="166"/>
                  <a:pt x="49" y="164"/>
                  <a:pt x="46" y="163"/>
                </a:cubicBezTo>
                <a:cubicBezTo>
                  <a:pt x="44" y="155"/>
                  <a:pt x="42" y="148"/>
                  <a:pt x="39" y="140"/>
                </a:cubicBezTo>
                <a:cubicBezTo>
                  <a:pt x="40" y="148"/>
                  <a:pt x="43" y="154"/>
                  <a:pt x="44" y="161"/>
                </a:cubicBezTo>
                <a:cubicBezTo>
                  <a:pt x="43" y="161"/>
                  <a:pt x="41" y="160"/>
                  <a:pt x="41" y="159"/>
                </a:cubicBezTo>
                <a:cubicBezTo>
                  <a:pt x="38" y="158"/>
                  <a:pt x="37" y="156"/>
                  <a:pt x="35" y="154"/>
                </a:cubicBezTo>
                <a:cubicBezTo>
                  <a:pt x="33" y="153"/>
                  <a:pt x="32" y="151"/>
                  <a:pt x="30" y="150"/>
                </a:cubicBezTo>
                <a:cubicBezTo>
                  <a:pt x="31" y="149"/>
                  <a:pt x="27" y="149"/>
                  <a:pt x="27" y="147"/>
                </a:cubicBezTo>
                <a:cubicBezTo>
                  <a:pt x="24" y="146"/>
                  <a:pt x="21" y="143"/>
                  <a:pt x="19" y="140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11" y="136"/>
                  <a:pt x="6" y="130"/>
                  <a:pt x="0" y="124"/>
                </a:cubicBezTo>
                <a:cubicBezTo>
                  <a:pt x="5" y="134"/>
                  <a:pt x="14" y="144"/>
                  <a:pt x="22" y="153"/>
                </a:cubicBezTo>
                <a:cubicBezTo>
                  <a:pt x="23" y="155"/>
                  <a:pt x="25" y="157"/>
                  <a:pt x="26" y="159"/>
                </a:cubicBezTo>
                <a:cubicBezTo>
                  <a:pt x="27" y="160"/>
                  <a:pt x="29" y="160"/>
                  <a:pt x="28" y="162"/>
                </a:cubicBezTo>
                <a:cubicBezTo>
                  <a:pt x="31" y="163"/>
                  <a:pt x="32" y="166"/>
                  <a:pt x="33" y="167"/>
                </a:cubicBezTo>
                <a:cubicBezTo>
                  <a:pt x="37" y="170"/>
                  <a:pt x="40" y="173"/>
                  <a:pt x="43" y="176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9" y="179"/>
                  <a:pt x="49" y="184"/>
                  <a:pt x="50" y="189"/>
                </a:cubicBezTo>
                <a:cubicBezTo>
                  <a:pt x="49" y="190"/>
                  <a:pt x="51" y="191"/>
                  <a:pt x="49" y="192"/>
                </a:cubicBezTo>
                <a:cubicBezTo>
                  <a:pt x="46" y="197"/>
                  <a:pt x="45" y="202"/>
                  <a:pt x="44" y="207"/>
                </a:cubicBezTo>
                <a:cubicBezTo>
                  <a:pt x="40" y="218"/>
                  <a:pt x="40" y="230"/>
                  <a:pt x="42" y="242"/>
                </a:cubicBezTo>
                <a:cubicBezTo>
                  <a:pt x="41" y="243"/>
                  <a:pt x="43" y="245"/>
                  <a:pt x="43" y="246"/>
                </a:cubicBezTo>
                <a:cubicBezTo>
                  <a:pt x="43" y="247"/>
                  <a:pt x="42" y="248"/>
                  <a:pt x="44" y="249"/>
                </a:cubicBezTo>
                <a:cubicBezTo>
                  <a:pt x="43" y="254"/>
                  <a:pt x="49" y="256"/>
                  <a:pt x="54" y="259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6"/>
                  <a:pt x="56" y="253"/>
                  <a:pt x="57" y="251"/>
                </a:cubicBezTo>
                <a:cubicBezTo>
                  <a:pt x="59" y="236"/>
                  <a:pt x="65" y="222"/>
                  <a:pt x="67" y="207"/>
                </a:cubicBezTo>
                <a:cubicBezTo>
                  <a:pt x="66" y="206"/>
                  <a:pt x="69" y="206"/>
                  <a:pt x="67" y="205"/>
                </a:cubicBezTo>
                <a:cubicBezTo>
                  <a:pt x="69" y="203"/>
                  <a:pt x="68" y="200"/>
                  <a:pt x="70" y="197"/>
                </a:cubicBezTo>
                <a:cubicBezTo>
                  <a:pt x="71" y="183"/>
                  <a:pt x="74" y="169"/>
                  <a:pt x="78" y="155"/>
                </a:cubicBezTo>
                <a:cubicBezTo>
                  <a:pt x="79" y="160"/>
                  <a:pt x="80" y="167"/>
                  <a:pt x="83" y="172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4" y="174"/>
                  <a:pt x="83" y="176"/>
                  <a:pt x="84" y="177"/>
                </a:cubicBezTo>
                <a:cubicBezTo>
                  <a:pt x="85" y="177"/>
                  <a:pt x="85" y="177"/>
                  <a:pt x="85" y="177"/>
                </a:cubicBezTo>
                <a:cubicBezTo>
                  <a:pt x="84" y="180"/>
                  <a:pt x="85" y="182"/>
                  <a:pt x="86" y="185"/>
                </a:cubicBezTo>
                <a:cubicBezTo>
                  <a:pt x="90" y="193"/>
                  <a:pt x="91" y="202"/>
                  <a:pt x="96" y="210"/>
                </a:cubicBezTo>
                <a:cubicBezTo>
                  <a:pt x="97" y="214"/>
                  <a:pt x="100" y="218"/>
                  <a:pt x="102" y="222"/>
                </a:cubicBezTo>
                <a:cubicBezTo>
                  <a:pt x="102" y="227"/>
                  <a:pt x="106" y="231"/>
                  <a:pt x="108" y="235"/>
                </a:cubicBezTo>
                <a:cubicBezTo>
                  <a:pt x="107" y="240"/>
                  <a:pt x="105" y="245"/>
                  <a:pt x="105" y="250"/>
                </a:cubicBezTo>
                <a:cubicBezTo>
                  <a:pt x="107" y="257"/>
                  <a:pt x="106" y="265"/>
                  <a:pt x="109" y="273"/>
                </a:cubicBezTo>
                <a:cubicBezTo>
                  <a:pt x="105" y="277"/>
                  <a:pt x="105" y="277"/>
                  <a:pt x="105" y="277"/>
                </a:cubicBezTo>
                <a:cubicBezTo>
                  <a:pt x="106" y="278"/>
                  <a:pt x="106" y="278"/>
                  <a:pt x="106" y="278"/>
                </a:cubicBezTo>
                <a:cubicBezTo>
                  <a:pt x="106" y="279"/>
                  <a:pt x="105" y="277"/>
                  <a:pt x="104" y="278"/>
                </a:cubicBezTo>
                <a:cubicBezTo>
                  <a:pt x="106" y="279"/>
                  <a:pt x="106" y="279"/>
                  <a:pt x="106" y="279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3" y="280"/>
                  <a:pt x="102" y="281"/>
                  <a:pt x="102" y="281"/>
                </a:cubicBezTo>
                <a:cubicBezTo>
                  <a:pt x="102" y="281"/>
                  <a:pt x="102" y="281"/>
                  <a:pt x="103" y="281"/>
                </a:cubicBezTo>
                <a:cubicBezTo>
                  <a:pt x="103" y="282"/>
                  <a:pt x="101" y="281"/>
                  <a:pt x="100" y="282"/>
                </a:cubicBezTo>
                <a:cubicBezTo>
                  <a:pt x="100" y="282"/>
                  <a:pt x="100" y="283"/>
                  <a:pt x="101" y="283"/>
                </a:cubicBezTo>
                <a:cubicBezTo>
                  <a:pt x="99" y="283"/>
                  <a:pt x="99" y="284"/>
                  <a:pt x="98" y="285"/>
                </a:cubicBezTo>
                <a:cubicBezTo>
                  <a:pt x="99" y="285"/>
                  <a:pt x="99" y="285"/>
                  <a:pt x="99" y="285"/>
                </a:cubicBezTo>
                <a:cubicBezTo>
                  <a:pt x="99" y="285"/>
                  <a:pt x="99" y="284"/>
                  <a:pt x="100" y="284"/>
                </a:cubicBezTo>
                <a:cubicBezTo>
                  <a:pt x="101" y="284"/>
                  <a:pt x="98" y="285"/>
                  <a:pt x="98" y="287"/>
                </a:cubicBezTo>
                <a:cubicBezTo>
                  <a:pt x="98" y="286"/>
                  <a:pt x="97" y="287"/>
                  <a:pt x="97" y="286"/>
                </a:cubicBezTo>
                <a:cubicBezTo>
                  <a:pt x="97" y="287"/>
                  <a:pt x="97" y="287"/>
                  <a:pt x="97" y="287"/>
                </a:cubicBezTo>
                <a:cubicBezTo>
                  <a:pt x="97" y="287"/>
                  <a:pt x="97" y="287"/>
                  <a:pt x="98" y="287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97" y="288"/>
                  <a:pt x="96" y="288"/>
                  <a:pt x="96" y="289"/>
                </a:cubicBezTo>
                <a:cubicBezTo>
                  <a:pt x="95" y="289"/>
                  <a:pt x="95" y="289"/>
                  <a:pt x="95" y="289"/>
                </a:cubicBezTo>
                <a:cubicBezTo>
                  <a:pt x="95" y="289"/>
                  <a:pt x="94" y="289"/>
                  <a:pt x="94" y="290"/>
                </a:cubicBezTo>
                <a:cubicBezTo>
                  <a:pt x="94" y="290"/>
                  <a:pt x="94" y="290"/>
                  <a:pt x="94" y="290"/>
                </a:cubicBezTo>
                <a:cubicBezTo>
                  <a:pt x="95" y="291"/>
                  <a:pt x="94" y="291"/>
                  <a:pt x="93" y="292"/>
                </a:cubicBezTo>
                <a:cubicBezTo>
                  <a:pt x="92" y="291"/>
                  <a:pt x="92" y="291"/>
                  <a:pt x="92" y="291"/>
                </a:cubicBezTo>
                <a:cubicBezTo>
                  <a:pt x="92" y="292"/>
                  <a:pt x="92" y="292"/>
                  <a:pt x="92" y="292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1" y="293"/>
                  <a:pt x="91" y="293"/>
                </a:cubicBezTo>
                <a:cubicBezTo>
                  <a:pt x="91" y="293"/>
                  <a:pt x="91" y="293"/>
                  <a:pt x="91" y="293"/>
                </a:cubicBezTo>
                <a:cubicBezTo>
                  <a:pt x="91" y="294"/>
                  <a:pt x="91" y="293"/>
                  <a:pt x="92" y="294"/>
                </a:cubicBezTo>
                <a:cubicBezTo>
                  <a:pt x="88" y="297"/>
                  <a:pt x="86" y="300"/>
                  <a:pt x="84" y="304"/>
                </a:cubicBezTo>
                <a:cubicBezTo>
                  <a:pt x="84" y="304"/>
                  <a:pt x="84" y="304"/>
                  <a:pt x="84" y="304"/>
                </a:cubicBezTo>
                <a:cubicBezTo>
                  <a:pt x="82" y="305"/>
                  <a:pt x="82" y="305"/>
                  <a:pt x="82" y="305"/>
                </a:cubicBezTo>
                <a:cubicBezTo>
                  <a:pt x="82" y="308"/>
                  <a:pt x="79" y="310"/>
                  <a:pt x="78" y="313"/>
                </a:cubicBezTo>
                <a:cubicBezTo>
                  <a:pt x="74" y="316"/>
                  <a:pt x="73" y="320"/>
                  <a:pt x="69" y="323"/>
                </a:cubicBezTo>
                <a:cubicBezTo>
                  <a:pt x="68" y="326"/>
                  <a:pt x="66" y="329"/>
                  <a:pt x="64" y="332"/>
                </a:cubicBezTo>
                <a:cubicBezTo>
                  <a:pt x="62" y="333"/>
                  <a:pt x="63" y="335"/>
                  <a:pt x="61" y="336"/>
                </a:cubicBezTo>
                <a:cubicBezTo>
                  <a:pt x="59" y="339"/>
                  <a:pt x="54" y="342"/>
                  <a:pt x="55" y="345"/>
                </a:cubicBezTo>
                <a:cubicBezTo>
                  <a:pt x="56" y="345"/>
                  <a:pt x="56" y="346"/>
                  <a:pt x="56" y="347"/>
                </a:cubicBezTo>
                <a:cubicBezTo>
                  <a:pt x="57" y="348"/>
                  <a:pt x="58" y="350"/>
                  <a:pt x="60" y="350"/>
                </a:cubicBezTo>
                <a:cubicBezTo>
                  <a:pt x="63" y="346"/>
                  <a:pt x="64" y="343"/>
                  <a:pt x="67" y="339"/>
                </a:cubicBezTo>
                <a:cubicBezTo>
                  <a:pt x="68" y="335"/>
                  <a:pt x="72" y="331"/>
                  <a:pt x="74" y="327"/>
                </a:cubicBezTo>
                <a:cubicBezTo>
                  <a:pt x="87" y="309"/>
                  <a:pt x="103" y="291"/>
                  <a:pt x="119" y="274"/>
                </a:cubicBezTo>
                <a:cubicBezTo>
                  <a:pt x="118" y="274"/>
                  <a:pt x="119" y="273"/>
                  <a:pt x="120" y="273"/>
                </a:cubicBezTo>
                <a:cubicBezTo>
                  <a:pt x="119" y="273"/>
                  <a:pt x="119" y="273"/>
                  <a:pt x="119" y="273"/>
                </a:cubicBezTo>
                <a:cubicBezTo>
                  <a:pt x="122" y="272"/>
                  <a:pt x="120" y="269"/>
                  <a:pt x="124" y="269"/>
                </a:cubicBezTo>
                <a:cubicBezTo>
                  <a:pt x="129" y="263"/>
                  <a:pt x="129" y="263"/>
                  <a:pt x="129" y="263"/>
                </a:cubicBezTo>
                <a:cubicBezTo>
                  <a:pt x="129" y="262"/>
                  <a:pt x="130" y="261"/>
                  <a:pt x="132" y="261"/>
                </a:cubicBezTo>
                <a:cubicBezTo>
                  <a:pt x="138" y="255"/>
                  <a:pt x="145" y="249"/>
                  <a:pt x="150" y="242"/>
                </a:cubicBezTo>
                <a:cubicBezTo>
                  <a:pt x="152" y="242"/>
                  <a:pt x="155" y="241"/>
                  <a:pt x="155" y="239"/>
                </a:cubicBezTo>
                <a:cubicBezTo>
                  <a:pt x="155" y="238"/>
                  <a:pt x="154" y="237"/>
                  <a:pt x="154" y="236"/>
                </a:cubicBezTo>
                <a:cubicBezTo>
                  <a:pt x="162" y="234"/>
                  <a:pt x="171" y="232"/>
                  <a:pt x="178" y="231"/>
                </a:cubicBezTo>
                <a:cubicBezTo>
                  <a:pt x="180" y="231"/>
                  <a:pt x="180" y="231"/>
                  <a:pt x="181" y="231"/>
                </a:cubicBezTo>
                <a:cubicBezTo>
                  <a:pt x="186" y="229"/>
                  <a:pt x="191" y="229"/>
                  <a:pt x="196" y="227"/>
                </a:cubicBezTo>
                <a:cubicBezTo>
                  <a:pt x="201" y="227"/>
                  <a:pt x="206" y="225"/>
                  <a:pt x="211" y="225"/>
                </a:cubicBezTo>
                <a:cubicBezTo>
                  <a:pt x="222" y="223"/>
                  <a:pt x="232" y="220"/>
                  <a:pt x="243" y="218"/>
                </a:cubicBezTo>
                <a:cubicBezTo>
                  <a:pt x="246" y="219"/>
                  <a:pt x="249" y="221"/>
                  <a:pt x="253" y="221"/>
                </a:cubicBezTo>
                <a:cubicBezTo>
                  <a:pt x="258" y="222"/>
                  <a:pt x="263" y="225"/>
                  <a:pt x="268" y="226"/>
                </a:cubicBezTo>
                <a:cubicBezTo>
                  <a:pt x="274" y="228"/>
                  <a:pt x="279" y="231"/>
                  <a:pt x="285" y="232"/>
                </a:cubicBezTo>
                <a:cubicBezTo>
                  <a:pt x="296" y="236"/>
                  <a:pt x="307" y="240"/>
                  <a:pt x="318" y="243"/>
                </a:cubicBezTo>
                <a:cubicBezTo>
                  <a:pt x="320" y="244"/>
                  <a:pt x="323" y="245"/>
                  <a:pt x="325" y="244"/>
                </a:cubicBezTo>
                <a:cubicBezTo>
                  <a:pt x="336" y="247"/>
                  <a:pt x="349" y="250"/>
                  <a:pt x="360" y="252"/>
                </a:cubicBezTo>
                <a:cubicBezTo>
                  <a:pt x="354" y="250"/>
                  <a:pt x="349" y="248"/>
                  <a:pt x="344" y="246"/>
                </a:cubicBezTo>
                <a:cubicBezTo>
                  <a:pt x="344" y="246"/>
                  <a:pt x="344" y="246"/>
                  <a:pt x="344" y="246"/>
                </a:cubicBezTo>
                <a:cubicBezTo>
                  <a:pt x="351" y="248"/>
                  <a:pt x="359" y="249"/>
                  <a:pt x="365" y="250"/>
                </a:cubicBezTo>
                <a:cubicBezTo>
                  <a:pt x="361" y="248"/>
                  <a:pt x="355" y="247"/>
                  <a:pt x="352" y="244"/>
                </a:cubicBezTo>
                <a:cubicBezTo>
                  <a:pt x="353" y="245"/>
                  <a:pt x="353" y="245"/>
                  <a:pt x="353" y="245"/>
                </a:cubicBezTo>
                <a:cubicBezTo>
                  <a:pt x="352" y="244"/>
                  <a:pt x="351" y="244"/>
                  <a:pt x="351" y="244"/>
                </a:cubicBezTo>
                <a:cubicBezTo>
                  <a:pt x="351" y="245"/>
                  <a:pt x="351" y="245"/>
                  <a:pt x="351" y="245"/>
                </a:cubicBezTo>
                <a:cubicBezTo>
                  <a:pt x="351" y="244"/>
                  <a:pt x="350" y="244"/>
                  <a:pt x="349" y="244"/>
                </a:cubicBezTo>
                <a:cubicBezTo>
                  <a:pt x="349" y="243"/>
                  <a:pt x="350" y="243"/>
                  <a:pt x="349" y="243"/>
                </a:cubicBezTo>
                <a:cubicBezTo>
                  <a:pt x="348" y="243"/>
                  <a:pt x="347" y="242"/>
                  <a:pt x="346" y="241"/>
                </a:cubicBezTo>
                <a:cubicBezTo>
                  <a:pt x="345" y="241"/>
                  <a:pt x="345" y="242"/>
                  <a:pt x="344" y="242"/>
                </a:cubicBezTo>
                <a:cubicBezTo>
                  <a:pt x="344" y="242"/>
                  <a:pt x="344" y="242"/>
                  <a:pt x="344" y="242"/>
                </a:cubicBezTo>
                <a:cubicBezTo>
                  <a:pt x="343" y="241"/>
                  <a:pt x="344" y="241"/>
                  <a:pt x="344" y="241"/>
                </a:cubicBezTo>
                <a:cubicBezTo>
                  <a:pt x="341" y="239"/>
                  <a:pt x="340" y="238"/>
                  <a:pt x="337" y="236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35" y="234"/>
                  <a:pt x="329" y="234"/>
                  <a:pt x="326" y="231"/>
                </a:cubicBezTo>
                <a:cubicBezTo>
                  <a:pt x="324" y="231"/>
                  <a:pt x="323" y="230"/>
                  <a:pt x="321" y="229"/>
                </a:cubicBezTo>
                <a:cubicBezTo>
                  <a:pt x="318" y="228"/>
                  <a:pt x="314" y="227"/>
                  <a:pt x="312" y="225"/>
                </a:cubicBezTo>
                <a:cubicBezTo>
                  <a:pt x="304" y="222"/>
                  <a:pt x="298" y="220"/>
                  <a:pt x="290" y="217"/>
                </a:cubicBezTo>
                <a:cubicBezTo>
                  <a:pt x="287" y="216"/>
                  <a:pt x="284" y="215"/>
                  <a:pt x="282" y="214"/>
                </a:cubicBezTo>
                <a:cubicBezTo>
                  <a:pt x="277" y="213"/>
                  <a:pt x="273" y="211"/>
                  <a:pt x="269" y="210"/>
                </a:cubicBezTo>
                <a:cubicBezTo>
                  <a:pt x="273" y="208"/>
                  <a:pt x="277" y="207"/>
                  <a:pt x="281" y="206"/>
                </a:cubicBezTo>
                <a:cubicBezTo>
                  <a:pt x="277" y="206"/>
                  <a:pt x="274" y="208"/>
                  <a:pt x="270" y="207"/>
                </a:cubicBezTo>
                <a:cubicBezTo>
                  <a:pt x="270" y="206"/>
                  <a:pt x="271" y="206"/>
                  <a:pt x="272" y="206"/>
                </a:cubicBezTo>
                <a:cubicBezTo>
                  <a:pt x="268" y="206"/>
                  <a:pt x="264" y="207"/>
                  <a:pt x="260" y="207"/>
                </a:cubicBezTo>
                <a:cubicBezTo>
                  <a:pt x="259" y="205"/>
                  <a:pt x="256" y="208"/>
                  <a:pt x="255" y="206"/>
                </a:cubicBezTo>
                <a:cubicBezTo>
                  <a:pt x="245" y="204"/>
                  <a:pt x="237" y="203"/>
                  <a:pt x="228" y="201"/>
                </a:cubicBezTo>
                <a:cubicBezTo>
                  <a:pt x="232" y="200"/>
                  <a:pt x="236" y="199"/>
                  <a:pt x="240" y="199"/>
                </a:cubicBezTo>
                <a:cubicBezTo>
                  <a:pt x="240" y="198"/>
                  <a:pt x="242" y="199"/>
                  <a:pt x="243" y="198"/>
                </a:cubicBezTo>
                <a:cubicBezTo>
                  <a:pt x="257" y="196"/>
                  <a:pt x="270" y="193"/>
                  <a:pt x="283" y="190"/>
                </a:cubicBezTo>
                <a:cubicBezTo>
                  <a:pt x="291" y="188"/>
                  <a:pt x="299" y="188"/>
                  <a:pt x="306" y="186"/>
                </a:cubicBezTo>
                <a:cubicBezTo>
                  <a:pt x="313" y="184"/>
                  <a:pt x="321" y="183"/>
                  <a:pt x="327" y="181"/>
                </a:cubicBezTo>
                <a:cubicBezTo>
                  <a:pt x="337" y="179"/>
                  <a:pt x="345" y="175"/>
                  <a:pt x="355" y="174"/>
                </a:cubicBezTo>
                <a:cubicBezTo>
                  <a:pt x="363" y="171"/>
                  <a:pt x="372" y="170"/>
                  <a:pt x="380" y="167"/>
                </a:cubicBezTo>
                <a:cubicBezTo>
                  <a:pt x="376" y="167"/>
                  <a:pt x="372" y="168"/>
                  <a:pt x="369" y="168"/>
                </a:cubicBezTo>
                <a:cubicBezTo>
                  <a:pt x="375" y="166"/>
                  <a:pt x="382" y="165"/>
                  <a:pt x="389" y="163"/>
                </a:cubicBezTo>
                <a:cubicBezTo>
                  <a:pt x="386" y="163"/>
                  <a:pt x="383" y="162"/>
                  <a:pt x="381" y="164"/>
                </a:cubicBezTo>
                <a:close/>
                <a:moveTo>
                  <a:pt x="52" y="187"/>
                </a:moveTo>
                <a:cubicBezTo>
                  <a:pt x="49" y="180"/>
                  <a:pt x="49" y="180"/>
                  <a:pt x="49" y="180"/>
                </a:cubicBezTo>
                <a:cubicBezTo>
                  <a:pt x="51" y="180"/>
                  <a:pt x="53" y="181"/>
                  <a:pt x="55" y="182"/>
                </a:cubicBezTo>
                <a:cubicBezTo>
                  <a:pt x="54" y="184"/>
                  <a:pt x="54" y="186"/>
                  <a:pt x="52" y="187"/>
                </a:cubicBezTo>
                <a:close/>
                <a:moveTo>
                  <a:pt x="79" y="153"/>
                </a:moveTo>
                <a:cubicBezTo>
                  <a:pt x="79" y="151"/>
                  <a:pt x="79" y="151"/>
                  <a:pt x="79" y="151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8" y="152"/>
                  <a:pt x="80" y="155"/>
                  <a:pt x="80" y="156"/>
                </a:cubicBezTo>
                <a:cubicBezTo>
                  <a:pt x="81" y="158"/>
                  <a:pt x="81" y="160"/>
                  <a:pt x="83" y="161"/>
                </a:cubicBezTo>
                <a:cubicBezTo>
                  <a:pt x="82" y="161"/>
                  <a:pt x="82" y="162"/>
                  <a:pt x="82" y="162"/>
                </a:cubicBezTo>
                <a:cubicBezTo>
                  <a:pt x="83" y="163"/>
                  <a:pt x="83" y="164"/>
                  <a:pt x="83" y="165"/>
                </a:cubicBezTo>
                <a:cubicBezTo>
                  <a:pt x="81" y="162"/>
                  <a:pt x="80" y="157"/>
                  <a:pt x="79" y="153"/>
                </a:cubicBezTo>
                <a:close/>
                <a:moveTo>
                  <a:pt x="186" y="217"/>
                </a:moveTo>
                <a:cubicBezTo>
                  <a:pt x="183" y="217"/>
                  <a:pt x="181" y="219"/>
                  <a:pt x="178" y="218"/>
                </a:cubicBezTo>
                <a:cubicBezTo>
                  <a:pt x="178" y="219"/>
                  <a:pt x="178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6" y="219"/>
                </a:cubicBezTo>
                <a:cubicBezTo>
                  <a:pt x="177" y="215"/>
                  <a:pt x="180" y="212"/>
                  <a:pt x="182" y="209"/>
                </a:cubicBezTo>
                <a:cubicBezTo>
                  <a:pt x="183" y="209"/>
                  <a:pt x="183" y="209"/>
                  <a:pt x="183" y="209"/>
                </a:cubicBezTo>
                <a:cubicBezTo>
                  <a:pt x="182" y="209"/>
                  <a:pt x="182" y="209"/>
                  <a:pt x="182" y="209"/>
                </a:cubicBezTo>
                <a:cubicBezTo>
                  <a:pt x="183" y="210"/>
                  <a:pt x="185" y="211"/>
                  <a:pt x="187" y="210"/>
                </a:cubicBezTo>
                <a:cubicBezTo>
                  <a:pt x="194" y="208"/>
                  <a:pt x="201" y="205"/>
                  <a:pt x="209" y="207"/>
                </a:cubicBezTo>
                <a:cubicBezTo>
                  <a:pt x="209" y="208"/>
                  <a:pt x="211" y="208"/>
                  <a:pt x="213" y="208"/>
                </a:cubicBezTo>
                <a:cubicBezTo>
                  <a:pt x="215" y="209"/>
                  <a:pt x="217" y="209"/>
                  <a:pt x="219" y="210"/>
                </a:cubicBezTo>
                <a:cubicBezTo>
                  <a:pt x="208" y="212"/>
                  <a:pt x="196" y="214"/>
                  <a:pt x="186" y="217"/>
                </a:cubicBezTo>
                <a:close/>
                <a:moveTo>
                  <a:pt x="360" y="168"/>
                </a:moveTo>
                <a:cubicBezTo>
                  <a:pt x="359" y="168"/>
                  <a:pt x="361" y="167"/>
                  <a:pt x="361" y="167"/>
                </a:cubicBezTo>
                <a:cubicBezTo>
                  <a:pt x="362" y="167"/>
                  <a:pt x="362" y="167"/>
                  <a:pt x="362" y="167"/>
                </a:cubicBezTo>
                <a:lnTo>
                  <a:pt x="360" y="168"/>
                </a:lnTo>
                <a:close/>
              </a:path>
            </a:pathLst>
          </a:custGeom>
          <a:solidFill>
            <a:srgbClr val="3F44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7"/>
          <p:cNvSpPr txBox="1"/>
          <p:nvPr/>
        </p:nvSpPr>
        <p:spPr>
          <a:xfrm>
            <a:off x="3503712" y="43418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rPr>
              <a:t>社会经历</a:t>
            </a:r>
            <a:endParaRPr lang="zh-CN" altLang="en-US" sz="2800" dirty="0">
              <a:solidFill>
                <a:schemeClr val="bg1"/>
              </a:solidFill>
              <a:latin typeface="方正粗倩简体" pitchFamily="65" charset="-122"/>
              <a:ea typeface="方正粗倩简体" pitchFamily="65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32389" y="6473921"/>
            <a:ext cx="12224389" cy="424896"/>
            <a:chOff x="-32389" y="6473921"/>
            <a:chExt cx="12224389" cy="424896"/>
          </a:xfrm>
        </p:grpSpPr>
        <p:pic>
          <p:nvPicPr>
            <p:cNvPr id="22" name="Picture 2" descr="C:\Users\admin\Desktop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389" y="6473921"/>
              <a:ext cx="4904253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5"/>
            <a:stretch/>
          </p:blipFill>
          <p:spPr bwMode="auto">
            <a:xfrm>
              <a:off x="4862239" y="6483546"/>
              <a:ext cx="4677907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" r="41149"/>
            <a:stretch/>
          </p:blipFill>
          <p:spPr bwMode="auto">
            <a:xfrm>
              <a:off x="9532101" y="6498439"/>
              <a:ext cx="2659899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2135937" y="4079733"/>
            <a:ext cx="7575951" cy="743164"/>
            <a:chOff x="2135937" y="4032921"/>
            <a:chExt cx="7575951" cy="743164"/>
          </a:xfrm>
        </p:grpSpPr>
        <p:sp>
          <p:nvSpPr>
            <p:cNvPr id="15" name="文本框 14"/>
            <p:cNvSpPr txBox="1"/>
            <p:nvPr/>
          </p:nvSpPr>
          <p:spPr>
            <a:xfrm>
              <a:off x="2865128" y="4032921"/>
              <a:ext cx="6846760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5894A6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在</a:t>
              </a:r>
              <a:r>
                <a:rPr lang="zh-CN" altLang="en-US" sz="2800" dirty="0" smtClean="0">
                  <a:solidFill>
                    <a:srgbClr val="5894A6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校和实习期间，锻炼出较好的实操能力</a:t>
              </a:r>
              <a:endParaRPr lang="zh-CN" altLang="en-US" sz="2800" dirty="0">
                <a:solidFill>
                  <a:srgbClr val="5894A6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937" y="4056085"/>
              <a:ext cx="720000" cy="72000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2135937" y="3013297"/>
            <a:ext cx="9493415" cy="720000"/>
            <a:chOff x="2135937" y="2883143"/>
            <a:chExt cx="9493415" cy="720000"/>
          </a:xfrm>
        </p:grpSpPr>
        <p:sp>
          <p:nvSpPr>
            <p:cNvPr id="16" name="文本框 15"/>
            <p:cNvSpPr txBox="1"/>
            <p:nvPr/>
          </p:nvSpPr>
          <p:spPr>
            <a:xfrm>
              <a:off x="2865128" y="2911866"/>
              <a:ext cx="8764224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894A6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能通过各种渠道丰富自己的知识，自学能力强</a:t>
              </a:r>
              <a:endParaRPr lang="zh-CN" altLang="en-US" sz="2800" dirty="0">
                <a:solidFill>
                  <a:srgbClr val="5894A6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937" y="2883143"/>
              <a:ext cx="720000" cy="720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2059737" y="1928197"/>
            <a:ext cx="7749891" cy="738664"/>
            <a:chOff x="2059737" y="1928197"/>
            <a:chExt cx="7749891" cy="738664"/>
          </a:xfrm>
        </p:grpSpPr>
        <p:sp>
          <p:nvSpPr>
            <p:cNvPr id="14" name="文本框 13"/>
            <p:cNvSpPr txBox="1"/>
            <p:nvPr/>
          </p:nvSpPr>
          <p:spPr>
            <a:xfrm>
              <a:off x="2865128" y="1928197"/>
              <a:ext cx="69445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894A6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在宣传部的实践经历培养了较好的组织能力</a:t>
              </a:r>
              <a:endParaRPr lang="zh-CN" altLang="en-US" sz="2800" dirty="0">
                <a:solidFill>
                  <a:srgbClr val="5894A6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737" y="1937529"/>
              <a:ext cx="720000" cy="720000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2150451" y="5169332"/>
            <a:ext cx="6158761" cy="729332"/>
            <a:chOff x="2135937" y="5243917"/>
            <a:chExt cx="6158761" cy="72933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937" y="5253249"/>
              <a:ext cx="720000" cy="7200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2865128" y="5243917"/>
              <a:ext cx="5429570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894A6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具有一定的实验室管理维护经验</a:t>
              </a:r>
              <a:endParaRPr lang="zh-CN" altLang="en-US" sz="2800" dirty="0">
                <a:solidFill>
                  <a:srgbClr val="5894A6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32" name="Picture 3" descr="E:\PPT\PPT中国风元素\梅花PNG免抠图素材\3299168202027027296.png"/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3601"/>
            <a:ext cx="4089410" cy="40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组合 39"/>
          <p:cNvGrpSpPr/>
          <p:nvPr/>
        </p:nvGrpSpPr>
        <p:grpSpPr>
          <a:xfrm>
            <a:off x="2135188" y="369844"/>
            <a:ext cx="2568987" cy="568423"/>
            <a:chOff x="3043980" y="362046"/>
            <a:chExt cx="2568987" cy="568423"/>
          </a:xfrm>
        </p:grpSpPr>
        <p:grpSp>
          <p:nvGrpSpPr>
            <p:cNvPr id="41" name="组合 40"/>
            <p:cNvGrpSpPr/>
            <p:nvPr>
              <p:custDataLst>
                <p:tags r:id="rId1"/>
              </p:custDataLst>
            </p:nvPr>
          </p:nvGrpSpPr>
          <p:grpSpPr>
            <a:xfrm>
              <a:off x="3043980" y="362046"/>
              <a:ext cx="2568987" cy="568423"/>
              <a:chOff x="3427770" y="1399334"/>
              <a:chExt cx="2568987" cy="568423"/>
            </a:xfrm>
            <a:solidFill>
              <a:srgbClr val="252B2B"/>
            </a:solidFill>
          </p:grpSpPr>
          <p:sp>
            <p:nvSpPr>
              <p:cNvPr id="43" name="Freeform 148"/>
              <p:cNvSpPr>
                <a:spLocks/>
              </p:cNvSpPr>
              <p:nvPr/>
            </p:nvSpPr>
            <p:spPr bwMode="auto">
              <a:xfrm>
                <a:off x="3427770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48"/>
              <p:cNvSpPr>
                <a:spLocks/>
              </p:cNvSpPr>
              <p:nvPr/>
            </p:nvSpPr>
            <p:spPr bwMode="auto">
              <a:xfrm>
                <a:off x="4027293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" name="TextBox 7"/>
            <p:cNvSpPr txBox="1"/>
            <p:nvPr/>
          </p:nvSpPr>
          <p:spPr>
            <a:xfrm>
              <a:off x="3433970" y="383218"/>
              <a:ext cx="1648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粗倩简体" pitchFamily="65" charset="-122"/>
                  <a:ea typeface="方正粗倩简体" pitchFamily="65" charset="-122"/>
                </a:rPr>
                <a:t>社会经历</a:t>
              </a:r>
              <a:endParaRPr lang="zh-CN" altLang="en-US" sz="2800" dirty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endParaRPr>
            </a:p>
          </p:txBody>
        </p:sp>
      </p:grpSp>
      <p:sp>
        <p:nvSpPr>
          <p:cNvPr id="45" name="Freeform 113"/>
          <p:cNvSpPr>
            <a:spLocks noEditPoints="1"/>
          </p:cNvSpPr>
          <p:nvPr/>
        </p:nvSpPr>
        <p:spPr bwMode="auto">
          <a:xfrm>
            <a:off x="10361193" y="4838424"/>
            <a:ext cx="1830807" cy="1660016"/>
          </a:xfrm>
          <a:custGeom>
            <a:avLst/>
            <a:gdLst>
              <a:gd name="T0" fmla="*/ 325 w 389"/>
              <a:gd name="T1" fmla="*/ 171 h 350"/>
              <a:gd name="T2" fmla="*/ 257 w 389"/>
              <a:gd name="T3" fmla="*/ 175 h 350"/>
              <a:gd name="T4" fmla="*/ 244 w 389"/>
              <a:gd name="T5" fmla="*/ 142 h 350"/>
              <a:gd name="T6" fmla="*/ 289 w 389"/>
              <a:gd name="T7" fmla="*/ 55 h 350"/>
              <a:gd name="T8" fmla="*/ 282 w 389"/>
              <a:gd name="T9" fmla="*/ 59 h 350"/>
              <a:gd name="T10" fmla="*/ 282 w 389"/>
              <a:gd name="T11" fmla="*/ 62 h 350"/>
              <a:gd name="T12" fmla="*/ 275 w 389"/>
              <a:gd name="T13" fmla="*/ 68 h 350"/>
              <a:gd name="T14" fmla="*/ 260 w 389"/>
              <a:gd name="T15" fmla="*/ 80 h 350"/>
              <a:gd name="T16" fmla="*/ 247 w 389"/>
              <a:gd name="T17" fmla="*/ 94 h 350"/>
              <a:gd name="T18" fmla="*/ 243 w 389"/>
              <a:gd name="T19" fmla="*/ 99 h 350"/>
              <a:gd name="T20" fmla="*/ 210 w 389"/>
              <a:gd name="T21" fmla="*/ 151 h 350"/>
              <a:gd name="T22" fmla="*/ 193 w 389"/>
              <a:gd name="T23" fmla="*/ 189 h 350"/>
              <a:gd name="T24" fmla="*/ 191 w 389"/>
              <a:gd name="T25" fmla="*/ 175 h 350"/>
              <a:gd name="T26" fmla="*/ 169 w 389"/>
              <a:gd name="T27" fmla="*/ 198 h 350"/>
              <a:gd name="T28" fmla="*/ 213 w 389"/>
              <a:gd name="T29" fmla="*/ 102 h 350"/>
              <a:gd name="T30" fmla="*/ 246 w 389"/>
              <a:gd name="T31" fmla="*/ 29 h 350"/>
              <a:gd name="T32" fmla="*/ 227 w 389"/>
              <a:gd name="T33" fmla="*/ 65 h 350"/>
              <a:gd name="T34" fmla="*/ 216 w 389"/>
              <a:gd name="T35" fmla="*/ 87 h 350"/>
              <a:gd name="T36" fmla="*/ 176 w 389"/>
              <a:gd name="T37" fmla="*/ 0 h 350"/>
              <a:gd name="T38" fmla="*/ 177 w 389"/>
              <a:gd name="T39" fmla="*/ 12 h 350"/>
              <a:gd name="T40" fmla="*/ 180 w 389"/>
              <a:gd name="T41" fmla="*/ 20 h 350"/>
              <a:gd name="T42" fmla="*/ 181 w 389"/>
              <a:gd name="T43" fmla="*/ 36 h 350"/>
              <a:gd name="T44" fmla="*/ 190 w 389"/>
              <a:gd name="T45" fmla="*/ 57 h 350"/>
              <a:gd name="T46" fmla="*/ 209 w 389"/>
              <a:gd name="T47" fmla="*/ 104 h 350"/>
              <a:gd name="T48" fmla="*/ 159 w 389"/>
              <a:gd name="T49" fmla="*/ 217 h 350"/>
              <a:gd name="T50" fmla="*/ 125 w 389"/>
              <a:gd name="T51" fmla="*/ 258 h 350"/>
              <a:gd name="T52" fmla="*/ 117 w 389"/>
              <a:gd name="T53" fmla="*/ 255 h 350"/>
              <a:gd name="T54" fmla="*/ 120 w 389"/>
              <a:gd name="T55" fmla="*/ 197 h 350"/>
              <a:gd name="T56" fmla="*/ 96 w 389"/>
              <a:gd name="T57" fmla="*/ 177 h 350"/>
              <a:gd name="T58" fmla="*/ 93 w 389"/>
              <a:gd name="T59" fmla="*/ 173 h 350"/>
              <a:gd name="T60" fmla="*/ 88 w 389"/>
              <a:gd name="T61" fmla="*/ 170 h 350"/>
              <a:gd name="T62" fmla="*/ 74 w 389"/>
              <a:gd name="T63" fmla="*/ 154 h 350"/>
              <a:gd name="T64" fmla="*/ 39 w 389"/>
              <a:gd name="T65" fmla="*/ 140 h 350"/>
              <a:gd name="T66" fmla="*/ 19 w 389"/>
              <a:gd name="T67" fmla="*/ 141 h 350"/>
              <a:gd name="T68" fmla="*/ 43 w 389"/>
              <a:gd name="T69" fmla="*/ 176 h 350"/>
              <a:gd name="T70" fmla="*/ 54 w 389"/>
              <a:gd name="T71" fmla="*/ 259 h 350"/>
              <a:gd name="T72" fmla="*/ 83 w 389"/>
              <a:gd name="T73" fmla="*/ 172 h 350"/>
              <a:gd name="T74" fmla="*/ 108 w 389"/>
              <a:gd name="T75" fmla="*/ 235 h 350"/>
              <a:gd name="T76" fmla="*/ 104 w 389"/>
              <a:gd name="T77" fmla="*/ 280 h 350"/>
              <a:gd name="T78" fmla="*/ 99 w 389"/>
              <a:gd name="T79" fmla="*/ 285 h 350"/>
              <a:gd name="T80" fmla="*/ 96 w 389"/>
              <a:gd name="T81" fmla="*/ 289 h 350"/>
              <a:gd name="T82" fmla="*/ 92 w 389"/>
              <a:gd name="T83" fmla="*/ 293 h 350"/>
              <a:gd name="T84" fmla="*/ 82 w 389"/>
              <a:gd name="T85" fmla="*/ 305 h 350"/>
              <a:gd name="T86" fmla="*/ 60 w 389"/>
              <a:gd name="T87" fmla="*/ 350 h 350"/>
              <a:gd name="T88" fmla="*/ 129 w 389"/>
              <a:gd name="T89" fmla="*/ 263 h 350"/>
              <a:gd name="T90" fmla="*/ 196 w 389"/>
              <a:gd name="T91" fmla="*/ 227 h 350"/>
              <a:gd name="T92" fmla="*/ 325 w 389"/>
              <a:gd name="T93" fmla="*/ 244 h 350"/>
              <a:gd name="T94" fmla="*/ 351 w 389"/>
              <a:gd name="T95" fmla="*/ 244 h 350"/>
              <a:gd name="T96" fmla="*/ 344 w 389"/>
              <a:gd name="T97" fmla="*/ 241 h 350"/>
              <a:gd name="T98" fmla="*/ 282 w 389"/>
              <a:gd name="T99" fmla="*/ 214 h 350"/>
              <a:gd name="T100" fmla="*/ 228 w 389"/>
              <a:gd name="T101" fmla="*/ 201 h 350"/>
              <a:gd name="T102" fmla="*/ 380 w 389"/>
              <a:gd name="T103" fmla="*/ 167 h 350"/>
              <a:gd name="T104" fmla="*/ 52 w 389"/>
              <a:gd name="T105" fmla="*/ 187 h 350"/>
              <a:gd name="T106" fmla="*/ 83 w 389"/>
              <a:gd name="T107" fmla="*/ 165 h 350"/>
              <a:gd name="T108" fmla="*/ 176 w 389"/>
              <a:gd name="T109" fmla="*/ 219 h 350"/>
              <a:gd name="T110" fmla="*/ 219 w 389"/>
              <a:gd name="T111" fmla="*/ 21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9" h="350">
                <a:moveTo>
                  <a:pt x="381" y="164"/>
                </a:moveTo>
                <a:cubicBezTo>
                  <a:pt x="376" y="165"/>
                  <a:pt x="371" y="166"/>
                  <a:pt x="366" y="167"/>
                </a:cubicBezTo>
                <a:cubicBezTo>
                  <a:pt x="365" y="167"/>
                  <a:pt x="363" y="168"/>
                  <a:pt x="362" y="167"/>
                </a:cubicBezTo>
                <a:cubicBezTo>
                  <a:pt x="366" y="166"/>
                  <a:pt x="369" y="165"/>
                  <a:pt x="373" y="164"/>
                </a:cubicBezTo>
                <a:cubicBezTo>
                  <a:pt x="361" y="166"/>
                  <a:pt x="350" y="169"/>
                  <a:pt x="338" y="170"/>
                </a:cubicBezTo>
                <a:cubicBezTo>
                  <a:pt x="337" y="170"/>
                  <a:pt x="337" y="170"/>
                  <a:pt x="337" y="170"/>
                </a:cubicBezTo>
                <a:cubicBezTo>
                  <a:pt x="334" y="171"/>
                  <a:pt x="328" y="171"/>
                  <a:pt x="325" y="171"/>
                </a:cubicBezTo>
                <a:cubicBezTo>
                  <a:pt x="316" y="171"/>
                  <a:pt x="308" y="171"/>
                  <a:pt x="298" y="171"/>
                </a:cubicBezTo>
                <a:cubicBezTo>
                  <a:pt x="292" y="172"/>
                  <a:pt x="284" y="172"/>
                  <a:pt x="278" y="173"/>
                </a:cubicBezTo>
                <a:cubicBezTo>
                  <a:pt x="277" y="173"/>
                  <a:pt x="275" y="173"/>
                  <a:pt x="273" y="173"/>
                </a:cubicBezTo>
                <a:cubicBezTo>
                  <a:pt x="273" y="173"/>
                  <a:pt x="274" y="173"/>
                  <a:pt x="274" y="173"/>
                </a:cubicBezTo>
                <a:cubicBezTo>
                  <a:pt x="272" y="173"/>
                  <a:pt x="270" y="173"/>
                  <a:pt x="268" y="173"/>
                </a:cubicBezTo>
                <a:cubicBezTo>
                  <a:pt x="268" y="173"/>
                  <a:pt x="268" y="173"/>
                  <a:pt x="267" y="173"/>
                </a:cubicBezTo>
                <a:cubicBezTo>
                  <a:pt x="264" y="174"/>
                  <a:pt x="260" y="174"/>
                  <a:pt x="257" y="175"/>
                </a:cubicBezTo>
                <a:cubicBezTo>
                  <a:pt x="256" y="175"/>
                  <a:pt x="254" y="176"/>
                  <a:pt x="253" y="176"/>
                </a:cubicBezTo>
                <a:cubicBezTo>
                  <a:pt x="249" y="176"/>
                  <a:pt x="244" y="177"/>
                  <a:pt x="240" y="178"/>
                </a:cubicBezTo>
                <a:cubicBezTo>
                  <a:pt x="238" y="178"/>
                  <a:pt x="236" y="178"/>
                  <a:pt x="235" y="179"/>
                </a:cubicBezTo>
                <a:cubicBezTo>
                  <a:pt x="231" y="179"/>
                  <a:pt x="225" y="181"/>
                  <a:pt x="221" y="180"/>
                </a:cubicBezTo>
                <a:cubicBezTo>
                  <a:pt x="226" y="173"/>
                  <a:pt x="230" y="165"/>
                  <a:pt x="235" y="158"/>
                </a:cubicBezTo>
                <a:cubicBezTo>
                  <a:pt x="235" y="156"/>
                  <a:pt x="238" y="154"/>
                  <a:pt x="238" y="152"/>
                </a:cubicBezTo>
                <a:cubicBezTo>
                  <a:pt x="240" y="149"/>
                  <a:pt x="242" y="145"/>
                  <a:pt x="244" y="142"/>
                </a:cubicBezTo>
                <a:cubicBezTo>
                  <a:pt x="243" y="141"/>
                  <a:pt x="246" y="140"/>
                  <a:pt x="245" y="139"/>
                </a:cubicBezTo>
                <a:cubicBezTo>
                  <a:pt x="255" y="117"/>
                  <a:pt x="273" y="95"/>
                  <a:pt x="284" y="73"/>
                </a:cubicBezTo>
                <a:cubicBezTo>
                  <a:pt x="290" y="60"/>
                  <a:pt x="300" y="49"/>
                  <a:pt x="309" y="37"/>
                </a:cubicBezTo>
                <a:cubicBezTo>
                  <a:pt x="309" y="36"/>
                  <a:pt x="309" y="36"/>
                  <a:pt x="309" y="36"/>
                </a:cubicBezTo>
                <a:cubicBezTo>
                  <a:pt x="303" y="42"/>
                  <a:pt x="296" y="49"/>
                  <a:pt x="290" y="56"/>
                </a:cubicBezTo>
                <a:cubicBezTo>
                  <a:pt x="290" y="55"/>
                  <a:pt x="292" y="54"/>
                  <a:pt x="292" y="52"/>
                </a:cubicBezTo>
                <a:cubicBezTo>
                  <a:pt x="290" y="53"/>
                  <a:pt x="290" y="54"/>
                  <a:pt x="289" y="55"/>
                </a:cubicBezTo>
                <a:cubicBezTo>
                  <a:pt x="288" y="56"/>
                  <a:pt x="288" y="57"/>
                  <a:pt x="288" y="58"/>
                </a:cubicBezTo>
                <a:cubicBezTo>
                  <a:pt x="288" y="58"/>
                  <a:pt x="289" y="58"/>
                  <a:pt x="288" y="58"/>
                </a:cubicBezTo>
                <a:cubicBezTo>
                  <a:pt x="287" y="58"/>
                  <a:pt x="286" y="59"/>
                  <a:pt x="285" y="59"/>
                </a:cubicBezTo>
                <a:cubicBezTo>
                  <a:pt x="285" y="58"/>
                  <a:pt x="285" y="58"/>
                  <a:pt x="285" y="58"/>
                </a:cubicBezTo>
                <a:cubicBezTo>
                  <a:pt x="284" y="59"/>
                  <a:pt x="284" y="59"/>
                  <a:pt x="284" y="59"/>
                </a:cubicBezTo>
                <a:cubicBezTo>
                  <a:pt x="283" y="59"/>
                  <a:pt x="283" y="59"/>
                  <a:pt x="283" y="58"/>
                </a:cubicBezTo>
                <a:cubicBezTo>
                  <a:pt x="282" y="59"/>
                  <a:pt x="282" y="59"/>
                  <a:pt x="282" y="59"/>
                </a:cubicBezTo>
                <a:cubicBezTo>
                  <a:pt x="281" y="59"/>
                  <a:pt x="281" y="60"/>
                  <a:pt x="281" y="61"/>
                </a:cubicBezTo>
                <a:cubicBezTo>
                  <a:pt x="282" y="60"/>
                  <a:pt x="283" y="59"/>
                  <a:pt x="284" y="60"/>
                </a:cubicBezTo>
                <a:cubicBezTo>
                  <a:pt x="284" y="60"/>
                  <a:pt x="283" y="60"/>
                  <a:pt x="283" y="61"/>
                </a:cubicBezTo>
                <a:cubicBezTo>
                  <a:pt x="283" y="61"/>
                  <a:pt x="283" y="61"/>
                  <a:pt x="283" y="61"/>
                </a:cubicBezTo>
                <a:cubicBezTo>
                  <a:pt x="283" y="61"/>
                  <a:pt x="283" y="62"/>
                  <a:pt x="283" y="62"/>
                </a:cubicBezTo>
                <a:cubicBezTo>
                  <a:pt x="282" y="62"/>
                  <a:pt x="282" y="61"/>
                  <a:pt x="282" y="61"/>
                </a:cubicBezTo>
                <a:cubicBezTo>
                  <a:pt x="282" y="62"/>
                  <a:pt x="283" y="62"/>
                  <a:pt x="282" y="62"/>
                </a:cubicBezTo>
                <a:cubicBezTo>
                  <a:pt x="282" y="62"/>
                  <a:pt x="282" y="62"/>
                  <a:pt x="282" y="62"/>
                </a:cubicBezTo>
                <a:cubicBezTo>
                  <a:pt x="281" y="62"/>
                  <a:pt x="281" y="62"/>
                  <a:pt x="281" y="63"/>
                </a:cubicBezTo>
                <a:cubicBezTo>
                  <a:pt x="280" y="62"/>
                  <a:pt x="280" y="62"/>
                  <a:pt x="279" y="62"/>
                </a:cubicBezTo>
                <a:cubicBezTo>
                  <a:pt x="278" y="63"/>
                  <a:pt x="279" y="63"/>
                  <a:pt x="280" y="63"/>
                </a:cubicBezTo>
                <a:cubicBezTo>
                  <a:pt x="278" y="65"/>
                  <a:pt x="278" y="65"/>
                  <a:pt x="278" y="65"/>
                </a:cubicBezTo>
                <a:cubicBezTo>
                  <a:pt x="277" y="65"/>
                  <a:pt x="277" y="64"/>
                  <a:pt x="278" y="64"/>
                </a:cubicBezTo>
                <a:cubicBezTo>
                  <a:pt x="275" y="65"/>
                  <a:pt x="277" y="67"/>
                  <a:pt x="275" y="68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274" y="67"/>
                  <a:pt x="273" y="68"/>
                  <a:pt x="273" y="68"/>
                </a:cubicBezTo>
                <a:cubicBezTo>
                  <a:pt x="273" y="68"/>
                  <a:pt x="273" y="68"/>
                  <a:pt x="273" y="68"/>
                </a:cubicBezTo>
                <a:cubicBezTo>
                  <a:pt x="273" y="68"/>
                  <a:pt x="272" y="68"/>
                  <a:pt x="271" y="69"/>
                </a:cubicBezTo>
                <a:cubicBezTo>
                  <a:pt x="271" y="69"/>
                  <a:pt x="272" y="70"/>
                  <a:pt x="272" y="70"/>
                </a:cubicBezTo>
                <a:cubicBezTo>
                  <a:pt x="270" y="70"/>
                  <a:pt x="270" y="72"/>
                  <a:pt x="268" y="72"/>
                </a:cubicBezTo>
                <a:cubicBezTo>
                  <a:pt x="266" y="75"/>
                  <a:pt x="264" y="79"/>
                  <a:pt x="260" y="80"/>
                </a:cubicBezTo>
                <a:cubicBezTo>
                  <a:pt x="260" y="80"/>
                  <a:pt x="261" y="81"/>
                  <a:pt x="260" y="82"/>
                </a:cubicBezTo>
                <a:cubicBezTo>
                  <a:pt x="260" y="82"/>
                  <a:pt x="259" y="82"/>
                  <a:pt x="259" y="82"/>
                </a:cubicBezTo>
                <a:cubicBezTo>
                  <a:pt x="259" y="83"/>
                  <a:pt x="258" y="83"/>
                  <a:pt x="257" y="84"/>
                </a:cubicBezTo>
                <a:cubicBezTo>
                  <a:pt x="257" y="84"/>
                  <a:pt x="257" y="84"/>
                  <a:pt x="257" y="84"/>
                </a:cubicBezTo>
                <a:cubicBezTo>
                  <a:pt x="255" y="86"/>
                  <a:pt x="255" y="86"/>
                  <a:pt x="255" y="86"/>
                </a:cubicBezTo>
                <a:cubicBezTo>
                  <a:pt x="256" y="86"/>
                  <a:pt x="256" y="86"/>
                  <a:pt x="256" y="86"/>
                </a:cubicBezTo>
                <a:cubicBezTo>
                  <a:pt x="250" y="87"/>
                  <a:pt x="251" y="92"/>
                  <a:pt x="247" y="94"/>
                </a:cubicBezTo>
                <a:cubicBezTo>
                  <a:pt x="246" y="94"/>
                  <a:pt x="246" y="94"/>
                  <a:pt x="246" y="94"/>
                </a:cubicBezTo>
                <a:cubicBezTo>
                  <a:pt x="246" y="95"/>
                  <a:pt x="246" y="95"/>
                  <a:pt x="246" y="95"/>
                </a:cubicBezTo>
                <a:cubicBezTo>
                  <a:pt x="246" y="95"/>
                  <a:pt x="245" y="95"/>
                  <a:pt x="245" y="96"/>
                </a:cubicBezTo>
                <a:cubicBezTo>
                  <a:pt x="246" y="96"/>
                  <a:pt x="246" y="96"/>
                  <a:pt x="246" y="96"/>
                </a:cubicBezTo>
                <a:cubicBezTo>
                  <a:pt x="245" y="96"/>
                  <a:pt x="244" y="98"/>
                  <a:pt x="243" y="98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0" y="100"/>
                  <a:pt x="240" y="102"/>
                  <a:pt x="239" y="104"/>
                </a:cubicBezTo>
                <a:cubicBezTo>
                  <a:pt x="236" y="108"/>
                  <a:pt x="234" y="111"/>
                  <a:pt x="229" y="115"/>
                </a:cubicBezTo>
                <a:cubicBezTo>
                  <a:pt x="226" y="121"/>
                  <a:pt x="221" y="127"/>
                  <a:pt x="219" y="133"/>
                </a:cubicBezTo>
                <a:cubicBezTo>
                  <a:pt x="219" y="134"/>
                  <a:pt x="217" y="134"/>
                  <a:pt x="218" y="135"/>
                </a:cubicBezTo>
                <a:cubicBezTo>
                  <a:pt x="214" y="139"/>
                  <a:pt x="214" y="144"/>
                  <a:pt x="212" y="148"/>
                </a:cubicBezTo>
                <a:cubicBezTo>
                  <a:pt x="211" y="149"/>
                  <a:pt x="212" y="150"/>
                  <a:pt x="210" y="151"/>
                </a:cubicBezTo>
                <a:cubicBezTo>
                  <a:pt x="209" y="152"/>
                  <a:pt x="211" y="153"/>
                  <a:pt x="210" y="154"/>
                </a:cubicBezTo>
                <a:cubicBezTo>
                  <a:pt x="209" y="156"/>
                  <a:pt x="209" y="159"/>
                  <a:pt x="206" y="161"/>
                </a:cubicBezTo>
                <a:cubicBezTo>
                  <a:pt x="206" y="163"/>
                  <a:pt x="206" y="164"/>
                  <a:pt x="205" y="167"/>
                </a:cubicBezTo>
                <a:cubicBezTo>
                  <a:pt x="204" y="169"/>
                  <a:pt x="205" y="171"/>
                  <a:pt x="207" y="173"/>
                </a:cubicBezTo>
                <a:cubicBezTo>
                  <a:pt x="207" y="177"/>
                  <a:pt x="208" y="181"/>
                  <a:pt x="211" y="184"/>
                </a:cubicBezTo>
                <a:cubicBezTo>
                  <a:pt x="207" y="185"/>
                  <a:pt x="202" y="185"/>
                  <a:pt x="199" y="187"/>
                </a:cubicBezTo>
                <a:cubicBezTo>
                  <a:pt x="196" y="187"/>
                  <a:pt x="195" y="189"/>
                  <a:pt x="193" y="189"/>
                </a:cubicBezTo>
                <a:cubicBezTo>
                  <a:pt x="195" y="183"/>
                  <a:pt x="199" y="177"/>
                  <a:pt x="201" y="171"/>
                </a:cubicBezTo>
                <a:cubicBezTo>
                  <a:pt x="204" y="165"/>
                  <a:pt x="205" y="159"/>
                  <a:pt x="208" y="153"/>
                </a:cubicBezTo>
                <a:cubicBezTo>
                  <a:pt x="208" y="151"/>
                  <a:pt x="211" y="149"/>
                  <a:pt x="211" y="146"/>
                </a:cubicBezTo>
                <a:cubicBezTo>
                  <a:pt x="208" y="149"/>
                  <a:pt x="207" y="151"/>
                  <a:pt x="205" y="154"/>
                </a:cubicBezTo>
                <a:cubicBezTo>
                  <a:pt x="202" y="159"/>
                  <a:pt x="200" y="164"/>
                  <a:pt x="196" y="168"/>
                </a:cubicBezTo>
                <a:cubicBezTo>
                  <a:pt x="196" y="169"/>
                  <a:pt x="195" y="170"/>
                  <a:pt x="195" y="171"/>
                </a:cubicBezTo>
                <a:cubicBezTo>
                  <a:pt x="193" y="172"/>
                  <a:pt x="193" y="174"/>
                  <a:pt x="191" y="175"/>
                </a:cubicBezTo>
                <a:cubicBezTo>
                  <a:pt x="191" y="177"/>
                  <a:pt x="188" y="179"/>
                  <a:pt x="187" y="182"/>
                </a:cubicBezTo>
                <a:cubicBezTo>
                  <a:pt x="184" y="190"/>
                  <a:pt x="177" y="196"/>
                  <a:pt x="176" y="205"/>
                </a:cubicBezTo>
                <a:cubicBezTo>
                  <a:pt x="174" y="211"/>
                  <a:pt x="173" y="216"/>
                  <a:pt x="171" y="222"/>
                </a:cubicBezTo>
                <a:cubicBezTo>
                  <a:pt x="166" y="224"/>
                  <a:pt x="161" y="225"/>
                  <a:pt x="157" y="226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60" y="219"/>
                  <a:pt x="158" y="218"/>
                  <a:pt x="160" y="217"/>
                </a:cubicBezTo>
                <a:cubicBezTo>
                  <a:pt x="162" y="210"/>
                  <a:pt x="166" y="205"/>
                  <a:pt x="169" y="198"/>
                </a:cubicBezTo>
                <a:cubicBezTo>
                  <a:pt x="172" y="191"/>
                  <a:pt x="177" y="185"/>
                  <a:pt x="179" y="178"/>
                </a:cubicBezTo>
                <a:cubicBezTo>
                  <a:pt x="184" y="169"/>
                  <a:pt x="187" y="160"/>
                  <a:pt x="191" y="151"/>
                </a:cubicBezTo>
                <a:cubicBezTo>
                  <a:pt x="195" y="143"/>
                  <a:pt x="198" y="134"/>
                  <a:pt x="203" y="125"/>
                </a:cubicBezTo>
                <a:cubicBezTo>
                  <a:pt x="205" y="119"/>
                  <a:pt x="208" y="113"/>
                  <a:pt x="211" y="106"/>
                </a:cubicBezTo>
                <a:cubicBezTo>
                  <a:pt x="211" y="108"/>
                  <a:pt x="213" y="108"/>
                  <a:pt x="214" y="109"/>
                </a:cubicBezTo>
                <a:cubicBezTo>
                  <a:pt x="214" y="107"/>
                  <a:pt x="214" y="107"/>
                  <a:pt x="214" y="107"/>
                </a:cubicBezTo>
                <a:cubicBezTo>
                  <a:pt x="213" y="106"/>
                  <a:pt x="214" y="103"/>
                  <a:pt x="213" y="102"/>
                </a:cubicBezTo>
                <a:cubicBezTo>
                  <a:pt x="215" y="95"/>
                  <a:pt x="220" y="88"/>
                  <a:pt x="222" y="81"/>
                </a:cubicBezTo>
                <a:cubicBezTo>
                  <a:pt x="226" y="77"/>
                  <a:pt x="225" y="72"/>
                  <a:pt x="229" y="67"/>
                </a:cubicBezTo>
                <a:cubicBezTo>
                  <a:pt x="229" y="67"/>
                  <a:pt x="229" y="66"/>
                  <a:pt x="230" y="65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232" y="61"/>
                  <a:pt x="234" y="57"/>
                  <a:pt x="236" y="52"/>
                </a:cubicBezTo>
                <a:cubicBezTo>
                  <a:pt x="241" y="46"/>
                  <a:pt x="242" y="38"/>
                  <a:pt x="247" y="31"/>
                </a:cubicBezTo>
                <a:cubicBezTo>
                  <a:pt x="247" y="30"/>
                  <a:pt x="247" y="30"/>
                  <a:pt x="246" y="29"/>
                </a:cubicBezTo>
                <a:cubicBezTo>
                  <a:pt x="244" y="29"/>
                  <a:pt x="243" y="30"/>
                  <a:pt x="242" y="31"/>
                </a:cubicBezTo>
                <a:cubicBezTo>
                  <a:pt x="240" y="36"/>
                  <a:pt x="237" y="42"/>
                  <a:pt x="235" y="47"/>
                </a:cubicBezTo>
                <a:cubicBezTo>
                  <a:pt x="235" y="49"/>
                  <a:pt x="232" y="51"/>
                  <a:pt x="233" y="52"/>
                </a:cubicBezTo>
                <a:cubicBezTo>
                  <a:pt x="231" y="53"/>
                  <a:pt x="231" y="54"/>
                  <a:pt x="231" y="56"/>
                </a:cubicBezTo>
                <a:cubicBezTo>
                  <a:pt x="229" y="58"/>
                  <a:pt x="229" y="60"/>
                  <a:pt x="228" y="62"/>
                </a:cubicBezTo>
                <a:cubicBezTo>
                  <a:pt x="227" y="62"/>
                  <a:pt x="226" y="63"/>
                  <a:pt x="227" y="64"/>
                </a:cubicBezTo>
                <a:cubicBezTo>
                  <a:pt x="228" y="64"/>
                  <a:pt x="226" y="65"/>
                  <a:pt x="227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67"/>
                  <a:pt x="223" y="70"/>
                  <a:pt x="223" y="72"/>
                </a:cubicBezTo>
                <a:cubicBezTo>
                  <a:pt x="221" y="74"/>
                  <a:pt x="222" y="76"/>
                  <a:pt x="220" y="78"/>
                </a:cubicBezTo>
                <a:cubicBezTo>
                  <a:pt x="220" y="80"/>
                  <a:pt x="218" y="81"/>
                  <a:pt x="219" y="82"/>
                </a:cubicBezTo>
                <a:cubicBezTo>
                  <a:pt x="219" y="82"/>
                  <a:pt x="217" y="83"/>
                  <a:pt x="218" y="84"/>
                </a:cubicBezTo>
                <a:cubicBezTo>
                  <a:pt x="217" y="85"/>
                  <a:pt x="217" y="85"/>
                  <a:pt x="217" y="85"/>
                </a:cubicBezTo>
                <a:cubicBezTo>
                  <a:pt x="216" y="86"/>
                  <a:pt x="216" y="87"/>
                  <a:pt x="216" y="87"/>
                </a:cubicBezTo>
                <a:cubicBezTo>
                  <a:pt x="215" y="88"/>
                  <a:pt x="216" y="89"/>
                  <a:pt x="215" y="89"/>
                </a:cubicBezTo>
                <a:cubicBezTo>
                  <a:pt x="214" y="89"/>
                  <a:pt x="214" y="89"/>
                  <a:pt x="214" y="89"/>
                </a:cubicBezTo>
                <a:cubicBezTo>
                  <a:pt x="215" y="80"/>
                  <a:pt x="212" y="71"/>
                  <a:pt x="209" y="62"/>
                </a:cubicBezTo>
                <a:cubicBezTo>
                  <a:pt x="209" y="59"/>
                  <a:pt x="207" y="55"/>
                  <a:pt x="206" y="52"/>
                </a:cubicBezTo>
                <a:cubicBezTo>
                  <a:pt x="201" y="42"/>
                  <a:pt x="195" y="32"/>
                  <a:pt x="190" y="22"/>
                </a:cubicBezTo>
                <a:cubicBezTo>
                  <a:pt x="187" y="19"/>
                  <a:pt x="186" y="16"/>
                  <a:pt x="183" y="13"/>
                </a:cubicBezTo>
                <a:cubicBezTo>
                  <a:pt x="181" y="9"/>
                  <a:pt x="178" y="5"/>
                  <a:pt x="176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8" y="6"/>
                  <a:pt x="180" y="8"/>
                  <a:pt x="180" y="11"/>
                </a:cubicBezTo>
                <a:cubicBezTo>
                  <a:pt x="177" y="9"/>
                  <a:pt x="178" y="6"/>
                  <a:pt x="176" y="4"/>
                </a:cubicBezTo>
                <a:cubicBezTo>
                  <a:pt x="176" y="5"/>
                  <a:pt x="176" y="5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7" y="7"/>
                  <a:pt x="178" y="9"/>
                  <a:pt x="178" y="10"/>
                </a:cubicBezTo>
                <a:cubicBezTo>
                  <a:pt x="179" y="11"/>
                  <a:pt x="177" y="11"/>
                  <a:pt x="177" y="12"/>
                </a:cubicBezTo>
                <a:cubicBezTo>
                  <a:pt x="177" y="12"/>
                  <a:pt x="177" y="12"/>
                  <a:pt x="177" y="12"/>
                </a:cubicBezTo>
                <a:cubicBezTo>
                  <a:pt x="177" y="12"/>
                  <a:pt x="177" y="12"/>
                  <a:pt x="177" y="13"/>
                </a:cubicBezTo>
                <a:cubicBezTo>
                  <a:pt x="178" y="12"/>
                  <a:pt x="178" y="12"/>
                  <a:pt x="178" y="11"/>
                </a:cubicBezTo>
                <a:cubicBezTo>
                  <a:pt x="180" y="13"/>
                  <a:pt x="181" y="16"/>
                  <a:pt x="181" y="18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181" y="18"/>
                  <a:pt x="182" y="19"/>
                  <a:pt x="182" y="19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1" y="20"/>
                  <a:pt x="181" y="20"/>
                </a:cubicBezTo>
                <a:cubicBezTo>
                  <a:pt x="182" y="21"/>
                  <a:pt x="180" y="20"/>
                  <a:pt x="180" y="21"/>
                </a:cubicBezTo>
                <a:cubicBezTo>
                  <a:pt x="178" y="22"/>
                  <a:pt x="181" y="24"/>
                  <a:pt x="179" y="25"/>
                </a:cubicBezTo>
                <a:cubicBezTo>
                  <a:pt x="179" y="25"/>
                  <a:pt x="179" y="25"/>
                  <a:pt x="179" y="25"/>
                </a:cubicBezTo>
                <a:cubicBezTo>
                  <a:pt x="179" y="27"/>
                  <a:pt x="180" y="30"/>
                  <a:pt x="181" y="32"/>
                </a:cubicBezTo>
                <a:cubicBezTo>
                  <a:pt x="183" y="32"/>
                  <a:pt x="181" y="34"/>
                  <a:pt x="181" y="36"/>
                </a:cubicBezTo>
                <a:cubicBezTo>
                  <a:pt x="183" y="37"/>
                  <a:pt x="182" y="38"/>
                  <a:pt x="183" y="39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5" y="42"/>
                  <a:pt x="184" y="45"/>
                  <a:pt x="186" y="47"/>
                </a:cubicBezTo>
                <a:cubicBezTo>
                  <a:pt x="187" y="50"/>
                  <a:pt x="189" y="53"/>
                  <a:pt x="189" y="56"/>
                </a:cubicBezTo>
                <a:cubicBezTo>
                  <a:pt x="190" y="57"/>
                  <a:pt x="190" y="56"/>
                  <a:pt x="190" y="57"/>
                </a:cubicBezTo>
                <a:cubicBezTo>
                  <a:pt x="190" y="57"/>
                  <a:pt x="190" y="57"/>
                  <a:pt x="190" y="57"/>
                </a:cubicBezTo>
                <a:cubicBezTo>
                  <a:pt x="189" y="58"/>
                  <a:pt x="191" y="60"/>
                  <a:pt x="192" y="61"/>
                </a:cubicBezTo>
                <a:cubicBezTo>
                  <a:pt x="191" y="61"/>
                  <a:pt x="191" y="62"/>
                  <a:pt x="192" y="62"/>
                </a:cubicBezTo>
                <a:cubicBezTo>
                  <a:pt x="192" y="66"/>
                  <a:pt x="195" y="70"/>
                  <a:pt x="195" y="74"/>
                </a:cubicBezTo>
                <a:cubicBezTo>
                  <a:pt x="196" y="75"/>
                  <a:pt x="196" y="76"/>
                  <a:pt x="197" y="76"/>
                </a:cubicBezTo>
                <a:cubicBezTo>
                  <a:pt x="195" y="79"/>
                  <a:pt x="199" y="80"/>
                  <a:pt x="198" y="82"/>
                </a:cubicBezTo>
                <a:cubicBezTo>
                  <a:pt x="201" y="85"/>
                  <a:pt x="200" y="88"/>
                  <a:pt x="202" y="91"/>
                </a:cubicBezTo>
                <a:cubicBezTo>
                  <a:pt x="204" y="95"/>
                  <a:pt x="205" y="100"/>
                  <a:pt x="209" y="104"/>
                </a:cubicBezTo>
                <a:cubicBezTo>
                  <a:pt x="205" y="109"/>
                  <a:pt x="204" y="117"/>
                  <a:pt x="200" y="122"/>
                </a:cubicBezTo>
                <a:cubicBezTo>
                  <a:pt x="200" y="126"/>
                  <a:pt x="196" y="130"/>
                  <a:pt x="195" y="134"/>
                </a:cubicBezTo>
                <a:cubicBezTo>
                  <a:pt x="192" y="136"/>
                  <a:pt x="195" y="138"/>
                  <a:pt x="192" y="139"/>
                </a:cubicBezTo>
                <a:cubicBezTo>
                  <a:pt x="192" y="140"/>
                  <a:pt x="193" y="141"/>
                  <a:pt x="192" y="141"/>
                </a:cubicBezTo>
                <a:cubicBezTo>
                  <a:pt x="184" y="159"/>
                  <a:pt x="176" y="177"/>
                  <a:pt x="167" y="195"/>
                </a:cubicBezTo>
                <a:cubicBezTo>
                  <a:pt x="164" y="199"/>
                  <a:pt x="165" y="204"/>
                  <a:pt x="163" y="209"/>
                </a:cubicBezTo>
                <a:cubicBezTo>
                  <a:pt x="162" y="212"/>
                  <a:pt x="159" y="214"/>
                  <a:pt x="159" y="217"/>
                </a:cubicBezTo>
                <a:cubicBezTo>
                  <a:pt x="156" y="220"/>
                  <a:pt x="155" y="224"/>
                  <a:pt x="155" y="227"/>
                </a:cubicBezTo>
                <a:cubicBezTo>
                  <a:pt x="151" y="230"/>
                  <a:pt x="148" y="233"/>
                  <a:pt x="144" y="236"/>
                </a:cubicBezTo>
                <a:cubicBezTo>
                  <a:pt x="145" y="238"/>
                  <a:pt x="139" y="237"/>
                  <a:pt x="141" y="240"/>
                </a:cubicBezTo>
                <a:cubicBezTo>
                  <a:pt x="139" y="241"/>
                  <a:pt x="139" y="242"/>
                  <a:pt x="136" y="243"/>
                </a:cubicBezTo>
                <a:cubicBezTo>
                  <a:pt x="136" y="245"/>
                  <a:pt x="132" y="247"/>
                  <a:pt x="131" y="249"/>
                </a:cubicBezTo>
                <a:cubicBezTo>
                  <a:pt x="128" y="252"/>
                  <a:pt x="127" y="255"/>
                  <a:pt x="124" y="258"/>
                </a:cubicBezTo>
                <a:cubicBezTo>
                  <a:pt x="125" y="258"/>
                  <a:pt x="125" y="258"/>
                  <a:pt x="125" y="258"/>
                </a:cubicBezTo>
                <a:cubicBezTo>
                  <a:pt x="123" y="259"/>
                  <a:pt x="123" y="260"/>
                  <a:pt x="121" y="260"/>
                </a:cubicBezTo>
                <a:cubicBezTo>
                  <a:pt x="120" y="261"/>
                  <a:pt x="119" y="262"/>
                  <a:pt x="118" y="264"/>
                </a:cubicBezTo>
                <a:cubicBezTo>
                  <a:pt x="118" y="264"/>
                  <a:pt x="119" y="263"/>
                  <a:pt x="119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6" y="264"/>
                  <a:pt x="117" y="265"/>
                  <a:pt x="116" y="266"/>
                </a:cubicBezTo>
                <a:cubicBezTo>
                  <a:pt x="115" y="262"/>
                  <a:pt x="116" y="258"/>
                  <a:pt x="117" y="255"/>
                </a:cubicBezTo>
                <a:cubicBezTo>
                  <a:pt x="117" y="252"/>
                  <a:pt x="117" y="247"/>
                  <a:pt x="118" y="245"/>
                </a:cubicBezTo>
                <a:cubicBezTo>
                  <a:pt x="120" y="247"/>
                  <a:pt x="122" y="248"/>
                  <a:pt x="124" y="250"/>
                </a:cubicBezTo>
                <a:cubicBezTo>
                  <a:pt x="126" y="251"/>
                  <a:pt x="127" y="248"/>
                  <a:pt x="129" y="249"/>
                </a:cubicBezTo>
                <a:cubicBezTo>
                  <a:pt x="130" y="248"/>
                  <a:pt x="129" y="246"/>
                  <a:pt x="130" y="244"/>
                </a:cubicBezTo>
                <a:cubicBezTo>
                  <a:pt x="129" y="237"/>
                  <a:pt x="126" y="231"/>
                  <a:pt x="123" y="224"/>
                </a:cubicBezTo>
                <a:cubicBezTo>
                  <a:pt x="116" y="216"/>
                  <a:pt x="119" y="206"/>
                  <a:pt x="121" y="197"/>
                </a:cubicBezTo>
                <a:cubicBezTo>
                  <a:pt x="120" y="197"/>
                  <a:pt x="120" y="197"/>
                  <a:pt x="120" y="197"/>
                </a:cubicBezTo>
                <a:cubicBezTo>
                  <a:pt x="118" y="201"/>
                  <a:pt x="117" y="204"/>
                  <a:pt x="114" y="207"/>
                </a:cubicBezTo>
                <a:cubicBezTo>
                  <a:pt x="111" y="202"/>
                  <a:pt x="108" y="196"/>
                  <a:pt x="104" y="190"/>
                </a:cubicBezTo>
                <a:cubicBezTo>
                  <a:pt x="103" y="190"/>
                  <a:pt x="103" y="190"/>
                  <a:pt x="103" y="190"/>
                </a:cubicBezTo>
                <a:cubicBezTo>
                  <a:pt x="103" y="187"/>
                  <a:pt x="100" y="184"/>
                  <a:pt x="99" y="182"/>
                </a:cubicBezTo>
                <a:cubicBezTo>
                  <a:pt x="98" y="182"/>
                  <a:pt x="99" y="183"/>
                  <a:pt x="98" y="183"/>
                </a:cubicBezTo>
                <a:cubicBezTo>
                  <a:pt x="97" y="182"/>
                  <a:pt x="97" y="182"/>
                  <a:pt x="97" y="182"/>
                </a:cubicBezTo>
                <a:cubicBezTo>
                  <a:pt x="100" y="181"/>
                  <a:pt x="96" y="178"/>
                  <a:pt x="96" y="177"/>
                </a:cubicBezTo>
                <a:cubicBezTo>
                  <a:pt x="95" y="178"/>
                  <a:pt x="95" y="178"/>
                  <a:pt x="95" y="178"/>
                </a:cubicBezTo>
                <a:cubicBezTo>
                  <a:pt x="94" y="177"/>
                  <a:pt x="95" y="177"/>
                  <a:pt x="95" y="176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76"/>
                  <a:pt x="95" y="176"/>
                  <a:pt x="95" y="175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2" y="176"/>
                  <a:pt x="93" y="174"/>
                  <a:pt x="93" y="173"/>
                </a:cubicBezTo>
                <a:cubicBezTo>
                  <a:pt x="91" y="173"/>
                  <a:pt x="91" y="173"/>
                  <a:pt x="91" y="173"/>
                </a:cubicBezTo>
                <a:cubicBezTo>
                  <a:pt x="92" y="173"/>
                  <a:pt x="91" y="172"/>
                  <a:pt x="92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87" y="170"/>
                  <a:pt x="91" y="168"/>
                  <a:pt x="88" y="167"/>
                </a:cubicBezTo>
                <a:cubicBezTo>
                  <a:pt x="89" y="166"/>
                  <a:pt x="87" y="166"/>
                  <a:pt x="86" y="165"/>
                </a:cubicBezTo>
                <a:cubicBezTo>
                  <a:pt x="86" y="167"/>
                  <a:pt x="88" y="168"/>
                  <a:pt x="88" y="170"/>
                </a:cubicBezTo>
                <a:cubicBezTo>
                  <a:pt x="84" y="163"/>
                  <a:pt x="82" y="156"/>
                  <a:pt x="80" y="148"/>
                </a:cubicBezTo>
                <a:cubicBezTo>
                  <a:pt x="82" y="142"/>
                  <a:pt x="84" y="135"/>
                  <a:pt x="85" y="129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1" y="136"/>
                  <a:pt x="81" y="141"/>
                  <a:pt x="78" y="144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4"/>
                  <a:pt x="78" y="144"/>
                  <a:pt x="78" y="145"/>
                </a:cubicBezTo>
                <a:cubicBezTo>
                  <a:pt x="76" y="148"/>
                  <a:pt x="75" y="151"/>
                  <a:pt x="74" y="154"/>
                </a:cubicBezTo>
                <a:cubicBezTo>
                  <a:pt x="69" y="159"/>
                  <a:pt x="68" y="164"/>
                  <a:pt x="64" y="170"/>
                </a:cubicBezTo>
                <a:cubicBezTo>
                  <a:pt x="62" y="172"/>
                  <a:pt x="61" y="174"/>
                  <a:pt x="58" y="176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73"/>
                  <a:pt x="51" y="171"/>
                  <a:pt x="49" y="168"/>
                </a:cubicBezTo>
                <a:cubicBezTo>
                  <a:pt x="49" y="167"/>
                  <a:pt x="49" y="167"/>
                  <a:pt x="49" y="167"/>
                </a:cubicBezTo>
                <a:cubicBezTo>
                  <a:pt x="46" y="166"/>
                  <a:pt x="49" y="164"/>
                  <a:pt x="46" y="163"/>
                </a:cubicBezTo>
                <a:cubicBezTo>
                  <a:pt x="44" y="155"/>
                  <a:pt x="42" y="148"/>
                  <a:pt x="39" y="140"/>
                </a:cubicBezTo>
                <a:cubicBezTo>
                  <a:pt x="40" y="148"/>
                  <a:pt x="43" y="154"/>
                  <a:pt x="44" y="161"/>
                </a:cubicBezTo>
                <a:cubicBezTo>
                  <a:pt x="43" y="161"/>
                  <a:pt x="41" y="160"/>
                  <a:pt x="41" y="159"/>
                </a:cubicBezTo>
                <a:cubicBezTo>
                  <a:pt x="38" y="158"/>
                  <a:pt x="37" y="156"/>
                  <a:pt x="35" y="154"/>
                </a:cubicBezTo>
                <a:cubicBezTo>
                  <a:pt x="33" y="153"/>
                  <a:pt x="32" y="151"/>
                  <a:pt x="30" y="150"/>
                </a:cubicBezTo>
                <a:cubicBezTo>
                  <a:pt x="31" y="149"/>
                  <a:pt x="27" y="149"/>
                  <a:pt x="27" y="147"/>
                </a:cubicBezTo>
                <a:cubicBezTo>
                  <a:pt x="24" y="146"/>
                  <a:pt x="21" y="143"/>
                  <a:pt x="19" y="140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11" y="136"/>
                  <a:pt x="6" y="130"/>
                  <a:pt x="0" y="124"/>
                </a:cubicBezTo>
                <a:cubicBezTo>
                  <a:pt x="5" y="134"/>
                  <a:pt x="14" y="144"/>
                  <a:pt x="22" y="153"/>
                </a:cubicBezTo>
                <a:cubicBezTo>
                  <a:pt x="23" y="155"/>
                  <a:pt x="25" y="157"/>
                  <a:pt x="26" y="159"/>
                </a:cubicBezTo>
                <a:cubicBezTo>
                  <a:pt x="27" y="160"/>
                  <a:pt x="29" y="160"/>
                  <a:pt x="28" y="162"/>
                </a:cubicBezTo>
                <a:cubicBezTo>
                  <a:pt x="31" y="163"/>
                  <a:pt x="32" y="166"/>
                  <a:pt x="33" y="167"/>
                </a:cubicBezTo>
                <a:cubicBezTo>
                  <a:pt x="37" y="170"/>
                  <a:pt x="40" y="173"/>
                  <a:pt x="43" y="176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9" y="179"/>
                  <a:pt x="49" y="184"/>
                  <a:pt x="50" y="189"/>
                </a:cubicBezTo>
                <a:cubicBezTo>
                  <a:pt x="49" y="190"/>
                  <a:pt x="51" y="191"/>
                  <a:pt x="49" y="192"/>
                </a:cubicBezTo>
                <a:cubicBezTo>
                  <a:pt x="46" y="197"/>
                  <a:pt x="45" y="202"/>
                  <a:pt x="44" y="207"/>
                </a:cubicBezTo>
                <a:cubicBezTo>
                  <a:pt x="40" y="218"/>
                  <a:pt x="40" y="230"/>
                  <a:pt x="42" y="242"/>
                </a:cubicBezTo>
                <a:cubicBezTo>
                  <a:pt x="41" y="243"/>
                  <a:pt x="43" y="245"/>
                  <a:pt x="43" y="246"/>
                </a:cubicBezTo>
                <a:cubicBezTo>
                  <a:pt x="43" y="247"/>
                  <a:pt x="42" y="248"/>
                  <a:pt x="44" y="249"/>
                </a:cubicBezTo>
                <a:cubicBezTo>
                  <a:pt x="43" y="254"/>
                  <a:pt x="49" y="256"/>
                  <a:pt x="54" y="259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6"/>
                  <a:pt x="56" y="253"/>
                  <a:pt x="57" y="251"/>
                </a:cubicBezTo>
                <a:cubicBezTo>
                  <a:pt x="59" y="236"/>
                  <a:pt x="65" y="222"/>
                  <a:pt x="67" y="207"/>
                </a:cubicBezTo>
                <a:cubicBezTo>
                  <a:pt x="66" y="206"/>
                  <a:pt x="69" y="206"/>
                  <a:pt x="67" y="205"/>
                </a:cubicBezTo>
                <a:cubicBezTo>
                  <a:pt x="69" y="203"/>
                  <a:pt x="68" y="200"/>
                  <a:pt x="70" y="197"/>
                </a:cubicBezTo>
                <a:cubicBezTo>
                  <a:pt x="71" y="183"/>
                  <a:pt x="74" y="169"/>
                  <a:pt x="78" y="155"/>
                </a:cubicBezTo>
                <a:cubicBezTo>
                  <a:pt x="79" y="160"/>
                  <a:pt x="80" y="167"/>
                  <a:pt x="83" y="172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4" y="174"/>
                  <a:pt x="83" y="176"/>
                  <a:pt x="84" y="177"/>
                </a:cubicBezTo>
                <a:cubicBezTo>
                  <a:pt x="85" y="177"/>
                  <a:pt x="85" y="177"/>
                  <a:pt x="85" y="177"/>
                </a:cubicBezTo>
                <a:cubicBezTo>
                  <a:pt x="84" y="180"/>
                  <a:pt x="85" y="182"/>
                  <a:pt x="86" y="185"/>
                </a:cubicBezTo>
                <a:cubicBezTo>
                  <a:pt x="90" y="193"/>
                  <a:pt x="91" y="202"/>
                  <a:pt x="96" y="210"/>
                </a:cubicBezTo>
                <a:cubicBezTo>
                  <a:pt x="97" y="214"/>
                  <a:pt x="100" y="218"/>
                  <a:pt x="102" y="222"/>
                </a:cubicBezTo>
                <a:cubicBezTo>
                  <a:pt x="102" y="227"/>
                  <a:pt x="106" y="231"/>
                  <a:pt x="108" y="235"/>
                </a:cubicBezTo>
                <a:cubicBezTo>
                  <a:pt x="107" y="240"/>
                  <a:pt x="105" y="245"/>
                  <a:pt x="105" y="250"/>
                </a:cubicBezTo>
                <a:cubicBezTo>
                  <a:pt x="107" y="257"/>
                  <a:pt x="106" y="265"/>
                  <a:pt x="109" y="273"/>
                </a:cubicBezTo>
                <a:cubicBezTo>
                  <a:pt x="105" y="277"/>
                  <a:pt x="105" y="277"/>
                  <a:pt x="105" y="277"/>
                </a:cubicBezTo>
                <a:cubicBezTo>
                  <a:pt x="106" y="278"/>
                  <a:pt x="106" y="278"/>
                  <a:pt x="106" y="278"/>
                </a:cubicBezTo>
                <a:cubicBezTo>
                  <a:pt x="106" y="279"/>
                  <a:pt x="105" y="277"/>
                  <a:pt x="104" y="278"/>
                </a:cubicBezTo>
                <a:cubicBezTo>
                  <a:pt x="106" y="279"/>
                  <a:pt x="106" y="279"/>
                  <a:pt x="106" y="279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3" y="280"/>
                  <a:pt x="102" y="281"/>
                  <a:pt x="102" y="281"/>
                </a:cubicBezTo>
                <a:cubicBezTo>
                  <a:pt x="102" y="281"/>
                  <a:pt x="102" y="281"/>
                  <a:pt x="103" y="281"/>
                </a:cubicBezTo>
                <a:cubicBezTo>
                  <a:pt x="103" y="282"/>
                  <a:pt x="101" y="281"/>
                  <a:pt x="100" y="282"/>
                </a:cubicBezTo>
                <a:cubicBezTo>
                  <a:pt x="100" y="282"/>
                  <a:pt x="100" y="283"/>
                  <a:pt x="101" y="283"/>
                </a:cubicBezTo>
                <a:cubicBezTo>
                  <a:pt x="99" y="283"/>
                  <a:pt x="99" y="284"/>
                  <a:pt x="98" y="285"/>
                </a:cubicBezTo>
                <a:cubicBezTo>
                  <a:pt x="99" y="285"/>
                  <a:pt x="99" y="285"/>
                  <a:pt x="99" y="285"/>
                </a:cubicBezTo>
                <a:cubicBezTo>
                  <a:pt x="99" y="285"/>
                  <a:pt x="99" y="284"/>
                  <a:pt x="100" y="284"/>
                </a:cubicBezTo>
                <a:cubicBezTo>
                  <a:pt x="101" y="284"/>
                  <a:pt x="98" y="285"/>
                  <a:pt x="98" y="287"/>
                </a:cubicBezTo>
                <a:cubicBezTo>
                  <a:pt x="98" y="286"/>
                  <a:pt x="97" y="287"/>
                  <a:pt x="97" y="286"/>
                </a:cubicBezTo>
                <a:cubicBezTo>
                  <a:pt x="97" y="287"/>
                  <a:pt x="97" y="287"/>
                  <a:pt x="97" y="287"/>
                </a:cubicBezTo>
                <a:cubicBezTo>
                  <a:pt x="97" y="287"/>
                  <a:pt x="97" y="287"/>
                  <a:pt x="98" y="287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97" y="288"/>
                  <a:pt x="96" y="288"/>
                  <a:pt x="96" y="289"/>
                </a:cubicBezTo>
                <a:cubicBezTo>
                  <a:pt x="95" y="289"/>
                  <a:pt x="95" y="289"/>
                  <a:pt x="95" y="289"/>
                </a:cubicBezTo>
                <a:cubicBezTo>
                  <a:pt x="95" y="289"/>
                  <a:pt x="94" y="289"/>
                  <a:pt x="94" y="290"/>
                </a:cubicBezTo>
                <a:cubicBezTo>
                  <a:pt x="94" y="290"/>
                  <a:pt x="94" y="290"/>
                  <a:pt x="94" y="290"/>
                </a:cubicBezTo>
                <a:cubicBezTo>
                  <a:pt x="95" y="291"/>
                  <a:pt x="94" y="291"/>
                  <a:pt x="93" y="292"/>
                </a:cubicBezTo>
                <a:cubicBezTo>
                  <a:pt x="92" y="291"/>
                  <a:pt x="92" y="291"/>
                  <a:pt x="92" y="291"/>
                </a:cubicBezTo>
                <a:cubicBezTo>
                  <a:pt x="92" y="292"/>
                  <a:pt x="92" y="292"/>
                  <a:pt x="92" y="292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1" y="293"/>
                  <a:pt x="91" y="293"/>
                </a:cubicBezTo>
                <a:cubicBezTo>
                  <a:pt x="91" y="293"/>
                  <a:pt x="91" y="293"/>
                  <a:pt x="91" y="293"/>
                </a:cubicBezTo>
                <a:cubicBezTo>
                  <a:pt x="91" y="294"/>
                  <a:pt x="91" y="293"/>
                  <a:pt x="92" y="294"/>
                </a:cubicBezTo>
                <a:cubicBezTo>
                  <a:pt x="88" y="297"/>
                  <a:pt x="86" y="300"/>
                  <a:pt x="84" y="304"/>
                </a:cubicBezTo>
                <a:cubicBezTo>
                  <a:pt x="84" y="304"/>
                  <a:pt x="84" y="304"/>
                  <a:pt x="84" y="304"/>
                </a:cubicBezTo>
                <a:cubicBezTo>
                  <a:pt x="82" y="305"/>
                  <a:pt x="82" y="305"/>
                  <a:pt x="82" y="305"/>
                </a:cubicBezTo>
                <a:cubicBezTo>
                  <a:pt x="82" y="308"/>
                  <a:pt x="79" y="310"/>
                  <a:pt x="78" y="313"/>
                </a:cubicBezTo>
                <a:cubicBezTo>
                  <a:pt x="74" y="316"/>
                  <a:pt x="73" y="320"/>
                  <a:pt x="69" y="323"/>
                </a:cubicBezTo>
                <a:cubicBezTo>
                  <a:pt x="68" y="326"/>
                  <a:pt x="66" y="329"/>
                  <a:pt x="64" y="332"/>
                </a:cubicBezTo>
                <a:cubicBezTo>
                  <a:pt x="62" y="333"/>
                  <a:pt x="63" y="335"/>
                  <a:pt x="61" y="336"/>
                </a:cubicBezTo>
                <a:cubicBezTo>
                  <a:pt x="59" y="339"/>
                  <a:pt x="54" y="342"/>
                  <a:pt x="55" y="345"/>
                </a:cubicBezTo>
                <a:cubicBezTo>
                  <a:pt x="56" y="345"/>
                  <a:pt x="56" y="346"/>
                  <a:pt x="56" y="347"/>
                </a:cubicBezTo>
                <a:cubicBezTo>
                  <a:pt x="57" y="348"/>
                  <a:pt x="58" y="350"/>
                  <a:pt x="60" y="350"/>
                </a:cubicBezTo>
                <a:cubicBezTo>
                  <a:pt x="63" y="346"/>
                  <a:pt x="64" y="343"/>
                  <a:pt x="67" y="339"/>
                </a:cubicBezTo>
                <a:cubicBezTo>
                  <a:pt x="68" y="335"/>
                  <a:pt x="72" y="331"/>
                  <a:pt x="74" y="327"/>
                </a:cubicBezTo>
                <a:cubicBezTo>
                  <a:pt x="87" y="309"/>
                  <a:pt x="103" y="291"/>
                  <a:pt x="119" y="274"/>
                </a:cubicBezTo>
                <a:cubicBezTo>
                  <a:pt x="118" y="274"/>
                  <a:pt x="119" y="273"/>
                  <a:pt x="120" y="273"/>
                </a:cubicBezTo>
                <a:cubicBezTo>
                  <a:pt x="119" y="273"/>
                  <a:pt x="119" y="273"/>
                  <a:pt x="119" y="273"/>
                </a:cubicBezTo>
                <a:cubicBezTo>
                  <a:pt x="122" y="272"/>
                  <a:pt x="120" y="269"/>
                  <a:pt x="124" y="269"/>
                </a:cubicBezTo>
                <a:cubicBezTo>
                  <a:pt x="129" y="263"/>
                  <a:pt x="129" y="263"/>
                  <a:pt x="129" y="263"/>
                </a:cubicBezTo>
                <a:cubicBezTo>
                  <a:pt x="129" y="262"/>
                  <a:pt x="130" y="261"/>
                  <a:pt x="132" y="261"/>
                </a:cubicBezTo>
                <a:cubicBezTo>
                  <a:pt x="138" y="255"/>
                  <a:pt x="145" y="249"/>
                  <a:pt x="150" y="242"/>
                </a:cubicBezTo>
                <a:cubicBezTo>
                  <a:pt x="152" y="242"/>
                  <a:pt x="155" y="241"/>
                  <a:pt x="155" y="239"/>
                </a:cubicBezTo>
                <a:cubicBezTo>
                  <a:pt x="155" y="238"/>
                  <a:pt x="154" y="237"/>
                  <a:pt x="154" y="236"/>
                </a:cubicBezTo>
                <a:cubicBezTo>
                  <a:pt x="162" y="234"/>
                  <a:pt x="171" y="232"/>
                  <a:pt x="178" y="231"/>
                </a:cubicBezTo>
                <a:cubicBezTo>
                  <a:pt x="180" y="231"/>
                  <a:pt x="180" y="231"/>
                  <a:pt x="181" y="231"/>
                </a:cubicBezTo>
                <a:cubicBezTo>
                  <a:pt x="186" y="229"/>
                  <a:pt x="191" y="229"/>
                  <a:pt x="196" y="227"/>
                </a:cubicBezTo>
                <a:cubicBezTo>
                  <a:pt x="201" y="227"/>
                  <a:pt x="206" y="225"/>
                  <a:pt x="211" y="225"/>
                </a:cubicBezTo>
                <a:cubicBezTo>
                  <a:pt x="222" y="223"/>
                  <a:pt x="232" y="220"/>
                  <a:pt x="243" y="218"/>
                </a:cubicBezTo>
                <a:cubicBezTo>
                  <a:pt x="246" y="219"/>
                  <a:pt x="249" y="221"/>
                  <a:pt x="253" y="221"/>
                </a:cubicBezTo>
                <a:cubicBezTo>
                  <a:pt x="258" y="222"/>
                  <a:pt x="263" y="225"/>
                  <a:pt x="268" y="226"/>
                </a:cubicBezTo>
                <a:cubicBezTo>
                  <a:pt x="274" y="228"/>
                  <a:pt x="279" y="231"/>
                  <a:pt x="285" y="232"/>
                </a:cubicBezTo>
                <a:cubicBezTo>
                  <a:pt x="296" y="236"/>
                  <a:pt x="307" y="240"/>
                  <a:pt x="318" y="243"/>
                </a:cubicBezTo>
                <a:cubicBezTo>
                  <a:pt x="320" y="244"/>
                  <a:pt x="323" y="245"/>
                  <a:pt x="325" y="244"/>
                </a:cubicBezTo>
                <a:cubicBezTo>
                  <a:pt x="336" y="247"/>
                  <a:pt x="349" y="250"/>
                  <a:pt x="360" y="252"/>
                </a:cubicBezTo>
                <a:cubicBezTo>
                  <a:pt x="354" y="250"/>
                  <a:pt x="349" y="248"/>
                  <a:pt x="344" y="246"/>
                </a:cubicBezTo>
                <a:cubicBezTo>
                  <a:pt x="344" y="246"/>
                  <a:pt x="344" y="246"/>
                  <a:pt x="344" y="246"/>
                </a:cubicBezTo>
                <a:cubicBezTo>
                  <a:pt x="351" y="248"/>
                  <a:pt x="359" y="249"/>
                  <a:pt x="365" y="250"/>
                </a:cubicBezTo>
                <a:cubicBezTo>
                  <a:pt x="361" y="248"/>
                  <a:pt x="355" y="247"/>
                  <a:pt x="352" y="244"/>
                </a:cubicBezTo>
                <a:cubicBezTo>
                  <a:pt x="353" y="245"/>
                  <a:pt x="353" y="245"/>
                  <a:pt x="353" y="245"/>
                </a:cubicBezTo>
                <a:cubicBezTo>
                  <a:pt x="352" y="244"/>
                  <a:pt x="351" y="244"/>
                  <a:pt x="351" y="244"/>
                </a:cubicBezTo>
                <a:cubicBezTo>
                  <a:pt x="351" y="245"/>
                  <a:pt x="351" y="245"/>
                  <a:pt x="351" y="245"/>
                </a:cubicBezTo>
                <a:cubicBezTo>
                  <a:pt x="351" y="244"/>
                  <a:pt x="350" y="244"/>
                  <a:pt x="349" y="244"/>
                </a:cubicBezTo>
                <a:cubicBezTo>
                  <a:pt x="349" y="243"/>
                  <a:pt x="350" y="243"/>
                  <a:pt x="349" y="243"/>
                </a:cubicBezTo>
                <a:cubicBezTo>
                  <a:pt x="348" y="243"/>
                  <a:pt x="347" y="242"/>
                  <a:pt x="346" y="241"/>
                </a:cubicBezTo>
                <a:cubicBezTo>
                  <a:pt x="345" y="241"/>
                  <a:pt x="345" y="242"/>
                  <a:pt x="344" y="242"/>
                </a:cubicBezTo>
                <a:cubicBezTo>
                  <a:pt x="344" y="242"/>
                  <a:pt x="344" y="242"/>
                  <a:pt x="344" y="242"/>
                </a:cubicBezTo>
                <a:cubicBezTo>
                  <a:pt x="343" y="241"/>
                  <a:pt x="344" y="241"/>
                  <a:pt x="344" y="241"/>
                </a:cubicBezTo>
                <a:cubicBezTo>
                  <a:pt x="341" y="239"/>
                  <a:pt x="340" y="238"/>
                  <a:pt x="337" y="236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35" y="234"/>
                  <a:pt x="329" y="234"/>
                  <a:pt x="326" y="231"/>
                </a:cubicBezTo>
                <a:cubicBezTo>
                  <a:pt x="324" y="231"/>
                  <a:pt x="323" y="230"/>
                  <a:pt x="321" y="229"/>
                </a:cubicBezTo>
                <a:cubicBezTo>
                  <a:pt x="318" y="228"/>
                  <a:pt x="314" y="227"/>
                  <a:pt x="312" y="225"/>
                </a:cubicBezTo>
                <a:cubicBezTo>
                  <a:pt x="304" y="222"/>
                  <a:pt x="298" y="220"/>
                  <a:pt x="290" y="217"/>
                </a:cubicBezTo>
                <a:cubicBezTo>
                  <a:pt x="287" y="216"/>
                  <a:pt x="284" y="215"/>
                  <a:pt x="282" y="214"/>
                </a:cubicBezTo>
                <a:cubicBezTo>
                  <a:pt x="277" y="213"/>
                  <a:pt x="273" y="211"/>
                  <a:pt x="269" y="210"/>
                </a:cubicBezTo>
                <a:cubicBezTo>
                  <a:pt x="273" y="208"/>
                  <a:pt x="277" y="207"/>
                  <a:pt x="281" y="206"/>
                </a:cubicBezTo>
                <a:cubicBezTo>
                  <a:pt x="277" y="206"/>
                  <a:pt x="274" y="208"/>
                  <a:pt x="270" y="207"/>
                </a:cubicBezTo>
                <a:cubicBezTo>
                  <a:pt x="270" y="206"/>
                  <a:pt x="271" y="206"/>
                  <a:pt x="272" y="206"/>
                </a:cubicBezTo>
                <a:cubicBezTo>
                  <a:pt x="268" y="206"/>
                  <a:pt x="264" y="207"/>
                  <a:pt x="260" y="207"/>
                </a:cubicBezTo>
                <a:cubicBezTo>
                  <a:pt x="259" y="205"/>
                  <a:pt x="256" y="208"/>
                  <a:pt x="255" y="206"/>
                </a:cubicBezTo>
                <a:cubicBezTo>
                  <a:pt x="245" y="204"/>
                  <a:pt x="237" y="203"/>
                  <a:pt x="228" y="201"/>
                </a:cubicBezTo>
                <a:cubicBezTo>
                  <a:pt x="232" y="200"/>
                  <a:pt x="236" y="199"/>
                  <a:pt x="240" y="199"/>
                </a:cubicBezTo>
                <a:cubicBezTo>
                  <a:pt x="240" y="198"/>
                  <a:pt x="242" y="199"/>
                  <a:pt x="243" y="198"/>
                </a:cubicBezTo>
                <a:cubicBezTo>
                  <a:pt x="257" y="196"/>
                  <a:pt x="270" y="193"/>
                  <a:pt x="283" y="190"/>
                </a:cubicBezTo>
                <a:cubicBezTo>
                  <a:pt x="291" y="188"/>
                  <a:pt x="299" y="188"/>
                  <a:pt x="306" y="186"/>
                </a:cubicBezTo>
                <a:cubicBezTo>
                  <a:pt x="313" y="184"/>
                  <a:pt x="321" y="183"/>
                  <a:pt x="327" y="181"/>
                </a:cubicBezTo>
                <a:cubicBezTo>
                  <a:pt x="337" y="179"/>
                  <a:pt x="345" y="175"/>
                  <a:pt x="355" y="174"/>
                </a:cubicBezTo>
                <a:cubicBezTo>
                  <a:pt x="363" y="171"/>
                  <a:pt x="372" y="170"/>
                  <a:pt x="380" y="167"/>
                </a:cubicBezTo>
                <a:cubicBezTo>
                  <a:pt x="376" y="167"/>
                  <a:pt x="372" y="168"/>
                  <a:pt x="369" y="168"/>
                </a:cubicBezTo>
                <a:cubicBezTo>
                  <a:pt x="375" y="166"/>
                  <a:pt x="382" y="165"/>
                  <a:pt x="389" y="163"/>
                </a:cubicBezTo>
                <a:cubicBezTo>
                  <a:pt x="386" y="163"/>
                  <a:pt x="383" y="162"/>
                  <a:pt x="381" y="164"/>
                </a:cubicBezTo>
                <a:close/>
                <a:moveTo>
                  <a:pt x="52" y="187"/>
                </a:moveTo>
                <a:cubicBezTo>
                  <a:pt x="49" y="180"/>
                  <a:pt x="49" y="180"/>
                  <a:pt x="49" y="180"/>
                </a:cubicBezTo>
                <a:cubicBezTo>
                  <a:pt x="51" y="180"/>
                  <a:pt x="53" y="181"/>
                  <a:pt x="55" y="182"/>
                </a:cubicBezTo>
                <a:cubicBezTo>
                  <a:pt x="54" y="184"/>
                  <a:pt x="54" y="186"/>
                  <a:pt x="52" y="187"/>
                </a:cubicBezTo>
                <a:close/>
                <a:moveTo>
                  <a:pt x="79" y="153"/>
                </a:moveTo>
                <a:cubicBezTo>
                  <a:pt x="79" y="151"/>
                  <a:pt x="79" y="151"/>
                  <a:pt x="79" y="151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8" y="152"/>
                  <a:pt x="80" y="155"/>
                  <a:pt x="80" y="156"/>
                </a:cubicBezTo>
                <a:cubicBezTo>
                  <a:pt x="81" y="158"/>
                  <a:pt x="81" y="160"/>
                  <a:pt x="83" y="161"/>
                </a:cubicBezTo>
                <a:cubicBezTo>
                  <a:pt x="82" y="161"/>
                  <a:pt x="82" y="162"/>
                  <a:pt x="82" y="162"/>
                </a:cubicBezTo>
                <a:cubicBezTo>
                  <a:pt x="83" y="163"/>
                  <a:pt x="83" y="164"/>
                  <a:pt x="83" y="165"/>
                </a:cubicBezTo>
                <a:cubicBezTo>
                  <a:pt x="81" y="162"/>
                  <a:pt x="80" y="157"/>
                  <a:pt x="79" y="153"/>
                </a:cubicBezTo>
                <a:close/>
                <a:moveTo>
                  <a:pt x="186" y="217"/>
                </a:moveTo>
                <a:cubicBezTo>
                  <a:pt x="183" y="217"/>
                  <a:pt x="181" y="219"/>
                  <a:pt x="178" y="218"/>
                </a:cubicBezTo>
                <a:cubicBezTo>
                  <a:pt x="178" y="219"/>
                  <a:pt x="178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6" y="219"/>
                </a:cubicBezTo>
                <a:cubicBezTo>
                  <a:pt x="177" y="215"/>
                  <a:pt x="180" y="212"/>
                  <a:pt x="182" y="209"/>
                </a:cubicBezTo>
                <a:cubicBezTo>
                  <a:pt x="183" y="209"/>
                  <a:pt x="183" y="209"/>
                  <a:pt x="183" y="209"/>
                </a:cubicBezTo>
                <a:cubicBezTo>
                  <a:pt x="182" y="209"/>
                  <a:pt x="182" y="209"/>
                  <a:pt x="182" y="209"/>
                </a:cubicBezTo>
                <a:cubicBezTo>
                  <a:pt x="183" y="210"/>
                  <a:pt x="185" y="211"/>
                  <a:pt x="187" y="210"/>
                </a:cubicBezTo>
                <a:cubicBezTo>
                  <a:pt x="194" y="208"/>
                  <a:pt x="201" y="205"/>
                  <a:pt x="209" y="207"/>
                </a:cubicBezTo>
                <a:cubicBezTo>
                  <a:pt x="209" y="208"/>
                  <a:pt x="211" y="208"/>
                  <a:pt x="213" y="208"/>
                </a:cubicBezTo>
                <a:cubicBezTo>
                  <a:pt x="215" y="209"/>
                  <a:pt x="217" y="209"/>
                  <a:pt x="219" y="210"/>
                </a:cubicBezTo>
                <a:cubicBezTo>
                  <a:pt x="208" y="212"/>
                  <a:pt x="196" y="214"/>
                  <a:pt x="186" y="217"/>
                </a:cubicBezTo>
                <a:close/>
                <a:moveTo>
                  <a:pt x="360" y="168"/>
                </a:moveTo>
                <a:cubicBezTo>
                  <a:pt x="359" y="168"/>
                  <a:pt x="361" y="167"/>
                  <a:pt x="361" y="167"/>
                </a:cubicBezTo>
                <a:cubicBezTo>
                  <a:pt x="362" y="167"/>
                  <a:pt x="362" y="167"/>
                  <a:pt x="362" y="167"/>
                </a:cubicBezTo>
                <a:lnTo>
                  <a:pt x="360" y="168"/>
                </a:lnTo>
                <a:close/>
              </a:path>
            </a:pathLst>
          </a:custGeom>
          <a:solidFill>
            <a:srgbClr val="3F44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752851" y="4409103"/>
            <a:ext cx="18738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-32389" y="6473921"/>
            <a:ext cx="12224389" cy="424896"/>
            <a:chOff x="-32389" y="6473921"/>
            <a:chExt cx="12224389" cy="424896"/>
          </a:xfrm>
        </p:grpSpPr>
        <p:pic>
          <p:nvPicPr>
            <p:cNvPr id="24" name="Picture 2" descr="C:\Users\admin\Desktop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389" y="6473921"/>
              <a:ext cx="4904253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5"/>
            <a:stretch/>
          </p:blipFill>
          <p:spPr bwMode="auto">
            <a:xfrm>
              <a:off x="4862239" y="6483546"/>
              <a:ext cx="4677907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admin\Desktop\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" r="41149"/>
            <a:stretch/>
          </p:blipFill>
          <p:spPr bwMode="auto">
            <a:xfrm>
              <a:off x="9532101" y="6498439"/>
              <a:ext cx="2659899" cy="40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文本框 21"/>
          <p:cNvSpPr txBox="1"/>
          <p:nvPr/>
        </p:nvSpPr>
        <p:spPr>
          <a:xfrm>
            <a:off x="2779737" y="3734274"/>
            <a:ext cx="22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894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15285929453</a:t>
            </a:r>
            <a:endParaRPr lang="zh-CN" altLang="en-US" sz="2400" dirty="0">
              <a:solidFill>
                <a:srgbClr val="5894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66" y="3605106"/>
            <a:ext cx="720000" cy="720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779737" y="2066271"/>
            <a:ext cx="352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894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1021866559@qq.com</a:t>
            </a:r>
            <a:endParaRPr lang="zh-CN" altLang="en-US" sz="2400" dirty="0">
              <a:solidFill>
                <a:srgbClr val="5894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66" y="1937103"/>
            <a:ext cx="720000" cy="720000"/>
          </a:xfrm>
          <a:prstGeom prst="rect">
            <a:avLst/>
          </a:prstGeom>
        </p:spPr>
      </p:pic>
      <p:pic>
        <p:nvPicPr>
          <p:cNvPr id="33" name="Picture 3" descr="E:\PPT\PPT中国风元素\梅花PNG免抠图素材\3299168202027027296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" y="-362061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8"/>
          <a:stretch/>
        </p:blipFill>
        <p:spPr>
          <a:xfrm>
            <a:off x="6494463" y="1732039"/>
            <a:ext cx="3562350" cy="4144886"/>
          </a:xfrm>
          <a:prstGeom prst="rect">
            <a:avLst/>
          </a:prstGeom>
        </p:spPr>
      </p:pic>
      <p:sp>
        <p:nvSpPr>
          <p:cNvPr id="31" name="TextBox 7"/>
          <p:cNvSpPr txBox="1"/>
          <p:nvPr/>
        </p:nvSpPr>
        <p:spPr>
          <a:xfrm>
            <a:off x="3487680" y="401671"/>
            <a:ext cx="1661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rPr>
              <a:t>联系方式</a:t>
            </a:r>
            <a:endParaRPr lang="zh-CN" altLang="en-US" sz="2800" dirty="0">
              <a:solidFill>
                <a:schemeClr val="bg1"/>
              </a:solidFill>
              <a:latin typeface="方正粗倩简体" pitchFamily="65" charset="-122"/>
              <a:ea typeface="方正粗倩简体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87433" y="4221818"/>
            <a:ext cx="2460294" cy="1655107"/>
          </a:xfrm>
          <a:prstGeom prst="rect">
            <a:avLst/>
          </a:prstGeom>
        </p:spPr>
      </p:pic>
      <p:pic>
        <p:nvPicPr>
          <p:cNvPr id="23" name="Picture 3" descr="E:\PPT\PPT中国风元素\梅花PNG免抠图素材\3299168202027027296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3601"/>
            <a:ext cx="4089410" cy="40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组合 26"/>
          <p:cNvGrpSpPr/>
          <p:nvPr/>
        </p:nvGrpSpPr>
        <p:grpSpPr>
          <a:xfrm>
            <a:off x="2135188" y="369844"/>
            <a:ext cx="2568987" cy="568423"/>
            <a:chOff x="3043980" y="362046"/>
            <a:chExt cx="2568987" cy="568423"/>
          </a:xfrm>
        </p:grpSpPr>
        <p:grpSp>
          <p:nvGrpSpPr>
            <p:cNvPr id="29" name="组合 28"/>
            <p:cNvGrpSpPr/>
            <p:nvPr>
              <p:custDataLst>
                <p:tags r:id="rId1"/>
              </p:custDataLst>
            </p:nvPr>
          </p:nvGrpSpPr>
          <p:grpSpPr>
            <a:xfrm>
              <a:off x="3043980" y="362046"/>
              <a:ext cx="2568987" cy="568423"/>
              <a:chOff x="3427770" y="1399334"/>
              <a:chExt cx="2568987" cy="568423"/>
            </a:xfrm>
            <a:solidFill>
              <a:srgbClr val="252B2B"/>
            </a:solidFill>
          </p:grpSpPr>
          <p:sp>
            <p:nvSpPr>
              <p:cNvPr id="38" name="Freeform 148"/>
              <p:cNvSpPr>
                <a:spLocks/>
              </p:cNvSpPr>
              <p:nvPr/>
            </p:nvSpPr>
            <p:spPr bwMode="auto">
              <a:xfrm>
                <a:off x="3427770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8"/>
              <p:cNvSpPr>
                <a:spLocks/>
              </p:cNvSpPr>
              <p:nvPr/>
            </p:nvSpPr>
            <p:spPr bwMode="auto">
              <a:xfrm>
                <a:off x="4027293" y="1399334"/>
                <a:ext cx="1969464" cy="568423"/>
              </a:xfrm>
              <a:custGeom>
                <a:avLst/>
                <a:gdLst>
                  <a:gd name="T0" fmla="*/ 425 w 430"/>
                  <a:gd name="T1" fmla="*/ 45 h 96"/>
                  <a:gd name="T2" fmla="*/ 421 w 430"/>
                  <a:gd name="T3" fmla="*/ 42 h 96"/>
                  <a:gd name="T4" fmla="*/ 430 w 430"/>
                  <a:gd name="T5" fmla="*/ 37 h 96"/>
                  <a:gd name="T6" fmla="*/ 410 w 430"/>
                  <a:gd name="T7" fmla="*/ 35 h 96"/>
                  <a:gd name="T8" fmla="*/ 406 w 430"/>
                  <a:gd name="T9" fmla="*/ 30 h 96"/>
                  <a:gd name="T10" fmla="*/ 411 w 430"/>
                  <a:gd name="T11" fmla="*/ 24 h 96"/>
                  <a:gd name="T12" fmla="*/ 398 w 430"/>
                  <a:gd name="T13" fmla="*/ 23 h 96"/>
                  <a:gd name="T14" fmla="*/ 399 w 430"/>
                  <a:gd name="T15" fmla="*/ 21 h 96"/>
                  <a:gd name="T16" fmla="*/ 405 w 430"/>
                  <a:gd name="T17" fmla="*/ 17 h 96"/>
                  <a:gd name="T18" fmla="*/ 401 w 430"/>
                  <a:gd name="T19" fmla="*/ 15 h 96"/>
                  <a:gd name="T20" fmla="*/ 383 w 430"/>
                  <a:gd name="T21" fmla="*/ 13 h 96"/>
                  <a:gd name="T22" fmla="*/ 360 w 430"/>
                  <a:gd name="T23" fmla="*/ 9 h 96"/>
                  <a:gd name="T24" fmla="*/ 369 w 430"/>
                  <a:gd name="T25" fmla="*/ 5 h 96"/>
                  <a:gd name="T26" fmla="*/ 359 w 430"/>
                  <a:gd name="T27" fmla="*/ 4 h 96"/>
                  <a:gd name="T28" fmla="*/ 334 w 430"/>
                  <a:gd name="T29" fmla="*/ 3 h 96"/>
                  <a:gd name="T30" fmla="*/ 322 w 430"/>
                  <a:gd name="T31" fmla="*/ 2 h 96"/>
                  <a:gd name="T32" fmla="*/ 24 w 430"/>
                  <a:gd name="T33" fmla="*/ 6 h 96"/>
                  <a:gd name="T34" fmla="*/ 3 w 430"/>
                  <a:gd name="T35" fmla="*/ 16 h 96"/>
                  <a:gd name="T36" fmla="*/ 13 w 430"/>
                  <a:gd name="T37" fmla="*/ 22 h 96"/>
                  <a:gd name="T38" fmla="*/ 1 w 430"/>
                  <a:gd name="T39" fmla="*/ 38 h 96"/>
                  <a:gd name="T40" fmla="*/ 12 w 430"/>
                  <a:gd name="T41" fmla="*/ 45 h 96"/>
                  <a:gd name="T42" fmla="*/ 11 w 430"/>
                  <a:gd name="T43" fmla="*/ 51 h 96"/>
                  <a:gd name="T44" fmla="*/ 9 w 430"/>
                  <a:gd name="T45" fmla="*/ 55 h 96"/>
                  <a:gd name="T46" fmla="*/ 7 w 430"/>
                  <a:gd name="T47" fmla="*/ 63 h 96"/>
                  <a:gd name="T48" fmla="*/ 12 w 430"/>
                  <a:gd name="T49" fmla="*/ 70 h 96"/>
                  <a:gd name="T50" fmla="*/ 229 w 430"/>
                  <a:gd name="T51" fmla="*/ 94 h 96"/>
                  <a:gd name="T52" fmla="*/ 242 w 430"/>
                  <a:gd name="T53" fmla="*/ 94 h 96"/>
                  <a:gd name="T54" fmla="*/ 246 w 430"/>
                  <a:gd name="T55" fmla="*/ 94 h 96"/>
                  <a:gd name="T56" fmla="*/ 247 w 430"/>
                  <a:gd name="T57" fmla="*/ 93 h 96"/>
                  <a:gd name="T58" fmla="*/ 274 w 430"/>
                  <a:gd name="T59" fmla="*/ 91 h 96"/>
                  <a:gd name="T60" fmla="*/ 331 w 430"/>
                  <a:gd name="T61" fmla="*/ 85 h 96"/>
                  <a:gd name="T62" fmla="*/ 409 w 430"/>
                  <a:gd name="T63" fmla="*/ 65 h 96"/>
                  <a:gd name="T64" fmla="*/ 404 w 430"/>
                  <a:gd name="T65" fmla="*/ 62 h 96"/>
                  <a:gd name="T66" fmla="*/ 415 w 430"/>
                  <a:gd name="T67" fmla="*/ 58 h 96"/>
                  <a:gd name="T68" fmla="*/ 418 w 430"/>
                  <a:gd name="T69" fmla="*/ 55 h 96"/>
                  <a:gd name="T70" fmla="*/ 419 w 430"/>
                  <a:gd name="T71" fmla="*/ 53 h 96"/>
                  <a:gd name="T72" fmla="*/ 416 w 430"/>
                  <a:gd name="T73" fmla="*/ 50 h 96"/>
                  <a:gd name="T74" fmla="*/ 407 w 430"/>
                  <a:gd name="T75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0" h="96">
                    <a:moveTo>
                      <a:pt x="407" y="48"/>
                    </a:moveTo>
                    <a:cubicBezTo>
                      <a:pt x="415" y="49"/>
                      <a:pt x="419" y="46"/>
                      <a:pt x="425" y="45"/>
                    </a:cubicBezTo>
                    <a:cubicBezTo>
                      <a:pt x="410" y="45"/>
                      <a:pt x="410" y="45"/>
                      <a:pt x="410" y="45"/>
                    </a:cubicBezTo>
                    <a:cubicBezTo>
                      <a:pt x="413" y="43"/>
                      <a:pt x="417" y="43"/>
                      <a:pt x="421" y="42"/>
                    </a:cubicBezTo>
                    <a:cubicBezTo>
                      <a:pt x="420" y="41"/>
                      <a:pt x="420" y="41"/>
                      <a:pt x="420" y="41"/>
                    </a:cubicBezTo>
                    <a:cubicBezTo>
                      <a:pt x="422" y="39"/>
                      <a:pt x="426" y="37"/>
                      <a:pt x="430" y="37"/>
                    </a:cubicBezTo>
                    <a:cubicBezTo>
                      <a:pt x="427" y="37"/>
                      <a:pt x="427" y="37"/>
                      <a:pt x="427" y="37"/>
                    </a:cubicBezTo>
                    <a:cubicBezTo>
                      <a:pt x="421" y="37"/>
                      <a:pt x="411" y="38"/>
                      <a:pt x="410" y="35"/>
                    </a:cubicBezTo>
                    <a:cubicBezTo>
                      <a:pt x="414" y="33"/>
                      <a:pt x="416" y="32"/>
                      <a:pt x="420" y="31"/>
                    </a:cubicBezTo>
                    <a:cubicBezTo>
                      <a:pt x="406" y="30"/>
                      <a:pt x="406" y="30"/>
                      <a:pt x="406" y="30"/>
                    </a:cubicBezTo>
                    <a:cubicBezTo>
                      <a:pt x="407" y="28"/>
                      <a:pt x="413" y="29"/>
                      <a:pt x="414" y="27"/>
                    </a:cubicBezTo>
                    <a:cubicBezTo>
                      <a:pt x="405" y="27"/>
                      <a:pt x="420" y="25"/>
                      <a:pt x="411" y="24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398" y="23"/>
                      <a:pt x="398" y="23"/>
                      <a:pt x="398" y="23"/>
                    </a:cubicBezTo>
                    <a:cubicBezTo>
                      <a:pt x="401" y="22"/>
                      <a:pt x="406" y="22"/>
                      <a:pt x="410" y="21"/>
                    </a:cubicBezTo>
                    <a:cubicBezTo>
                      <a:pt x="399" y="21"/>
                      <a:pt x="399" y="21"/>
                      <a:pt x="399" y="21"/>
                    </a:cubicBezTo>
                    <a:cubicBezTo>
                      <a:pt x="399" y="21"/>
                      <a:pt x="400" y="20"/>
                      <a:pt x="400" y="20"/>
                    </a:cubicBezTo>
                    <a:cubicBezTo>
                      <a:pt x="399" y="18"/>
                      <a:pt x="407" y="20"/>
                      <a:pt x="405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398" y="17"/>
                      <a:pt x="400" y="15"/>
                      <a:pt x="401" y="15"/>
                    </a:cubicBezTo>
                    <a:cubicBezTo>
                      <a:pt x="398" y="13"/>
                      <a:pt x="391" y="15"/>
                      <a:pt x="389" y="13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76" y="10"/>
                      <a:pt x="366" y="13"/>
                      <a:pt x="358" y="10"/>
                    </a:cubicBezTo>
                    <a:cubicBezTo>
                      <a:pt x="359" y="10"/>
                      <a:pt x="359" y="9"/>
                      <a:pt x="360" y="9"/>
                    </a:cubicBezTo>
                    <a:cubicBezTo>
                      <a:pt x="358" y="9"/>
                      <a:pt x="356" y="9"/>
                      <a:pt x="355" y="9"/>
                    </a:cubicBezTo>
                    <a:cubicBezTo>
                      <a:pt x="359" y="7"/>
                      <a:pt x="367" y="8"/>
                      <a:pt x="369" y="5"/>
                    </a:cubicBezTo>
                    <a:cubicBezTo>
                      <a:pt x="366" y="3"/>
                      <a:pt x="362" y="6"/>
                      <a:pt x="358" y="4"/>
                    </a:cubicBezTo>
                    <a:cubicBezTo>
                      <a:pt x="359" y="4"/>
                      <a:pt x="359" y="4"/>
                      <a:pt x="359" y="4"/>
                    </a:cubicBezTo>
                    <a:cubicBezTo>
                      <a:pt x="333" y="4"/>
                      <a:pt x="333" y="4"/>
                      <a:pt x="333" y="4"/>
                    </a:cubicBezTo>
                    <a:cubicBezTo>
                      <a:pt x="334" y="3"/>
                      <a:pt x="334" y="3"/>
                      <a:pt x="334" y="3"/>
                    </a:cubicBezTo>
                    <a:cubicBezTo>
                      <a:pt x="330" y="2"/>
                      <a:pt x="326" y="5"/>
                      <a:pt x="322" y="3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262" y="4"/>
                      <a:pt x="207" y="6"/>
                      <a:pt x="146" y="6"/>
                    </a:cubicBezTo>
                    <a:cubicBezTo>
                      <a:pt x="106" y="11"/>
                      <a:pt x="65" y="0"/>
                      <a:pt x="24" y="6"/>
                    </a:cubicBezTo>
                    <a:cubicBezTo>
                      <a:pt x="18" y="8"/>
                      <a:pt x="5" y="9"/>
                      <a:pt x="1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6" y="17"/>
                      <a:pt x="9" y="21"/>
                      <a:pt x="13" y="22"/>
                    </a:cubicBezTo>
                    <a:cubicBezTo>
                      <a:pt x="7" y="24"/>
                      <a:pt x="7" y="28"/>
                      <a:pt x="3" y="30"/>
                    </a:cubicBezTo>
                    <a:cubicBezTo>
                      <a:pt x="0" y="33"/>
                      <a:pt x="6" y="36"/>
                      <a:pt x="1" y="38"/>
                    </a:cubicBezTo>
                    <a:cubicBezTo>
                      <a:pt x="3" y="38"/>
                      <a:pt x="3" y="39"/>
                      <a:pt x="4" y="39"/>
                    </a:cubicBezTo>
                    <a:cubicBezTo>
                      <a:pt x="4" y="42"/>
                      <a:pt x="8" y="44"/>
                      <a:pt x="12" y="45"/>
                    </a:cubicBezTo>
                    <a:cubicBezTo>
                      <a:pt x="10" y="46"/>
                      <a:pt x="10" y="47"/>
                      <a:pt x="10" y="48"/>
                    </a:cubicBezTo>
                    <a:cubicBezTo>
                      <a:pt x="16" y="49"/>
                      <a:pt x="8" y="50"/>
                      <a:pt x="11" y="51"/>
                    </a:cubicBezTo>
                    <a:cubicBezTo>
                      <a:pt x="7" y="51"/>
                      <a:pt x="11" y="54"/>
                      <a:pt x="6" y="54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8" y="59"/>
                      <a:pt x="7" y="61"/>
                      <a:pt x="7" y="63"/>
                    </a:cubicBezTo>
                    <a:cubicBezTo>
                      <a:pt x="7" y="65"/>
                      <a:pt x="11" y="66"/>
                      <a:pt x="14" y="67"/>
                    </a:cubicBezTo>
                    <a:cubicBezTo>
                      <a:pt x="15" y="68"/>
                      <a:pt x="13" y="69"/>
                      <a:pt x="12" y="70"/>
                    </a:cubicBezTo>
                    <a:cubicBezTo>
                      <a:pt x="13" y="74"/>
                      <a:pt x="17" y="78"/>
                      <a:pt x="26" y="81"/>
                    </a:cubicBezTo>
                    <a:cubicBezTo>
                      <a:pt x="85" y="95"/>
                      <a:pt x="158" y="96"/>
                      <a:pt x="229" y="94"/>
                    </a:cubicBezTo>
                    <a:cubicBezTo>
                      <a:pt x="228" y="95"/>
                      <a:pt x="227" y="95"/>
                      <a:pt x="226" y="95"/>
                    </a:cubicBezTo>
                    <a:cubicBezTo>
                      <a:pt x="232" y="95"/>
                      <a:pt x="236" y="93"/>
                      <a:pt x="242" y="94"/>
                    </a:cubicBezTo>
                    <a:cubicBezTo>
                      <a:pt x="239" y="95"/>
                      <a:pt x="239" y="95"/>
                      <a:pt x="239" y="95"/>
                    </a:cubicBezTo>
                    <a:cubicBezTo>
                      <a:pt x="242" y="95"/>
                      <a:pt x="244" y="95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9" y="93"/>
                      <a:pt x="251" y="93"/>
                      <a:pt x="253" y="93"/>
                    </a:cubicBezTo>
                    <a:cubicBezTo>
                      <a:pt x="257" y="92"/>
                      <a:pt x="268" y="92"/>
                      <a:pt x="274" y="91"/>
                    </a:cubicBezTo>
                    <a:cubicBezTo>
                      <a:pt x="276" y="92"/>
                      <a:pt x="279" y="92"/>
                      <a:pt x="281" y="91"/>
                    </a:cubicBezTo>
                    <a:cubicBezTo>
                      <a:pt x="299" y="90"/>
                      <a:pt x="315" y="88"/>
                      <a:pt x="331" y="85"/>
                    </a:cubicBezTo>
                    <a:cubicBezTo>
                      <a:pt x="334" y="83"/>
                      <a:pt x="342" y="85"/>
                      <a:pt x="344" y="81"/>
                    </a:cubicBezTo>
                    <a:cubicBezTo>
                      <a:pt x="368" y="79"/>
                      <a:pt x="387" y="70"/>
                      <a:pt x="409" y="65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400" y="63"/>
                      <a:pt x="402" y="62"/>
                      <a:pt x="404" y="62"/>
                    </a:cubicBezTo>
                    <a:cubicBezTo>
                      <a:pt x="402" y="61"/>
                      <a:pt x="402" y="61"/>
                      <a:pt x="402" y="61"/>
                    </a:cubicBezTo>
                    <a:cubicBezTo>
                      <a:pt x="415" y="58"/>
                      <a:pt x="415" y="58"/>
                      <a:pt x="415" y="58"/>
                    </a:cubicBezTo>
                    <a:cubicBezTo>
                      <a:pt x="414" y="58"/>
                      <a:pt x="412" y="58"/>
                      <a:pt x="411" y="57"/>
                    </a:cubicBezTo>
                    <a:cubicBezTo>
                      <a:pt x="418" y="55"/>
                      <a:pt x="418" y="55"/>
                      <a:pt x="418" y="55"/>
                    </a:cubicBezTo>
                    <a:cubicBezTo>
                      <a:pt x="417" y="55"/>
                      <a:pt x="416" y="56"/>
                      <a:pt x="415" y="55"/>
                    </a:cubicBezTo>
                    <a:cubicBezTo>
                      <a:pt x="419" y="53"/>
                      <a:pt x="419" y="53"/>
                      <a:pt x="419" y="53"/>
                    </a:cubicBezTo>
                    <a:cubicBezTo>
                      <a:pt x="414" y="53"/>
                      <a:pt x="409" y="55"/>
                      <a:pt x="405" y="53"/>
                    </a:cubicBezTo>
                    <a:cubicBezTo>
                      <a:pt x="407" y="51"/>
                      <a:pt x="413" y="52"/>
                      <a:pt x="416" y="50"/>
                    </a:cubicBezTo>
                    <a:cubicBezTo>
                      <a:pt x="404" y="50"/>
                      <a:pt x="404" y="50"/>
                      <a:pt x="404" y="50"/>
                    </a:cubicBezTo>
                    <a:cubicBezTo>
                      <a:pt x="404" y="49"/>
                      <a:pt x="406" y="49"/>
                      <a:pt x="40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TextBox 7"/>
            <p:cNvSpPr txBox="1"/>
            <p:nvPr/>
          </p:nvSpPr>
          <p:spPr>
            <a:xfrm>
              <a:off x="3433970" y="383218"/>
              <a:ext cx="1648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粗倩简体" pitchFamily="65" charset="-122"/>
                  <a:ea typeface="方正粗倩简体" pitchFamily="65" charset="-122"/>
                </a:rPr>
                <a:t>联系信息</a:t>
              </a:r>
              <a:endParaRPr lang="zh-CN" altLang="en-US" sz="2800" dirty="0">
                <a:solidFill>
                  <a:schemeClr val="bg1"/>
                </a:solidFill>
                <a:latin typeface="方正粗倩简体" pitchFamily="65" charset="-122"/>
                <a:ea typeface="方正粗倩简体" pitchFamily="65" charset="-122"/>
              </a:endParaRPr>
            </a:p>
          </p:txBody>
        </p:sp>
      </p:grpSp>
      <p:sp>
        <p:nvSpPr>
          <p:cNvPr id="41" name="Freeform 113"/>
          <p:cNvSpPr>
            <a:spLocks noEditPoints="1"/>
          </p:cNvSpPr>
          <p:nvPr/>
        </p:nvSpPr>
        <p:spPr bwMode="auto">
          <a:xfrm>
            <a:off x="10361193" y="4838424"/>
            <a:ext cx="1830807" cy="1660016"/>
          </a:xfrm>
          <a:custGeom>
            <a:avLst/>
            <a:gdLst>
              <a:gd name="T0" fmla="*/ 325 w 389"/>
              <a:gd name="T1" fmla="*/ 171 h 350"/>
              <a:gd name="T2" fmla="*/ 257 w 389"/>
              <a:gd name="T3" fmla="*/ 175 h 350"/>
              <a:gd name="T4" fmla="*/ 244 w 389"/>
              <a:gd name="T5" fmla="*/ 142 h 350"/>
              <a:gd name="T6" fmla="*/ 289 w 389"/>
              <a:gd name="T7" fmla="*/ 55 h 350"/>
              <a:gd name="T8" fmla="*/ 282 w 389"/>
              <a:gd name="T9" fmla="*/ 59 h 350"/>
              <a:gd name="T10" fmla="*/ 282 w 389"/>
              <a:gd name="T11" fmla="*/ 62 h 350"/>
              <a:gd name="T12" fmla="*/ 275 w 389"/>
              <a:gd name="T13" fmla="*/ 68 h 350"/>
              <a:gd name="T14" fmla="*/ 260 w 389"/>
              <a:gd name="T15" fmla="*/ 80 h 350"/>
              <a:gd name="T16" fmla="*/ 247 w 389"/>
              <a:gd name="T17" fmla="*/ 94 h 350"/>
              <a:gd name="T18" fmla="*/ 243 w 389"/>
              <a:gd name="T19" fmla="*/ 99 h 350"/>
              <a:gd name="T20" fmla="*/ 210 w 389"/>
              <a:gd name="T21" fmla="*/ 151 h 350"/>
              <a:gd name="T22" fmla="*/ 193 w 389"/>
              <a:gd name="T23" fmla="*/ 189 h 350"/>
              <a:gd name="T24" fmla="*/ 191 w 389"/>
              <a:gd name="T25" fmla="*/ 175 h 350"/>
              <a:gd name="T26" fmla="*/ 169 w 389"/>
              <a:gd name="T27" fmla="*/ 198 h 350"/>
              <a:gd name="T28" fmla="*/ 213 w 389"/>
              <a:gd name="T29" fmla="*/ 102 h 350"/>
              <a:gd name="T30" fmla="*/ 246 w 389"/>
              <a:gd name="T31" fmla="*/ 29 h 350"/>
              <a:gd name="T32" fmla="*/ 227 w 389"/>
              <a:gd name="T33" fmla="*/ 65 h 350"/>
              <a:gd name="T34" fmla="*/ 216 w 389"/>
              <a:gd name="T35" fmla="*/ 87 h 350"/>
              <a:gd name="T36" fmla="*/ 176 w 389"/>
              <a:gd name="T37" fmla="*/ 0 h 350"/>
              <a:gd name="T38" fmla="*/ 177 w 389"/>
              <a:gd name="T39" fmla="*/ 12 h 350"/>
              <a:gd name="T40" fmla="*/ 180 w 389"/>
              <a:gd name="T41" fmla="*/ 20 h 350"/>
              <a:gd name="T42" fmla="*/ 181 w 389"/>
              <a:gd name="T43" fmla="*/ 36 h 350"/>
              <a:gd name="T44" fmla="*/ 190 w 389"/>
              <a:gd name="T45" fmla="*/ 57 h 350"/>
              <a:gd name="T46" fmla="*/ 209 w 389"/>
              <a:gd name="T47" fmla="*/ 104 h 350"/>
              <a:gd name="T48" fmla="*/ 159 w 389"/>
              <a:gd name="T49" fmla="*/ 217 h 350"/>
              <a:gd name="T50" fmla="*/ 125 w 389"/>
              <a:gd name="T51" fmla="*/ 258 h 350"/>
              <a:gd name="T52" fmla="*/ 117 w 389"/>
              <a:gd name="T53" fmla="*/ 255 h 350"/>
              <a:gd name="T54" fmla="*/ 120 w 389"/>
              <a:gd name="T55" fmla="*/ 197 h 350"/>
              <a:gd name="T56" fmla="*/ 96 w 389"/>
              <a:gd name="T57" fmla="*/ 177 h 350"/>
              <a:gd name="T58" fmla="*/ 93 w 389"/>
              <a:gd name="T59" fmla="*/ 173 h 350"/>
              <a:gd name="T60" fmla="*/ 88 w 389"/>
              <a:gd name="T61" fmla="*/ 170 h 350"/>
              <a:gd name="T62" fmla="*/ 74 w 389"/>
              <a:gd name="T63" fmla="*/ 154 h 350"/>
              <a:gd name="T64" fmla="*/ 39 w 389"/>
              <a:gd name="T65" fmla="*/ 140 h 350"/>
              <a:gd name="T66" fmla="*/ 19 w 389"/>
              <a:gd name="T67" fmla="*/ 141 h 350"/>
              <a:gd name="T68" fmla="*/ 43 w 389"/>
              <a:gd name="T69" fmla="*/ 176 h 350"/>
              <a:gd name="T70" fmla="*/ 54 w 389"/>
              <a:gd name="T71" fmla="*/ 259 h 350"/>
              <a:gd name="T72" fmla="*/ 83 w 389"/>
              <a:gd name="T73" fmla="*/ 172 h 350"/>
              <a:gd name="T74" fmla="*/ 108 w 389"/>
              <a:gd name="T75" fmla="*/ 235 h 350"/>
              <a:gd name="T76" fmla="*/ 104 w 389"/>
              <a:gd name="T77" fmla="*/ 280 h 350"/>
              <a:gd name="T78" fmla="*/ 99 w 389"/>
              <a:gd name="T79" fmla="*/ 285 h 350"/>
              <a:gd name="T80" fmla="*/ 96 w 389"/>
              <a:gd name="T81" fmla="*/ 289 h 350"/>
              <a:gd name="T82" fmla="*/ 92 w 389"/>
              <a:gd name="T83" fmla="*/ 293 h 350"/>
              <a:gd name="T84" fmla="*/ 82 w 389"/>
              <a:gd name="T85" fmla="*/ 305 h 350"/>
              <a:gd name="T86" fmla="*/ 60 w 389"/>
              <a:gd name="T87" fmla="*/ 350 h 350"/>
              <a:gd name="T88" fmla="*/ 129 w 389"/>
              <a:gd name="T89" fmla="*/ 263 h 350"/>
              <a:gd name="T90" fmla="*/ 196 w 389"/>
              <a:gd name="T91" fmla="*/ 227 h 350"/>
              <a:gd name="T92" fmla="*/ 325 w 389"/>
              <a:gd name="T93" fmla="*/ 244 h 350"/>
              <a:gd name="T94" fmla="*/ 351 w 389"/>
              <a:gd name="T95" fmla="*/ 244 h 350"/>
              <a:gd name="T96" fmla="*/ 344 w 389"/>
              <a:gd name="T97" fmla="*/ 241 h 350"/>
              <a:gd name="T98" fmla="*/ 282 w 389"/>
              <a:gd name="T99" fmla="*/ 214 h 350"/>
              <a:gd name="T100" fmla="*/ 228 w 389"/>
              <a:gd name="T101" fmla="*/ 201 h 350"/>
              <a:gd name="T102" fmla="*/ 380 w 389"/>
              <a:gd name="T103" fmla="*/ 167 h 350"/>
              <a:gd name="T104" fmla="*/ 52 w 389"/>
              <a:gd name="T105" fmla="*/ 187 h 350"/>
              <a:gd name="T106" fmla="*/ 83 w 389"/>
              <a:gd name="T107" fmla="*/ 165 h 350"/>
              <a:gd name="T108" fmla="*/ 176 w 389"/>
              <a:gd name="T109" fmla="*/ 219 h 350"/>
              <a:gd name="T110" fmla="*/ 219 w 389"/>
              <a:gd name="T111" fmla="*/ 21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9" h="350">
                <a:moveTo>
                  <a:pt x="381" y="164"/>
                </a:moveTo>
                <a:cubicBezTo>
                  <a:pt x="376" y="165"/>
                  <a:pt x="371" y="166"/>
                  <a:pt x="366" y="167"/>
                </a:cubicBezTo>
                <a:cubicBezTo>
                  <a:pt x="365" y="167"/>
                  <a:pt x="363" y="168"/>
                  <a:pt x="362" y="167"/>
                </a:cubicBezTo>
                <a:cubicBezTo>
                  <a:pt x="366" y="166"/>
                  <a:pt x="369" y="165"/>
                  <a:pt x="373" y="164"/>
                </a:cubicBezTo>
                <a:cubicBezTo>
                  <a:pt x="361" y="166"/>
                  <a:pt x="350" y="169"/>
                  <a:pt x="338" y="170"/>
                </a:cubicBezTo>
                <a:cubicBezTo>
                  <a:pt x="337" y="170"/>
                  <a:pt x="337" y="170"/>
                  <a:pt x="337" y="170"/>
                </a:cubicBezTo>
                <a:cubicBezTo>
                  <a:pt x="334" y="171"/>
                  <a:pt x="328" y="171"/>
                  <a:pt x="325" y="171"/>
                </a:cubicBezTo>
                <a:cubicBezTo>
                  <a:pt x="316" y="171"/>
                  <a:pt x="308" y="171"/>
                  <a:pt x="298" y="171"/>
                </a:cubicBezTo>
                <a:cubicBezTo>
                  <a:pt x="292" y="172"/>
                  <a:pt x="284" y="172"/>
                  <a:pt x="278" y="173"/>
                </a:cubicBezTo>
                <a:cubicBezTo>
                  <a:pt x="277" y="173"/>
                  <a:pt x="275" y="173"/>
                  <a:pt x="273" y="173"/>
                </a:cubicBezTo>
                <a:cubicBezTo>
                  <a:pt x="273" y="173"/>
                  <a:pt x="274" y="173"/>
                  <a:pt x="274" y="173"/>
                </a:cubicBezTo>
                <a:cubicBezTo>
                  <a:pt x="272" y="173"/>
                  <a:pt x="270" y="173"/>
                  <a:pt x="268" y="173"/>
                </a:cubicBezTo>
                <a:cubicBezTo>
                  <a:pt x="268" y="173"/>
                  <a:pt x="268" y="173"/>
                  <a:pt x="267" y="173"/>
                </a:cubicBezTo>
                <a:cubicBezTo>
                  <a:pt x="264" y="174"/>
                  <a:pt x="260" y="174"/>
                  <a:pt x="257" y="175"/>
                </a:cubicBezTo>
                <a:cubicBezTo>
                  <a:pt x="256" y="175"/>
                  <a:pt x="254" y="176"/>
                  <a:pt x="253" y="176"/>
                </a:cubicBezTo>
                <a:cubicBezTo>
                  <a:pt x="249" y="176"/>
                  <a:pt x="244" y="177"/>
                  <a:pt x="240" y="178"/>
                </a:cubicBezTo>
                <a:cubicBezTo>
                  <a:pt x="238" y="178"/>
                  <a:pt x="236" y="178"/>
                  <a:pt x="235" y="179"/>
                </a:cubicBezTo>
                <a:cubicBezTo>
                  <a:pt x="231" y="179"/>
                  <a:pt x="225" y="181"/>
                  <a:pt x="221" y="180"/>
                </a:cubicBezTo>
                <a:cubicBezTo>
                  <a:pt x="226" y="173"/>
                  <a:pt x="230" y="165"/>
                  <a:pt x="235" y="158"/>
                </a:cubicBezTo>
                <a:cubicBezTo>
                  <a:pt x="235" y="156"/>
                  <a:pt x="238" y="154"/>
                  <a:pt x="238" y="152"/>
                </a:cubicBezTo>
                <a:cubicBezTo>
                  <a:pt x="240" y="149"/>
                  <a:pt x="242" y="145"/>
                  <a:pt x="244" y="142"/>
                </a:cubicBezTo>
                <a:cubicBezTo>
                  <a:pt x="243" y="141"/>
                  <a:pt x="246" y="140"/>
                  <a:pt x="245" y="139"/>
                </a:cubicBezTo>
                <a:cubicBezTo>
                  <a:pt x="255" y="117"/>
                  <a:pt x="273" y="95"/>
                  <a:pt x="284" y="73"/>
                </a:cubicBezTo>
                <a:cubicBezTo>
                  <a:pt x="290" y="60"/>
                  <a:pt x="300" y="49"/>
                  <a:pt x="309" y="37"/>
                </a:cubicBezTo>
                <a:cubicBezTo>
                  <a:pt x="309" y="36"/>
                  <a:pt x="309" y="36"/>
                  <a:pt x="309" y="36"/>
                </a:cubicBezTo>
                <a:cubicBezTo>
                  <a:pt x="303" y="42"/>
                  <a:pt x="296" y="49"/>
                  <a:pt x="290" y="56"/>
                </a:cubicBezTo>
                <a:cubicBezTo>
                  <a:pt x="290" y="55"/>
                  <a:pt x="292" y="54"/>
                  <a:pt x="292" y="52"/>
                </a:cubicBezTo>
                <a:cubicBezTo>
                  <a:pt x="290" y="53"/>
                  <a:pt x="290" y="54"/>
                  <a:pt x="289" y="55"/>
                </a:cubicBezTo>
                <a:cubicBezTo>
                  <a:pt x="288" y="56"/>
                  <a:pt x="288" y="57"/>
                  <a:pt x="288" y="58"/>
                </a:cubicBezTo>
                <a:cubicBezTo>
                  <a:pt x="288" y="58"/>
                  <a:pt x="289" y="58"/>
                  <a:pt x="288" y="58"/>
                </a:cubicBezTo>
                <a:cubicBezTo>
                  <a:pt x="287" y="58"/>
                  <a:pt x="286" y="59"/>
                  <a:pt x="285" y="59"/>
                </a:cubicBezTo>
                <a:cubicBezTo>
                  <a:pt x="285" y="58"/>
                  <a:pt x="285" y="58"/>
                  <a:pt x="285" y="58"/>
                </a:cubicBezTo>
                <a:cubicBezTo>
                  <a:pt x="284" y="59"/>
                  <a:pt x="284" y="59"/>
                  <a:pt x="284" y="59"/>
                </a:cubicBezTo>
                <a:cubicBezTo>
                  <a:pt x="283" y="59"/>
                  <a:pt x="283" y="59"/>
                  <a:pt x="283" y="58"/>
                </a:cubicBezTo>
                <a:cubicBezTo>
                  <a:pt x="282" y="59"/>
                  <a:pt x="282" y="59"/>
                  <a:pt x="282" y="59"/>
                </a:cubicBezTo>
                <a:cubicBezTo>
                  <a:pt x="281" y="59"/>
                  <a:pt x="281" y="60"/>
                  <a:pt x="281" y="61"/>
                </a:cubicBezTo>
                <a:cubicBezTo>
                  <a:pt x="282" y="60"/>
                  <a:pt x="283" y="59"/>
                  <a:pt x="284" y="60"/>
                </a:cubicBezTo>
                <a:cubicBezTo>
                  <a:pt x="284" y="60"/>
                  <a:pt x="283" y="60"/>
                  <a:pt x="283" y="61"/>
                </a:cubicBezTo>
                <a:cubicBezTo>
                  <a:pt x="283" y="61"/>
                  <a:pt x="283" y="61"/>
                  <a:pt x="283" y="61"/>
                </a:cubicBezTo>
                <a:cubicBezTo>
                  <a:pt x="283" y="61"/>
                  <a:pt x="283" y="62"/>
                  <a:pt x="283" y="62"/>
                </a:cubicBezTo>
                <a:cubicBezTo>
                  <a:pt x="282" y="62"/>
                  <a:pt x="282" y="61"/>
                  <a:pt x="282" y="61"/>
                </a:cubicBezTo>
                <a:cubicBezTo>
                  <a:pt x="282" y="62"/>
                  <a:pt x="283" y="62"/>
                  <a:pt x="282" y="62"/>
                </a:cubicBezTo>
                <a:cubicBezTo>
                  <a:pt x="282" y="62"/>
                  <a:pt x="282" y="62"/>
                  <a:pt x="282" y="62"/>
                </a:cubicBezTo>
                <a:cubicBezTo>
                  <a:pt x="281" y="62"/>
                  <a:pt x="281" y="62"/>
                  <a:pt x="281" y="63"/>
                </a:cubicBezTo>
                <a:cubicBezTo>
                  <a:pt x="280" y="62"/>
                  <a:pt x="280" y="62"/>
                  <a:pt x="279" y="62"/>
                </a:cubicBezTo>
                <a:cubicBezTo>
                  <a:pt x="278" y="63"/>
                  <a:pt x="279" y="63"/>
                  <a:pt x="280" y="63"/>
                </a:cubicBezTo>
                <a:cubicBezTo>
                  <a:pt x="278" y="65"/>
                  <a:pt x="278" y="65"/>
                  <a:pt x="278" y="65"/>
                </a:cubicBezTo>
                <a:cubicBezTo>
                  <a:pt x="277" y="65"/>
                  <a:pt x="277" y="64"/>
                  <a:pt x="278" y="64"/>
                </a:cubicBezTo>
                <a:cubicBezTo>
                  <a:pt x="275" y="65"/>
                  <a:pt x="277" y="67"/>
                  <a:pt x="275" y="68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274" y="67"/>
                  <a:pt x="273" y="68"/>
                  <a:pt x="273" y="68"/>
                </a:cubicBezTo>
                <a:cubicBezTo>
                  <a:pt x="273" y="68"/>
                  <a:pt x="273" y="68"/>
                  <a:pt x="273" y="68"/>
                </a:cubicBezTo>
                <a:cubicBezTo>
                  <a:pt x="273" y="68"/>
                  <a:pt x="272" y="68"/>
                  <a:pt x="271" y="69"/>
                </a:cubicBezTo>
                <a:cubicBezTo>
                  <a:pt x="271" y="69"/>
                  <a:pt x="272" y="70"/>
                  <a:pt x="272" y="70"/>
                </a:cubicBezTo>
                <a:cubicBezTo>
                  <a:pt x="270" y="70"/>
                  <a:pt x="270" y="72"/>
                  <a:pt x="268" y="72"/>
                </a:cubicBezTo>
                <a:cubicBezTo>
                  <a:pt x="266" y="75"/>
                  <a:pt x="264" y="79"/>
                  <a:pt x="260" y="80"/>
                </a:cubicBezTo>
                <a:cubicBezTo>
                  <a:pt x="260" y="80"/>
                  <a:pt x="261" y="81"/>
                  <a:pt x="260" y="82"/>
                </a:cubicBezTo>
                <a:cubicBezTo>
                  <a:pt x="260" y="82"/>
                  <a:pt x="259" y="82"/>
                  <a:pt x="259" y="82"/>
                </a:cubicBezTo>
                <a:cubicBezTo>
                  <a:pt x="259" y="83"/>
                  <a:pt x="258" y="83"/>
                  <a:pt x="257" y="84"/>
                </a:cubicBezTo>
                <a:cubicBezTo>
                  <a:pt x="257" y="84"/>
                  <a:pt x="257" y="84"/>
                  <a:pt x="257" y="84"/>
                </a:cubicBezTo>
                <a:cubicBezTo>
                  <a:pt x="255" y="86"/>
                  <a:pt x="255" y="86"/>
                  <a:pt x="255" y="86"/>
                </a:cubicBezTo>
                <a:cubicBezTo>
                  <a:pt x="256" y="86"/>
                  <a:pt x="256" y="86"/>
                  <a:pt x="256" y="86"/>
                </a:cubicBezTo>
                <a:cubicBezTo>
                  <a:pt x="250" y="87"/>
                  <a:pt x="251" y="92"/>
                  <a:pt x="247" y="94"/>
                </a:cubicBezTo>
                <a:cubicBezTo>
                  <a:pt x="246" y="94"/>
                  <a:pt x="246" y="94"/>
                  <a:pt x="246" y="94"/>
                </a:cubicBezTo>
                <a:cubicBezTo>
                  <a:pt x="246" y="95"/>
                  <a:pt x="246" y="95"/>
                  <a:pt x="246" y="95"/>
                </a:cubicBezTo>
                <a:cubicBezTo>
                  <a:pt x="246" y="95"/>
                  <a:pt x="245" y="95"/>
                  <a:pt x="245" y="96"/>
                </a:cubicBezTo>
                <a:cubicBezTo>
                  <a:pt x="246" y="96"/>
                  <a:pt x="246" y="96"/>
                  <a:pt x="246" y="96"/>
                </a:cubicBezTo>
                <a:cubicBezTo>
                  <a:pt x="245" y="96"/>
                  <a:pt x="244" y="98"/>
                  <a:pt x="243" y="98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3" y="99"/>
                  <a:pt x="243" y="99"/>
                  <a:pt x="243" y="99"/>
                </a:cubicBezTo>
                <a:cubicBezTo>
                  <a:pt x="240" y="100"/>
                  <a:pt x="240" y="102"/>
                  <a:pt x="239" y="104"/>
                </a:cubicBezTo>
                <a:cubicBezTo>
                  <a:pt x="236" y="108"/>
                  <a:pt x="234" y="111"/>
                  <a:pt x="229" y="115"/>
                </a:cubicBezTo>
                <a:cubicBezTo>
                  <a:pt x="226" y="121"/>
                  <a:pt x="221" y="127"/>
                  <a:pt x="219" y="133"/>
                </a:cubicBezTo>
                <a:cubicBezTo>
                  <a:pt x="219" y="134"/>
                  <a:pt x="217" y="134"/>
                  <a:pt x="218" y="135"/>
                </a:cubicBezTo>
                <a:cubicBezTo>
                  <a:pt x="214" y="139"/>
                  <a:pt x="214" y="144"/>
                  <a:pt x="212" y="148"/>
                </a:cubicBezTo>
                <a:cubicBezTo>
                  <a:pt x="211" y="149"/>
                  <a:pt x="212" y="150"/>
                  <a:pt x="210" y="151"/>
                </a:cubicBezTo>
                <a:cubicBezTo>
                  <a:pt x="209" y="152"/>
                  <a:pt x="211" y="153"/>
                  <a:pt x="210" y="154"/>
                </a:cubicBezTo>
                <a:cubicBezTo>
                  <a:pt x="209" y="156"/>
                  <a:pt x="209" y="159"/>
                  <a:pt x="206" y="161"/>
                </a:cubicBezTo>
                <a:cubicBezTo>
                  <a:pt x="206" y="163"/>
                  <a:pt x="206" y="164"/>
                  <a:pt x="205" y="167"/>
                </a:cubicBezTo>
                <a:cubicBezTo>
                  <a:pt x="204" y="169"/>
                  <a:pt x="205" y="171"/>
                  <a:pt x="207" y="173"/>
                </a:cubicBezTo>
                <a:cubicBezTo>
                  <a:pt x="207" y="177"/>
                  <a:pt x="208" y="181"/>
                  <a:pt x="211" y="184"/>
                </a:cubicBezTo>
                <a:cubicBezTo>
                  <a:pt x="207" y="185"/>
                  <a:pt x="202" y="185"/>
                  <a:pt x="199" y="187"/>
                </a:cubicBezTo>
                <a:cubicBezTo>
                  <a:pt x="196" y="187"/>
                  <a:pt x="195" y="189"/>
                  <a:pt x="193" y="189"/>
                </a:cubicBezTo>
                <a:cubicBezTo>
                  <a:pt x="195" y="183"/>
                  <a:pt x="199" y="177"/>
                  <a:pt x="201" y="171"/>
                </a:cubicBezTo>
                <a:cubicBezTo>
                  <a:pt x="204" y="165"/>
                  <a:pt x="205" y="159"/>
                  <a:pt x="208" y="153"/>
                </a:cubicBezTo>
                <a:cubicBezTo>
                  <a:pt x="208" y="151"/>
                  <a:pt x="211" y="149"/>
                  <a:pt x="211" y="146"/>
                </a:cubicBezTo>
                <a:cubicBezTo>
                  <a:pt x="208" y="149"/>
                  <a:pt x="207" y="151"/>
                  <a:pt x="205" y="154"/>
                </a:cubicBezTo>
                <a:cubicBezTo>
                  <a:pt x="202" y="159"/>
                  <a:pt x="200" y="164"/>
                  <a:pt x="196" y="168"/>
                </a:cubicBezTo>
                <a:cubicBezTo>
                  <a:pt x="196" y="169"/>
                  <a:pt x="195" y="170"/>
                  <a:pt x="195" y="171"/>
                </a:cubicBezTo>
                <a:cubicBezTo>
                  <a:pt x="193" y="172"/>
                  <a:pt x="193" y="174"/>
                  <a:pt x="191" y="175"/>
                </a:cubicBezTo>
                <a:cubicBezTo>
                  <a:pt x="191" y="177"/>
                  <a:pt x="188" y="179"/>
                  <a:pt x="187" y="182"/>
                </a:cubicBezTo>
                <a:cubicBezTo>
                  <a:pt x="184" y="190"/>
                  <a:pt x="177" y="196"/>
                  <a:pt x="176" y="205"/>
                </a:cubicBezTo>
                <a:cubicBezTo>
                  <a:pt x="174" y="211"/>
                  <a:pt x="173" y="216"/>
                  <a:pt x="171" y="222"/>
                </a:cubicBezTo>
                <a:cubicBezTo>
                  <a:pt x="166" y="224"/>
                  <a:pt x="161" y="225"/>
                  <a:pt x="157" y="226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60" y="219"/>
                  <a:pt x="158" y="218"/>
                  <a:pt x="160" y="217"/>
                </a:cubicBezTo>
                <a:cubicBezTo>
                  <a:pt x="162" y="210"/>
                  <a:pt x="166" y="205"/>
                  <a:pt x="169" y="198"/>
                </a:cubicBezTo>
                <a:cubicBezTo>
                  <a:pt x="172" y="191"/>
                  <a:pt x="177" y="185"/>
                  <a:pt x="179" y="178"/>
                </a:cubicBezTo>
                <a:cubicBezTo>
                  <a:pt x="184" y="169"/>
                  <a:pt x="187" y="160"/>
                  <a:pt x="191" y="151"/>
                </a:cubicBezTo>
                <a:cubicBezTo>
                  <a:pt x="195" y="143"/>
                  <a:pt x="198" y="134"/>
                  <a:pt x="203" y="125"/>
                </a:cubicBezTo>
                <a:cubicBezTo>
                  <a:pt x="205" y="119"/>
                  <a:pt x="208" y="113"/>
                  <a:pt x="211" y="106"/>
                </a:cubicBezTo>
                <a:cubicBezTo>
                  <a:pt x="211" y="108"/>
                  <a:pt x="213" y="108"/>
                  <a:pt x="214" y="109"/>
                </a:cubicBezTo>
                <a:cubicBezTo>
                  <a:pt x="214" y="107"/>
                  <a:pt x="214" y="107"/>
                  <a:pt x="214" y="107"/>
                </a:cubicBezTo>
                <a:cubicBezTo>
                  <a:pt x="213" y="106"/>
                  <a:pt x="214" y="103"/>
                  <a:pt x="213" y="102"/>
                </a:cubicBezTo>
                <a:cubicBezTo>
                  <a:pt x="215" y="95"/>
                  <a:pt x="220" y="88"/>
                  <a:pt x="222" y="81"/>
                </a:cubicBezTo>
                <a:cubicBezTo>
                  <a:pt x="226" y="77"/>
                  <a:pt x="225" y="72"/>
                  <a:pt x="229" y="67"/>
                </a:cubicBezTo>
                <a:cubicBezTo>
                  <a:pt x="229" y="67"/>
                  <a:pt x="229" y="66"/>
                  <a:pt x="230" y="65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232" y="61"/>
                  <a:pt x="234" y="57"/>
                  <a:pt x="236" y="52"/>
                </a:cubicBezTo>
                <a:cubicBezTo>
                  <a:pt x="241" y="46"/>
                  <a:pt x="242" y="38"/>
                  <a:pt x="247" y="31"/>
                </a:cubicBezTo>
                <a:cubicBezTo>
                  <a:pt x="247" y="30"/>
                  <a:pt x="247" y="30"/>
                  <a:pt x="246" y="29"/>
                </a:cubicBezTo>
                <a:cubicBezTo>
                  <a:pt x="244" y="29"/>
                  <a:pt x="243" y="30"/>
                  <a:pt x="242" y="31"/>
                </a:cubicBezTo>
                <a:cubicBezTo>
                  <a:pt x="240" y="36"/>
                  <a:pt x="237" y="42"/>
                  <a:pt x="235" y="47"/>
                </a:cubicBezTo>
                <a:cubicBezTo>
                  <a:pt x="235" y="49"/>
                  <a:pt x="232" y="51"/>
                  <a:pt x="233" y="52"/>
                </a:cubicBezTo>
                <a:cubicBezTo>
                  <a:pt x="231" y="53"/>
                  <a:pt x="231" y="54"/>
                  <a:pt x="231" y="56"/>
                </a:cubicBezTo>
                <a:cubicBezTo>
                  <a:pt x="229" y="58"/>
                  <a:pt x="229" y="60"/>
                  <a:pt x="228" y="62"/>
                </a:cubicBezTo>
                <a:cubicBezTo>
                  <a:pt x="227" y="62"/>
                  <a:pt x="226" y="63"/>
                  <a:pt x="227" y="64"/>
                </a:cubicBezTo>
                <a:cubicBezTo>
                  <a:pt x="228" y="64"/>
                  <a:pt x="226" y="65"/>
                  <a:pt x="227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67"/>
                  <a:pt x="223" y="70"/>
                  <a:pt x="223" y="72"/>
                </a:cubicBezTo>
                <a:cubicBezTo>
                  <a:pt x="221" y="74"/>
                  <a:pt x="222" y="76"/>
                  <a:pt x="220" y="78"/>
                </a:cubicBezTo>
                <a:cubicBezTo>
                  <a:pt x="220" y="80"/>
                  <a:pt x="218" y="81"/>
                  <a:pt x="219" y="82"/>
                </a:cubicBezTo>
                <a:cubicBezTo>
                  <a:pt x="219" y="82"/>
                  <a:pt x="217" y="83"/>
                  <a:pt x="218" y="84"/>
                </a:cubicBezTo>
                <a:cubicBezTo>
                  <a:pt x="217" y="85"/>
                  <a:pt x="217" y="85"/>
                  <a:pt x="217" y="85"/>
                </a:cubicBezTo>
                <a:cubicBezTo>
                  <a:pt x="216" y="86"/>
                  <a:pt x="216" y="87"/>
                  <a:pt x="216" y="87"/>
                </a:cubicBezTo>
                <a:cubicBezTo>
                  <a:pt x="215" y="88"/>
                  <a:pt x="216" y="89"/>
                  <a:pt x="215" y="89"/>
                </a:cubicBezTo>
                <a:cubicBezTo>
                  <a:pt x="214" y="89"/>
                  <a:pt x="214" y="89"/>
                  <a:pt x="214" y="89"/>
                </a:cubicBezTo>
                <a:cubicBezTo>
                  <a:pt x="215" y="80"/>
                  <a:pt x="212" y="71"/>
                  <a:pt x="209" y="62"/>
                </a:cubicBezTo>
                <a:cubicBezTo>
                  <a:pt x="209" y="59"/>
                  <a:pt x="207" y="55"/>
                  <a:pt x="206" y="52"/>
                </a:cubicBezTo>
                <a:cubicBezTo>
                  <a:pt x="201" y="42"/>
                  <a:pt x="195" y="32"/>
                  <a:pt x="190" y="22"/>
                </a:cubicBezTo>
                <a:cubicBezTo>
                  <a:pt x="187" y="19"/>
                  <a:pt x="186" y="16"/>
                  <a:pt x="183" y="13"/>
                </a:cubicBezTo>
                <a:cubicBezTo>
                  <a:pt x="181" y="9"/>
                  <a:pt x="178" y="5"/>
                  <a:pt x="176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8" y="6"/>
                  <a:pt x="180" y="8"/>
                  <a:pt x="180" y="11"/>
                </a:cubicBezTo>
                <a:cubicBezTo>
                  <a:pt x="177" y="9"/>
                  <a:pt x="178" y="6"/>
                  <a:pt x="176" y="4"/>
                </a:cubicBezTo>
                <a:cubicBezTo>
                  <a:pt x="176" y="5"/>
                  <a:pt x="176" y="5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7" y="7"/>
                  <a:pt x="178" y="9"/>
                  <a:pt x="178" y="10"/>
                </a:cubicBezTo>
                <a:cubicBezTo>
                  <a:pt x="179" y="11"/>
                  <a:pt x="177" y="11"/>
                  <a:pt x="177" y="12"/>
                </a:cubicBezTo>
                <a:cubicBezTo>
                  <a:pt x="177" y="12"/>
                  <a:pt x="177" y="12"/>
                  <a:pt x="177" y="12"/>
                </a:cubicBezTo>
                <a:cubicBezTo>
                  <a:pt x="177" y="12"/>
                  <a:pt x="177" y="12"/>
                  <a:pt x="177" y="13"/>
                </a:cubicBezTo>
                <a:cubicBezTo>
                  <a:pt x="178" y="12"/>
                  <a:pt x="178" y="12"/>
                  <a:pt x="178" y="11"/>
                </a:cubicBezTo>
                <a:cubicBezTo>
                  <a:pt x="180" y="13"/>
                  <a:pt x="181" y="16"/>
                  <a:pt x="181" y="18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181" y="18"/>
                  <a:pt x="182" y="19"/>
                  <a:pt x="182" y="19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0" y="20"/>
                  <a:pt x="181" y="20"/>
                  <a:pt x="181" y="20"/>
                </a:cubicBezTo>
                <a:cubicBezTo>
                  <a:pt x="182" y="21"/>
                  <a:pt x="180" y="20"/>
                  <a:pt x="180" y="21"/>
                </a:cubicBezTo>
                <a:cubicBezTo>
                  <a:pt x="178" y="22"/>
                  <a:pt x="181" y="24"/>
                  <a:pt x="179" y="25"/>
                </a:cubicBezTo>
                <a:cubicBezTo>
                  <a:pt x="179" y="25"/>
                  <a:pt x="179" y="25"/>
                  <a:pt x="179" y="25"/>
                </a:cubicBezTo>
                <a:cubicBezTo>
                  <a:pt x="179" y="27"/>
                  <a:pt x="180" y="30"/>
                  <a:pt x="181" y="32"/>
                </a:cubicBezTo>
                <a:cubicBezTo>
                  <a:pt x="183" y="32"/>
                  <a:pt x="181" y="34"/>
                  <a:pt x="181" y="36"/>
                </a:cubicBezTo>
                <a:cubicBezTo>
                  <a:pt x="183" y="37"/>
                  <a:pt x="182" y="38"/>
                  <a:pt x="183" y="39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5" y="42"/>
                  <a:pt x="184" y="45"/>
                  <a:pt x="186" y="47"/>
                </a:cubicBezTo>
                <a:cubicBezTo>
                  <a:pt x="187" y="50"/>
                  <a:pt x="189" y="53"/>
                  <a:pt x="189" y="56"/>
                </a:cubicBezTo>
                <a:cubicBezTo>
                  <a:pt x="190" y="57"/>
                  <a:pt x="190" y="56"/>
                  <a:pt x="190" y="57"/>
                </a:cubicBezTo>
                <a:cubicBezTo>
                  <a:pt x="190" y="57"/>
                  <a:pt x="190" y="57"/>
                  <a:pt x="190" y="57"/>
                </a:cubicBezTo>
                <a:cubicBezTo>
                  <a:pt x="189" y="58"/>
                  <a:pt x="191" y="60"/>
                  <a:pt x="192" y="61"/>
                </a:cubicBezTo>
                <a:cubicBezTo>
                  <a:pt x="191" y="61"/>
                  <a:pt x="191" y="62"/>
                  <a:pt x="192" y="62"/>
                </a:cubicBezTo>
                <a:cubicBezTo>
                  <a:pt x="192" y="66"/>
                  <a:pt x="195" y="70"/>
                  <a:pt x="195" y="74"/>
                </a:cubicBezTo>
                <a:cubicBezTo>
                  <a:pt x="196" y="75"/>
                  <a:pt x="196" y="76"/>
                  <a:pt x="197" y="76"/>
                </a:cubicBezTo>
                <a:cubicBezTo>
                  <a:pt x="195" y="79"/>
                  <a:pt x="199" y="80"/>
                  <a:pt x="198" y="82"/>
                </a:cubicBezTo>
                <a:cubicBezTo>
                  <a:pt x="201" y="85"/>
                  <a:pt x="200" y="88"/>
                  <a:pt x="202" y="91"/>
                </a:cubicBezTo>
                <a:cubicBezTo>
                  <a:pt x="204" y="95"/>
                  <a:pt x="205" y="100"/>
                  <a:pt x="209" y="104"/>
                </a:cubicBezTo>
                <a:cubicBezTo>
                  <a:pt x="205" y="109"/>
                  <a:pt x="204" y="117"/>
                  <a:pt x="200" y="122"/>
                </a:cubicBezTo>
                <a:cubicBezTo>
                  <a:pt x="200" y="126"/>
                  <a:pt x="196" y="130"/>
                  <a:pt x="195" y="134"/>
                </a:cubicBezTo>
                <a:cubicBezTo>
                  <a:pt x="192" y="136"/>
                  <a:pt x="195" y="138"/>
                  <a:pt x="192" y="139"/>
                </a:cubicBezTo>
                <a:cubicBezTo>
                  <a:pt x="192" y="140"/>
                  <a:pt x="193" y="141"/>
                  <a:pt x="192" y="141"/>
                </a:cubicBezTo>
                <a:cubicBezTo>
                  <a:pt x="184" y="159"/>
                  <a:pt x="176" y="177"/>
                  <a:pt x="167" y="195"/>
                </a:cubicBezTo>
                <a:cubicBezTo>
                  <a:pt x="164" y="199"/>
                  <a:pt x="165" y="204"/>
                  <a:pt x="163" y="209"/>
                </a:cubicBezTo>
                <a:cubicBezTo>
                  <a:pt x="162" y="212"/>
                  <a:pt x="159" y="214"/>
                  <a:pt x="159" y="217"/>
                </a:cubicBezTo>
                <a:cubicBezTo>
                  <a:pt x="156" y="220"/>
                  <a:pt x="155" y="224"/>
                  <a:pt x="155" y="227"/>
                </a:cubicBezTo>
                <a:cubicBezTo>
                  <a:pt x="151" y="230"/>
                  <a:pt x="148" y="233"/>
                  <a:pt x="144" y="236"/>
                </a:cubicBezTo>
                <a:cubicBezTo>
                  <a:pt x="145" y="238"/>
                  <a:pt x="139" y="237"/>
                  <a:pt x="141" y="240"/>
                </a:cubicBezTo>
                <a:cubicBezTo>
                  <a:pt x="139" y="241"/>
                  <a:pt x="139" y="242"/>
                  <a:pt x="136" y="243"/>
                </a:cubicBezTo>
                <a:cubicBezTo>
                  <a:pt x="136" y="245"/>
                  <a:pt x="132" y="247"/>
                  <a:pt x="131" y="249"/>
                </a:cubicBezTo>
                <a:cubicBezTo>
                  <a:pt x="128" y="252"/>
                  <a:pt x="127" y="255"/>
                  <a:pt x="124" y="258"/>
                </a:cubicBezTo>
                <a:cubicBezTo>
                  <a:pt x="125" y="258"/>
                  <a:pt x="125" y="258"/>
                  <a:pt x="125" y="258"/>
                </a:cubicBezTo>
                <a:cubicBezTo>
                  <a:pt x="123" y="259"/>
                  <a:pt x="123" y="260"/>
                  <a:pt x="121" y="260"/>
                </a:cubicBezTo>
                <a:cubicBezTo>
                  <a:pt x="120" y="261"/>
                  <a:pt x="119" y="262"/>
                  <a:pt x="118" y="264"/>
                </a:cubicBezTo>
                <a:cubicBezTo>
                  <a:pt x="118" y="264"/>
                  <a:pt x="119" y="263"/>
                  <a:pt x="119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8" y="264"/>
                  <a:pt x="118" y="264"/>
                  <a:pt x="118" y="264"/>
                </a:cubicBezTo>
                <a:cubicBezTo>
                  <a:pt x="116" y="264"/>
                  <a:pt x="117" y="265"/>
                  <a:pt x="116" y="266"/>
                </a:cubicBezTo>
                <a:cubicBezTo>
                  <a:pt x="115" y="262"/>
                  <a:pt x="116" y="258"/>
                  <a:pt x="117" y="255"/>
                </a:cubicBezTo>
                <a:cubicBezTo>
                  <a:pt x="117" y="252"/>
                  <a:pt x="117" y="247"/>
                  <a:pt x="118" y="245"/>
                </a:cubicBezTo>
                <a:cubicBezTo>
                  <a:pt x="120" y="247"/>
                  <a:pt x="122" y="248"/>
                  <a:pt x="124" y="250"/>
                </a:cubicBezTo>
                <a:cubicBezTo>
                  <a:pt x="126" y="251"/>
                  <a:pt x="127" y="248"/>
                  <a:pt x="129" y="249"/>
                </a:cubicBezTo>
                <a:cubicBezTo>
                  <a:pt x="130" y="248"/>
                  <a:pt x="129" y="246"/>
                  <a:pt x="130" y="244"/>
                </a:cubicBezTo>
                <a:cubicBezTo>
                  <a:pt x="129" y="237"/>
                  <a:pt x="126" y="231"/>
                  <a:pt x="123" y="224"/>
                </a:cubicBezTo>
                <a:cubicBezTo>
                  <a:pt x="116" y="216"/>
                  <a:pt x="119" y="206"/>
                  <a:pt x="121" y="197"/>
                </a:cubicBezTo>
                <a:cubicBezTo>
                  <a:pt x="120" y="197"/>
                  <a:pt x="120" y="197"/>
                  <a:pt x="120" y="197"/>
                </a:cubicBezTo>
                <a:cubicBezTo>
                  <a:pt x="118" y="201"/>
                  <a:pt x="117" y="204"/>
                  <a:pt x="114" y="207"/>
                </a:cubicBezTo>
                <a:cubicBezTo>
                  <a:pt x="111" y="202"/>
                  <a:pt x="108" y="196"/>
                  <a:pt x="104" y="190"/>
                </a:cubicBezTo>
                <a:cubicBezTo>
                  <a:pt x="103" y="190"/>
                  <a:pt x="103" y="190"/>
                  <a:pt x="103" y="190"/>
                </a:cubicBezTo>
                <a:cubicBezTo>
                  <a:pt x="103" y="187"/>
                  <a:pt x="100" y="184"/>
                  <a:pt x="99" y="182"/>
                </a:cubicBezTo>
                <a:cubicBezTo>
                  <a:pt x="98" y="182"/>
                  <a:pt x="99" y="183"/>
                  <a:pt x="98" y="183"/>
                </a:cubicBezTo>
                <a:cubicBezTo>
                  <a:pt x="97" y="182"/>
                  <a:pt x="97" y="182"/>
                  <a:pt x="97" y="182"/>
                </a:cubicBezTo>
                <a:cubicBezTo>
                  <a:pt x="100" y="181"/>
                  <a:pt x="96" y="178"/>
                  <a:pt x="96" y="177"/>
                </a:cubicBezTo>
                <a:cubicBezTo>
                  <a:pt x="95" y="178"/>
                  <a:pt x="95" y="178"/>
                  <a:pt x="95" y="178"/>
                </a:cubicBezTo>
                <a:cubicBezTo>
                  <a:pt x="94" y="177"/>
                  <a:pt x="95" y="177"/>
                  <a:pt x="95" y="176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76"/>
                  <a:pt x="95" y="176"/>
                  <a:pt x="95" y="175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2" y="176"/>
                  <a:pt x="93" y="174"/>
                  <a:pt x="93" y="173"/>
                </a:cubicBezTo>
                <a:cubicBezTo>
                  <a:pt x="91" y="173"/>
                  <a:pt x="91" y="173"/>
                  <a:pt x="91" y="173"/>
                </a:cubicBezTo>
                <a:cubicBezTo>
                  <a:pt x="92" y="173"/>
                  <a:pt x="91" y="172"/>
                  <a:pt x="92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87" y="170"/>
                  <a:pt x="91" y="168"/>
                  <a:pt x="88" y="167"/>
                </a:cubicBezTo>
                <a:cubicBezTo>
                  <a:pt x="89" y="166"/>
                  <a:pt x="87" y="166"/>
                  <a:pt x="86" y="165"/>
                </a:cubicBezTo>
                <a:cubicBezTo>
                  <a:pt x="86" y="167"/>
                  <a:pt x="88" y="168"/>
                  <a:pt x="88" y="170"/>
                </a:cubicBezTo>
                <a:cubicBezTo>
                  <a:pt x="84" y="163"/>
                  <a:pt x="82" y="156"/>
                  <a:pt x="80" y="148"/>
                </a:cubicBezTo>
                <a:cubicBezTo>
                  <a:pt x="82" y="142"/>
                  <a:pt x="84" y="135"/>
                  <a:pt x="85" y="129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1" y="136"/>
                  <a:pt x="81" y="141"/>
                  <a:pt x="78" y="144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4"/>
                  <a:pt x="78" y="144"/>
                  <a:pt x="78" y="145"/>
                </a:cubicBezTo>
                <a:cubicBezTo>
                  <a:pt x="76" y="148"/>
                  <a:pt x="75" y="151"/>
                  <a:pt x="74" y="154"/>
                </a:cubicBezTo>
                <a:cubicBezTo>
                  <a:pt x="69" y="159"/>
                  <a:pt x="68" y="164"/>
                  <a:pt x="64" y="170"/>
                </a:cubicBezTo>
                <a:cubicBezTo>
                  <a:pt x="62" y="172"/>
                  <a:pt x="61" y="174"/>
                  <a:pt x="58" y="176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73"/>
                  <a:pt x="51" y="171"/>
                  <a:pt x="49" y="168"/>
                </a:cubicBezTo>
                <a:cubicBezTo>
                  <a:pt x="49" y="167"/>
                  <a:pt x="49" y="167"/>
                  <a:pt x="49" y="167"/>
                </a:cubicBezTo>
                <a:cubicBezTo>
                  <a:pt x="46" y="166"/>
                  <a:pt x="49" y="164"/>
                  <a:pt x="46" y="163"/>
                </a:cubicBezTo>
                <a:cubicBezTo>
                  <a:pt x="44" y="155"/>
                  <a:pt x="42" y="148"/>
                  <a:pt x="39" y="140"/>
                </a:cubicBezTo>
                <a:cubicBezTo>
                  <a:pt x="40" y="148"/>
                  <a:pt x="43" y="154"/>
                  <a:pt x="44" y="161"/>
                </a:cubicBezTo>
                <a:cubicBezTo>
                  <a:pt x="43" y="161"/>
                  <a:pt x="41" y="160"/>
                  <a:pt x="41" y="159"/>
                </a:cubicBezTo>
                <a:cubicBezTo>
                  <a:pt x="38" y="158"/>
                  <a:pt x="37" y="156"/>
                  <a:pt x="35" y="154"/>
                </a:cubicBezTo>
                <a:cubicBezTo>
                  <a:pt x="33" y="153"/>
                  <a:pt x="32" y="151"/>
                  <a:pt x="30" y="150"/>
                </a:cubicBezTo>
                <a:cubicBezTo>
                  <a:pt x="31" y="149"/>
                  <a:pt x="27" y="149"/>
                  <a:pt x="27" y="147"/>
                </a:cubicBezTo>
                <a:cubicBezTo>
                  <a:pt x="24" y="146"/>
                  <a:pt x="21" y="143"/>
                  <a:pt x="19" y="140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11" y="136"/>
                  <a:pt x="6" y="130"/>
                  <a:pt x="0" y="124"/>
                </a:cubicBezTo>
                <a:cubicBezTo>
                  <a:pt x="5" y="134"/>
                  <a:pt x="14" y="144"/>
                  <a:pt x="22" y="153"/>
                </a:cubicBezTo>
                <a:cubicBezTo>
                  <a:pt x="23" y="155"/>
                  <a:pt x="25" y="157"/>
                  <a:pt x="26" y="159"/>
                </a:cubicBezTo>
                <a:cubicBezTo>
                  <a:pt x="27" y="160"/>
                  <a:pt x="29" y="160"/>
                  <a:pt x="28" y="162"/>
                </a:cubicBezTo>
                <a:cubicBezTo>
                  <a:pt x="31" y="163"/>
                  <a:pt x="32" y="166"/>
                  <a:pt x="33" y="167"/>
                </a:cubicBezTo>
                <a:cubicBezTo>
                  <a:pt x="37" y="170"/>
                  <a:pt x="40" y="173"/>
                  <a:pt x="43" y="176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9" y="179"/>
                  <a:pt x="49" y="184"/>
                  <a:pt x="50" y="189"/>
                </a:cubicBezTo>
                <a:cubicBezTo>
                  <a:pt x="49" y="190"/>
                  <a:pt x="51" y="191"/>
                  <a:pt x="49" y="192"/>
                </a:cubicBezTo>
                <a:cubicBezTo>
                  <a:pt x="46" y="197"/>
                  <a:pt x="45" y="202"/>
                  <a:pt x="44" y="207"/>
                </a:cubicBezTo>
                <a:cubicBezTo>
                  <a:pt x="40" y="218"/>
                  <a:pt x="40" y="230"/>
                  <a:pt x="42" y="242"/>
                </a:cubicBezTo>
                <a:cubicBezTo>
                  <a:pt x="41" y="243"/>
                  <a:pt x="43" y="245"/>
                  <a:pt x="43" y="246"/>
                </a:cubicBezTo>
                <a:cubicBezTo>
                  <a:pt x="43" y="247"/>
                  <a:pt x="42" y="248"/>
                  <a:pt x="44" y="249"/>
                </a:cubicBezTo>
                <a:cubicBezTo>
                  <a:pt x="43" y="254"/>
                  <a:pt x="49" y="256"/>
                  <a:pt x="54" y="259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6"/>
                  <a:pt x="56" y="253"/>
                  <a:pt x="57" y="251"/>
                </a:cubicBezTo>
                <a:cubicBezTo>
                  <a:pt x="59" y="236"/>
                  <a:pt x="65" y="222"/>
                  <a:pt x="67" y="207"/>
                </a:cubicBezTo>
                <a:cubicBezTo>
                  <a:pt x="66" y="206"/>
                  <a:pt x="69" y="206"/>
                  <a:pt x="67" y="205"/>
                </a:cubicBezTo>
                <a:cubicBezTo>
                  <a:pt x="69" y="203"/>
                  <a:pt x="68" y="200"/>
                  <a:pt x="70" y="197"/>
                </a:cubicBezTo>
                <a:cubicBezTo>
                  <a:pt x="71" y="183"/>
                  <a:pt x="74" y="169"/>
                  <a:pt x="78" y="155"/>
                </a:cubicBezTo>
                <a:cubicBezTo>
                  <a:pt x="79" y="160"/>
                  <a:pt x="80" y="167"/>
                  <a:pt x="83" y="172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4" y="174"/>
                  <a:pt x="83" y="176"/>
                  <a:pt x="84" y="177"/>
                </a:cubicBezTo>
                <a:cubicBezTo>
                  <a:pt x="85" y="177"/>
                  <a:pt x="85" y="177"/>
                  <a:pt x="85" y="177"/>
                </a:cubicBezTo>
                <a:cubicBezTo>
                  <a:pt x="84" y="180"/>
                  <a:pt x="85" y="182"/>
                  <a:pt x="86" y="185"/>
                </a:cubicBezTo>
                <a:cubicBezTo>
                  <a:pt x="90" y="193"/>
                  <a:pt x="91" y="202"/>
                  <a:pt x="96" y="210"/>
                </a:cubicBezTo>
                <a:cubicBezTo>
                  <a:pt x="97" y="214"/>
                  <a:pt x="100" y="218"/>
                  <a:pt x="102" y="222"/>
                </a:cubicBezTo>
                <a:cubicBezTo>
                  <a:pt x="102" y="227"/>
                  <a:pt x="106" y="231"/>
                  <a:pt x="108" y="235"/>
                </a:cubicBezTo>
                <a:cubicBezTo>
                  <a:pt x="107" y="240"/>
                  <a:pt x="105" y="245"/>
                  <a:pt x="105" y="250"/>
                </a:cubicBezTo>
                <a:cubicBezTo>
                  <a:pt x="107" y="257"/>
                  <a:pt x="106" y="265"/>
                  <a:pt x="109" y="273"/>
                </a:cubicBezTo>
                <a:cubicBezTo>
                  <a:pt x="105" y="277"/>
                  <a:pt x="105" y="277"/>
                  <a:pt x="105" y="277"/>
                </a:cubicBezTo>
                <a:cubicBezTo>
                  <a:pt x="106" y="278"/>
                  <a:pt x="106" y="278"/>
                  <a:pt x="106" y="278"/>
                </a:cubicBezTo>
                <a:cubicBezTo>
                  <a:pt x="106" y="279"/>
                  <a:pt x="105" y="277"/>
                  <a:pt x="104" y="278"/>
                </a:cubicBezTo>
                <a:cubicBezTo>
                  <a:pt x="106" y="279"/>
                  <a:pt x="106" y="279"/>
                  <a:pt x="106" y="279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3" y="280"/>
                  <a:pt x="102" y="281"/>
                  <a:pt x="102" y="281"/>
                </a:cubicBezTo>
                <a:cubicBezTo>
                  <a:pt x="102" y="281"/>
                  <a:pt x="102" y="281"/>
                  <a:pt x="103" y="281"/>
                </a:cubicBezTo>
                <a:cubicBezTo>
                  <a:pt x="103" y="282"/>
                  <a:pt x="101" y="281"/>
                  <a:pt x="100" y="282"/>
                </a:cubicBezTo>
                <a:cubicBezTo>
                  <a:pt x="100" y="282"/>
                  <a:pt x="100" y="283"/>
                  <a:pt x="101" y="283"/>
                </a:cubicBezTo>
                <a:cubicBezTo>
                  <a:pt x="99" y="283"/>
                  <a:pt x="99" y="284"/>
                  <a:pt x="98" y="285"/>
                </a:cubicBezTo>
                <a:cubicBezTo>
                  <a:pt x="99" y="285"/>
                  <a:pt x="99" y="285"/>
                  <a:pt x="99" y="285"/>
                </a:cubicBezTo>
                <a:cubicBezTo>
                  <a:pt x="99" y="285"/>
                  <a:pt x="99" y="284"/>
                  <a:pt x="100" y="284"/>
                </a:cubicBezTo>
                <a:cubicBezTo>
                  <a:pt x="101" y="284"/>
                  <a:pt x="98" y="285"/>
                  <a:pt x="98" y="287"/>
                </a:cubicBezTo>
                <a:cubicBezTo>
                  <a:pt x="98" y="286"/>
                  <a:pt x="97" y="287"/>
                  <a:pt x="97" y="286"/>
                </a:cubicBezTo>
                <a:cubicBezTo>
                  <a:pt x="97" y="287"/>
                  <a:pt x="97" y="287"/>
                  <a:pt x="97" y="287"/>
                </a:cubicBezTo>
                <a:cubicBezTo>
                  <a:pt x="97" y="287"/>
                  <a:pt x="97" y="287"/>
                  <a:pt x="98" y="287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97" y="288"/>
                  <a:pt x="96" y="288"/>
                  <a:pt x="96" y="289"/>
                </a:cubicBezTo>
                <a:cubicBezTo>
                  <a:pt x="95" y="289"/>
                  <a:pt x="95" y="289"/>
                  <a:pt x="95" y="289"/>
                </a:cubicBezTo>
                <a:cubicBezTo>
                  <a:pt x="95" y="289"/>
                  <a:pt x="94" y="289"/>
                  <a:pt x="94" y="290"/>
                </a:cubicBezTo>
                <a:cubicBezTo>
                  <a:pt x="94" y="290"/>
                  <a:pt x="94" y="290"/>
                  <a:pt x="94" y="290"/>
                </a:cubicBezTo>
                <a:cubicBezTo>
                  <a:pt x="95" y="291"/>
                  <a:pt x="94" y="291"/>
                  <a:pt x="93" y="292"/>
                </a:cubicBezTo>
                <a:cubicBezTo>
                  <a:pt x="92" y="291"/>
                  <a:pt x="92" y="291"/>
                  <a:pt x="92" y="291"/>
                </a:cubicBezTo>
                <a:cubicBezTo>
                  <a:pt x="92" y="292"/>
                  <a:pt x="92" y="292"/>
                  <a:pt x="92" y="292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92" y="293"/>
                  <a:pt x="91" y="293"/>
                  <a:pt x="91" y="293"/>
                </a:cubicBezTo>
                <a:cubicBezTo>
                  <a:pt x="91" y="293"/>
                  <a:pt x="91" y="293"/>
                  <a:pt x="91" y="293"/>
                </a:cubicBezTo>
                <a:cubicBezTo>
                  <a:pt x="91" y="294"/>
                  <a:pt x="91" y="293"/>
                  <a:pt x="92" y="294"/>
                </a:cubicBezTo>
                <a:cubicBezTo>
                  <a:pt x="88" y="297"/>
                  <a:pt x="86" y="300"/>
                  <a:pt x="84" y="304"/>
                </a:cubicBezTo>
                <a:cubicBezTo>
                  <a:pt x="84" y="304"/>
                  <a:pt x="84" y="304"/>
                  <a:pt x="84" y="304"/>
                </a:cubicBezTo>
                <a:cubicBezTo>
                  <a:pt x="82" y="305"/>
                  <a:pt x="82" y="305"/>
                  <a:pt x="82" y="305"/>
                </a:cubicBezTo>
                <a:cubicBezTo>
                  <a:pt x="82" y="308"/>
                  <a:pt x="79" y="310"/>
                  <a:pt x="78" y="313"/>
                </a:cubicBezTo>
                <a:cubicBezTo>
                  <a:pt x="74" y="316"/>
                  <a:pt x="73" y="320"/>
                  <a:pt x="69" y="323"/>
                </a:cubicBezTo>
                <a:cubicBezTo>
                  <a:pt x="68" y="326"/>
                  <a:pt x="66" y="329"/>
                  <a:pt x="64" y="332"/>
                </a:cubicBezTo>
                <a:cubicBezTo>
                  <a:pt x="62" y="333"/>
                  <a:pt x="63" y="335"/>
                  <a:pt x="61" y="336"/>
                </a:cubicBezTo>
                <a:cubicBezTo>
                  <a:pt x="59" y="339"/>
                  <a:pt x="54" y="342"/>
                  <a:pt x="55" y="345"/>
                </a:cubicBezTo>
                <a:cubicBezTo>
                  <a:pt x="56" y="345"/>
                  <a:pt x="56" y="346"/>
                  <a:pt x="56" y="347"/>
                </a:cubicBezTo>
                <a:cubicBezTo>
                  <a:pt x="57" y="348"/>
                  <a:pt x="58" y="350"/>
                  <a:pt x="60" y="350"/>
                </a:cubicBezTo>
                <a:cubicBezTo>
                  <a:pt x="63" y="346"/>
                  <a:pt x="64" y="343"/>
                  <a:pt x="67" y="339"/>
                </a:cubicBezTo>
                <a:cubicBezTo>
                  <a:pt x="68" y="335"/>
                  <a:pt x="72" y="331"/>
                  <a:pt x="74" y="327"/>
                </a:cubicBezTo>
                <a:cubicBezTo>
                  <a:pt x="87" y="309"/>
                  <a:pt x="103" y="291"/>
                  <a:pt x="119" y="274"/>
                </a:cubicBezTo>
                <a:cubicBezTo>
                  <a:pt x="118" y="274"/>
                  <a:pt x="119" y="273"/>
                  <a:pt x="120" y="273"/>
                </a:cubicBezTo>
                <a:cubicBezTo>
                  <a:pt x="119" y="273"/>
                  <a:pt x="119" y="273"/>
                  <a:pt x="119" y="273"/>
                </a:cubicBezTo>
                <a:cubicBezTo>
                  <a:pt x="122" y="272"/>
                  <a:pt x="120" y="269"/>
                  <a:pt x="124" y="269"/>
                </a:cubicBezTo>
                <a:cubicBezTo>
                  <a:pt x="129" y="263"/>
                  <a:pt x="129" y="263"/>
                  <a:pt x="129" y="263"/>
                </a:cubicBezTo>
                <a:cubicBezTo>
                  <a:pt x="129" y="262"/>
                  <a:pt x="130" y="261"/>
                  <a:pt x="132" y="261"/>
                </a:cubicBezTo>
                <a:cubicBezTo>
                  <a:pt x="138" y="255"/>
                  <a:pt x="145" y="249"/>
                  <a:pt x="150" y="242"/>
                </a:cubicBezTo>
                <a:cubicBezTo>
                  <a:pt x="152" y="242"/>
                  <a:pt x="155" y="241"/>
                  <a:pt x="155" y="239"/>
                </a:cubicBezTo>
                <a:cubicBezTo>
                  <a:pt x="155" y="238"/>
                  <a:pt x="154" y="237"/>
                  <a:pt x="154" y="236"/>
                </a:cubicBezTo>
                <a:cubicBezTo>
                  <a:pt x="162" y="234"/>
                  <a:pt x="171" y="232"/>
                  <a:pt x="178" y="231"/>
                </a:cubicBezTo>
                <a:cubicBezTo>
                  <a:pt x="180" y="231"/>
                  <a:pt x="180" y="231"/>
                  <a:pt x="181" y="231"/>
                </a:cubicBezTo>
                <a:cubicBezTo>
                  <a:pt x="186" y="229"/>
                  <a:pt x="191" y="229"/>
                  <a:pt x="196" y="227"/>
                </a:cubicBezTo>
                <a:cubicBezTo>
                  <a:pt x="201" y="227"/>
                  <a:pt x="206" y="225"/>
                  <a:pt x="211" y="225"/>
                </a:cubicBezTo>
                <a:cubicBezTo>
                  <a:pt x="222" y="223"/>
                  <a:pt x="232" y="220"/>
                  <a:pt x="243" y="218"/>
                </a:cubicBezTo>
                <a:cubicBezTo>
                  <a:pt x="246" y="219"/>
                  <a:pt x="249" y="221"/>
                  <a:pt x="253" y="221"/>
                </a:cubicBezTo>
                <a:cubicBezTo>
                  <a:pt x="258" y="222"/>
                  <a:pt x="263" y="225"/>
                  <a:pt x="268" y="226"/>
                </a:cubicBezTo>
                <a:cubicBezTo>
                  <a:pt x="274" y="228"/>
                  <a:pt x="279" y="231"/>
                  <a:pt x="285" y="232"/>
                </a:cubicBezTo>
                <a:cubicBezTo>
                  <a:pt x="296" y="236"/>
                  <a:pt x="307" y="240"/>
                  <a:pt x="318" y="243"/>
                </a:cubicBezTo>
                <a:cubicBezTo>
                  <a:pt x="320" y="244"/>
                  <a:pt x="323" y="245"/>
                  <a:pt x="325" y="244"/>
                </a:cubicBezTo>
                <a:cubicBezTo>
                  <a:pt x="336" y="247"/>
                  <a:pt x="349" y="250"/>
                  <a:pt x="360" y="252"/>
                </a:cubicBezTo>
                <a:cubicBezTo>
                  <a:pt x="354" y="250"/>
                  <a:pt x="349" y="248"/>
                  <a:pt x="344" y="246"/>
                </a:cubicBezTo>
                <a:cubicBezTo>
                  <a:pt x="344" y="246"/>
                  <a:pt x="344" y="246"/>
                  <a:pt x="344" y="246"/>
                </a:cubicBezTo>
                <a:cubicBezTo>
                  <a:pt x="351" y="248"/>
                  <a:pt x="359" y="249"/>
                  <a:pt x="365" y="250"/>
                </a:cubicBezTo>
                <a:cubicBezTo>
                  <a:pt x="361" y="248"/>
                  <a:pt x="355" y="247"/>
                  <a:pt x="352" y="244"/>
                </a:cubicBezTo>
                <a:cubicBezTo>
                  <a:pt x="353" y="245"/>
                  <a:pt x="353" y="245"/>
                  <a:pt x="353" y="245"/>
                </a:cubicBezTo>
                <a:cubicBezTo>
                  <a:pt x="352" y="244"/>
                  <a:pt x="351" y="244"/>
                  <a:pt x="351" y="244"/>
                </a:cubicBezTo>
                <a:cubicBezTo>
                  <a:pt x="351" y="245"/>
                  <a:pt x="351" y="245"/>
                  <a:pt x="351" y="245"/>
                </a:cubicBezTo>
                <a:cubicBezTo>
                  <a:pt x="351" y="244"/>
                  <a:pt x="350" y="244"/>
                  <a:pt x="349" y="244"/>
                </a:cubicBezTo>
                <a:cubicBezTo>
                  <a:pt x="349" y="243"/>
                  <a:pt x="350" y="243"/>
                  <a:pt x="349" y="243"/>
                </a:cubicBezTo>
                <a:cubicBezTo>
                  <a:pt x="348" y="243"/>
                  <a:pt x="347" y="242"/>
                  <a:pt x="346" y="241"/>
                </a:cubicBezTo>
                <a:cubicBezTo>
                  <a:pt x="345" y="241"/>
                  <a:pt x="345" y="242"/>
                  <a:pt x="344" y="242"/>
                </a:cubicBezTo>
                <a:cubicBezTo>
                  <a:pt x="344" y="242"/>
                  <a:pt x="344" y="242"/>
                  <a:pt x="344" y="242"/>
                </a:cubicBezTo>
                <a:cubicBezTo>
                  <a:pt x="343" y="241"/>
                  <a:pt x="344" y="241"/>
                  <a:pt x="344" y="241"/>
                </a:cubicBezTo>
                <a:cubicBezTo>
                  <a:pt x="341" y="239"/>
                  <a:pt x="340" y="238"/>
                  <a:pt x="337" y="236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35" y="234"/>
                  <a:pt x="329" y="234"/>
                  <a:pt x="326" y="231"/>
                </a:cubicBezTo>
                <a:cubicBezTo>
                  <a:pt x="324" y="231"/>
                  <a:pt x="323" y="230"/>
                  <a:pt x="321" y="229"/>
                </a:cubicBezTo>
                <a:cubicBezTo>
                  <a:pt x="318" y="228"/>
                  <a:pt x="314" y="227"/>
                  <a:pt x="312" y="225"/>
                </a:cubicBezTo>
                <a:cubicBezTo>
                  <a:pt x="304" y="222"/>
                  <a:pt x="298" y="220"/>
                  <a:pt x="290" y="217"/>
                </a:cubicBezTo>
                <a:cubicBezTo>
                  <a:pt x="287" y="216"/>
                  <a:pt x="284" y="215"/>
                  <a:pt x="282" y="214"/>
                </a:cubicBezTo>
                <a:cubicBezTo>
                  <a:pt x="277" y="213"/>
                  <a:pt x="273" y="211"/>
                  <a:pt x="269" y="210"/>
                </a:cubicBezTo>
                <a:cubicBezTo>
                  <a:pt x="273" y="208"/>
                  <a:pt x="277" y="207"/>
                  <a:pt x="281" y="206"/>
                </a:cubicBezTo>
                <a:cubicBezTo>
                  <a:pt x="277" y="206"/>
                  <a:pt x="274" y="208"/>
                  <a:pt x="270" y="207"/>
                </a:cubicBezTo>
                <a:cubicBezTo>
                  <a:pt x="270" y="206"/>
                  <a:pt x="271" y="206"/>
                  <a:pt x="272" y="206"/>
                </a:cubicBezTo>
                <a:cubicBezTo>
                  <a:pt x="268" y="206"/>
                  <a:pt x="264" y="207"/>
                  <a:pt x="260" y="207"/>
                </a:cubicBezTo>
                <a:cubicBezTo>
                  <a:pt x="259" y="205"/>
                  <a:pt x="256" y="208"/>
                  <a:pt x="255" y="206"/>
                </a:cubicBezTo>
                <a:cubicBezTo>
                  <a:pt x="245" y="204"/>
                  <a:pt x="237" y="203"/>
                  <a:pt x="228" y="201"/>
                </a:cubicBezTo>
                <a:cubicBezTo>
                  <a:pt x="232" y="200"/>
                  <a:pt x="236" y="199"/>
                  <a:pt x="240" y="199"/>
                </a:cubicBezTo>
                <a:cubicBezTo>
                  <a:pt x="240" y="198"/>
                  <a:pt x="242" y="199"/>
                  <a:pt x="243" y="198"/>
                </a:cubicBezTo>
                <a:cubicBezTo>
                  <a:pt x="257" y="196"/>
                  <a:pt x="270" y="193"/>
                  <a:pt x="283" y="190"/>
                </a:cubicBezTo>
                <a:cubicBezTo>
                  <a:pt x="291" y="188"/>
                  <a:pt x="299" y="188"/>
                  <a:pt x="306" y="186"/>
                </a:cubicBezTo>
                <a:cubicBezTo>
                  <a:pt x="313" y="184"/>
                  <a:pt x="321" y="183"/>
                  <a:pt x="327" y="181"/>
                </a:cubicBezTo>
                <a:cubicBezTo>
                  <a:pt x="337" y="179"/>
                  <a:pt x="345" y="175"/>
                  <a:pt x="355" y="174"/>
                </a:cubicBezTo>
                <a:cubicBezTo>
                  <a:pt x="363" y="171"/>
                  <a:pt x="372" y="170"/>
                  <a:pt x="380" y="167"/>
                </a:cubicBezTo>
                <a:cubicBezTo>
                  <a:pt x="376" y="167"/>
                  <a:pt x="372" y="168"/>
                  <a:pt x="369" y="168"/>
                </a:cubicBezTo>
                <a:cubicBezTo>
                  <a:pt x="375" y="166"/>
                  <a:pt x="382" y="165"/>
                  <a:pt x="389" y="163"/>
                </a:cubicBezTo>
                <a:cubicBezTo>
                  <a:pt x="386" y="163"/>
                  <a:pt x="383" y="162"/>
                  <a:pt x="381" y="164"/>
                </a:cubicBezTo>
                <a:close/>
                <a:moveTo>
                  <a:pt x="52" y="187"/>
                </a:moveTo>
                <a:cubicBezTo>
                  <a:pt x="49" y="180"/>
                  <a:pt x="49" y="180"/>
                  <a:pt x="49" y="180"/>
                </a:cubicBezTo>
                <a:cubicBezTo>
                  <a:pt x="51" y="180"/>
                  <a:pt x="53" y="181"/>
                  <a:pt x="55" y="182"/>
                </a:cubicBezTo>
                <a:cubicBezTo>
                  <a:pt x="54" y="184"/>
                  <a:pt x="54" y="186"/>
                  <a:pt x="52" y="187"/>
                </a:cubicBezTo>
                <a:close/>
                <a:moveTo>
                  <a:pt x="79" y="153"/>
                </a:moveTo>
                <a:cubicBezTo>
                  <a:pt x="79" y="151"/>
                  <a:pt x="79" y="151"/>
                  <a:pt x="79" y="151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8" y="152"/>
                  <a:pt x="80" y="155"/>
                  <a:pt x="80" y="156"/>
                </a:cubicBezTo>
                <a:cubicBezTo>
                  <a:pt x="81" y="158"/>
                  <a:pt x="81" y="160"/>
                  <a:pt x="83" y="161"/>
                </a:cubicBezTo>
                <a:cubicBezTo>
                  <a:pt x="82" y="161"/>
                  <a:pt x="82" y="162"/>
                  <a:pt x="82" y="162"/>
                </a:cubicBezTo>
                <a:cubicBezTo>
                  <a:pt x="83" y="163"/>
                  <a:pt x="83" y="164"/>
                  <a:pt x="83" y="165"/>
                </a:cubicBezTo>
                <a:cubicBezTo>
                  <a:pt x="81" y="162"/>
                  <a:pt x="80" y="157"/>
                  <a:pt x="79" y="153"/>
                </a:cubicBezTo>
                <a:close/>
                <a:moveTo>
                  <a:pt x="186" y="217"/>
                </a:moveTo>
                <a:cubicBezTo>
                  <a:pt x="183" y="217"/>
                  <a:pt x="181" y="219"/>
                  <a:pt x="178" y="218"/>
                </a:cubicBezTo>
                <a:cubicBezTo>
                  <a:pt x="178" y="219"/>
                  <a:pt x="178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6" y="219"/>
                </a:cubicBezTo>
                <a:cubicBezTo>
                  <a:pt x="177" y="215"/>
                  <a:pt x="180" y="212"/>
                  <a:pt x="182" y="209"/>
                </a:cubicBezTo>
                <a:cubicBezTo>
                  <a:pt x="183" y="209"/>
                  <a:pt x="183" y="209"/>
                  <a:pt x="183" y="209"/>
                </a:cubicBezTo>
                <a:cubicBezTo>
                  <a:pt x="182" y="209"/>
                  <a:pt x="182" y="209"/>
                  <a:pt x="182" y="209"/>
                </a:cubicBezTo>
                <a:cubicBezTo>
                  <a:pt x="183" y="210"/>
                  <a:pt x="185" y="211"/>
                  <a:pt x="187" y="210"/>
                </a:cubicBezTo>
                <a:cubicBezTo>
                  <a:pt x="194" y="208"/>
                  <a:pt x="201" y="205"/>
                  <a:pt x="209" y="207"/>
                </a:cubicBezTo>
                <a:cubicBezTo>
                  <a:pt x="209" y="208"/>
                  <a:pt x="211" y="208"/>
                  <a:pt x="213" y="208"/>
                </a:cubicBezTo>
                <a:cubicBezTo>
                  <a:pt x="215" y="209"/>
                  <a:pt x="217" y="209"/>
                  <a:pt x="219" y="210"/>
                </a:cubicBezTo>
                <a:cubicBezTo>
                  <a:pt x="208" y="212"/>
                  <a:pt x="196" y="214"/>
                  <a:pt x="186" y="217"/>
                </a:cubicBezTo>
                <a:close/>
                <a:moveTo>
                  <a:pt x="360" y="168"/>
                </a:moveTo>
                <a:cubicBezTo>
                  <a:pt x="359" y="168"/>
                  <a:pt x="361" y="167"/>
                  <a:pt x="361" y="167"/>
                </a:cubicBezTo>
                <a:cubicBezTo>
                  <a:pt x="362" y="167"/>
                  <a:pt x="362" y="167"/>
                  <a:pt x="362" y="167"/>
                </a:cubicBezTo>
                <a:lnTo>
                  <a:pt x="360" y="168"/>
                </a:lnTo>
                <a:close/>
              </a:path>
            </a:pathLst>
          </a:custGeom>
          <a:solidFill>
            <a:srgbClr val="3F44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738" y="44323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薄年PPT</a:t>
            </a:r>
          </a:p>
          <a:p>
            <a:r>
              <a:rPr lang="zh-CN" altLang="en-US" dirty="0">
                <a:hlinkClick r:id="rId2"/>
              </a:rPr>
              <a:t>http://pspter.yanj.cn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873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oqvf2j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oqvf2j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oqvf2j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oqvf2j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oqvf2j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oqvf2j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260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方正粗倩简体</vt:lpstr>
      <vt:lpstr>方正硬笔楷书简体</vt:lpstr>
      <vt:lpstr>华文行楷</vt:lpstr>
      <vt:lpstr>宋体</vt:lpstr>
      <vt:lpstr>微软雅黑</vt:lpstr>
      <vt:lpstr>叶根友毛笔行书简体2012版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YANGS-PC</cp:lastModifiedBy>
  <cp:revision>378</cp:revision>
  <dcterms:created xsi:type="dcterms:W3CDTF">2015-08-28T07:40:44Z</dcterms:created>
  <dcterms:modified xsi:type="dcterms:W3CDTF">2016-07-08T15:18:24Z</dcterms:modified>
</cp:coreProperties>
</file>