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Pristina" panose="020B0604020202020204" charset="0"/>
      <p:regular r:id="rId4"/>
    </p:embeddedFont>
  </p:embeddedFontLst>
  <p:custDataLst>
    <p:tags r:id="rId5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143000"/>
            <a:ext cx="7924800" cy="1447800"/>
          </a:xfrm>
          <a:noFill/>
          <a:effectLst/>
        </p:spPr>
        <p:txBody>
          <a:bodyPr/>
          <a:lstStyle>
            <a:lvl1pPr algn="ctr">
              <a:defRPr sz="11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2590800"/>
            <a:ext cx="7924800" cy="990600"/>
          </a:xfrm>
        </p:spPr>
        <p:txBody>
          <a:bodyPr anchor="t" anchorCtr="0"/>
          <a:lstStyle>
            <a:lvl1pPr marL="0" indent="0" algn="ctr"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10_ite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3886200"/>
            <a:ext cx="2800350" cy="20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2438400"/>
            <a:ext cx="7924800" cy="2438400"/>
          </a:xfrm>
          <a:solidFill>
            <a:schemeClr val="accent1">
              <a:alpha val="89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32000"/>
              </a:prstClr>
            </a:innerShdw>
          </a:effectLst>
        </p:spPr>
        <p:txBody>
          <a:bodyPr vert="horz" wrap="square" lIns="274320" tIns="45720" rIns="274320" bIns="45720" numCol="1" anchor="b" anchorCtr="0" compatLnSpc="1">
            <a:prstTxWarp prst="textNoShape">
              <a:avLst/>
            </a:prstTxWarp>
          </a:bodyPr>
          <a:lstStyle>
            <a:lvl1pPr>
              <a:defRPr lang="en-US" sz="13800" b="0" cap="none" noProof="0" dirty="0" smtClean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 rot="21275818">
            <a:off x="2733765" y="4825757"/>
            <a:ext cx="5689777" cy="1004597"/>
          </a:xfrm>
        </p:spPr>
        <p:txBody>
          <a:bodyPr anchor="t" anchorCtr="0"/>
          <a:lstStyle>
            <a:lvl1pPr marL="0" indent="0" algn="ctr">
              <a:buNone/>
              <a:defRPr sz="3200">
                <a:solidFill>
                  <a:schemeClr val="accent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5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q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200401"/>
            <a:ext cx="4343400" cy="1371599"/>
          </a:xfrm>
        </p:spPr>
        <p:txBody>
          <a:bodyPr anchor="t" anchorCtr="0"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181600" y="1371600"/>
            <a:ext cx="3429000" cy="3200400"/>
          </a:xfrm>
          <a:effectLst>
            <a:outerShdw blurRad="38100" algn="ctr" rotWithShape="0">
              <a:prstClr val="black">
                <a:alpha val="87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371600"/>
            <a:ext cx="4343400" cy="1828800"/>
          </a:xfrm>
          <a:solidFill>
            <a:schemeClr val="accent3"/>
          </a:solidFill>
          <a:ln>
            <a:noFill/>
          </a:ln>
          <a:effectLst/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9600" b="0" cap="none" noProof="0" dirty="0" smtClean="0"/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pic>
        <p:nvPicPr>
          <p:cNvPr id="7" name="Picture 6" descr="10_item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5029200"/>
            <a:ext cx="3856793" cy="1200150"/>
          </a:xfrm>
          <a:prstGeom prst="rect">
            <a:avLst/>
          </a:prstGeom>
        </p:spPr>
      </p:pic>
      <p:pic>
        <p:nvPicPr>
          <p:cNvPr id="8" name="Picture 7" descr="10_item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4944894"/>
            <a:ext cx="914400" cy="191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685800"/>
            <a:ext cx="8229600" cy="2133600"/>
          </a:xfrm>
          <a:effectLst>
            <a:outerShdw blurRad="38100" algn="ctr" rotWithShape="0">
              <a:prstClr val="black">
                <a:alpha val="87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3810000"/>
            <a:ext cx="8229600" cy="2362200"/>
          </a:xfrm>
          <a:solidFill>
            <a:schemeClr val="accent1">
              <a:alpha val="89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32000"/>
              </a:prstClr>
            </a:innerShdw>
          </a:effectLst>
        </p:spPr>
        <p:txBody>
          <a:bodyPr vert="horz" wrap="square" lIns="274320" tIns="45720" rIns="274320" bIns="45720" numCol="1" anchor="b" anchorCtr="0" compatLnSpc="1">
            <a:prstTxWarp prst="textNoShape">
              <a:avLst/>
            </a:prstTxWarp>
          </a:bodyPr>
          <a:lstStyle>
            <a:lvl1pPr>
              <a:defRPr lang="en-US" sz="13800" b="0" cap="none" noProof="0" dirty="0" smtClean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 rot="21301280">
            <a:off x="477759" y="3048001"/>
            <a:ext cx="6629400" cy="76200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990600"/>
            <a:ext cx="7924800" cy="1500187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4114800"/>
            <a:ext cx="7924800" cy="1905000"/>
          </a:xfrm>
          <a:effectLst>
            <a:outerShdw blurRad="38100" algn="ctr" rotWithShape="0">
              <a:prstClr val="black">
                <a:alpha val="87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2546404"/>
            <a:ext cx="7924800" cy="1368000"/>
          </a:xfrm>
          <a:solidFill>
            <a:schemeClr val="accent4"/>
          </a:solidFill>
          <a:ln>
            <a:noFill/>
          </a:ln>
          <a:effectLst/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6600" b="0" cap="none" noProof="0" dirty="0" smtClean="0"/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 small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 rot="20948354">
            <a:off x="2245066" y="4417352"/>
            <a:ext cx="3276600" cy="685800"/>
          </a:xfrm>
        </p:spPr>
        <p:txBody>
          <a:bodyPr anchor="ctr" anchorCtr="0"/>
          <a:lstStyle>
            <a:lvl1pPr marL="0" indent="0" algn="r">
              <a:buNone/>
              <a:defRPr sz="3200">
                <a:solidFill>
                  <a:schemeClr val="accent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Divider Subtitle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 rot="21038172">
            <a:off x="5590512" y="3871802"/>
            <a:ext cx="2868617" cy="1941606"/>
          </a:xfrm>
          <a:effectLst>
            <a:innerShdw blurRad="38100" dist="381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1371600"/>
            <a:ext cx="7924800" cy="2438400"/>
          </a:xfrm>
          <a:solidFill>
            <a:schemeClr val="accent1">
              <a:alpha val="89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32000"/>
              </a:prstClr>
            </a:innerShdw>
          </a:effectLst>
        </p:spPr>
        <p:txBody>
          <a:bodyPr vert="horz" wrap="square" lIns="274320" tIns="45720" rIns="274320" bIns="45720" numCol="1" anchor="b" anchorCtr="0" compatLnSpc="1">
            <a:prstTxWarp prst="textNoShape">
              <a:avLst/>
            </a:prstTxWarp>
          </a:bodyPr>
          <a:lstStyle>
            <a:lvl1pPr>
              <a:defRPr lang="en-US" sz="16600" b="0" cap="none" noProof="0" dirty="0" smtClean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Image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312229">
            <a:off x="602669" y="1087830"/>
            <a:ext cx="7908314" cy="2731432"/>
          </a:xfrm>
          <a:noFill/>
          <a:effectLst/>
        </p:spPr>
        <p:txBody>
          <a:bodyPr lIns="0" tIns="0" rIns="0" bIns="0" anchor="b" anchorCtr="0"/>
          <a:lstStyle>
            <a:lvl1pPr algn="r">
              <a:defRPr sz="17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 rot="21356514">
            <a:off x="4807865" y="3606482"/>
            <a:ext cx="3510195" cy="2483187"/>
          </a:xfrm>
          <a:effectLst>
            <a:innerShdw blurRad="38100" dist="381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[Divider picture]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3429000" cy="1981200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10_ite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893" y="4953000"/>
            <a:ext cx="168021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4343400" cy="1676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971800"/>
            <a:ext cx="38862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5105400" y="1143000"/>
            <a:ext cx="35052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pic>
        <p:nvPicPr>
          <p:cNvPr id="9" name="Picture 8" descr="10_ite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4876800"/>
            <a:ext cx="814647" cy="609600"/>
          </a:xfrm>
          <a:prstGeom prst="rect">
            <a:avLst/>
          </a:prstGeom>
        </p:spPr>
      </p:pic>
      <p:pic>
        <p:nvPicPr>
          <p:cNvPr id="10" name="Picture 9" descr="10_item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149830">
            <a:off x="4950544" y="5141291"/>
            <a:ext cx="2779021" cy="864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1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838200"/>
            <a:ext cx="7620000" cy="1676400"/>
          </a:xfrm>
          <a:noFill/>
          <a:effectLst/>
        </p:spPr>
        <p:txBody>
          <a:bodyPr/>
          <a:lstStyle>
            <a:lvl1pPr algn="ctr">
              <a:defRPr sz="115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21391584">
            <a:off x="4824626" y="2547845"/>
            <a:ext cx="3716475" cy="3421098"/>
          </a:xfrm>
          <a:ln>
            <a:solidFill>
              <a:schemeClr val="accent4"/>
            </a:solidFill>
            <a:prstDash val="dash"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 rot="182501">
            <a:off x="771314" y="2618164"/>
            <a:ext cx="3991890" cy="3329132"/>
          </a:xfrm>
          <a:noFill/>
          <a:ln>
            <a:solidFill>
              <a:schemeClr val="accent4"/>
            </a:solidFill>
            <a:prstDash val="dash"/>
          </a:ln>
          <a:effectLst/>
        </p:spPr>
        <p:txBody>
          <a:bodyPr vert="horz" wrap="square" lIns="274320" tIns="9144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Aft>
                <a:spcPct val="0"/>
              </a:spcAft>
              <a:defRPr lang="en-US" sz="2800" smtClean="0">
                <a:solidFill>
                  <a:schemeClr val="tx2"/>
                </a:solidFill>
                <a:latin typeface="Pristina" pitchFamily="66" charset="0"/>
                <a:ea typeface="+mn-ea"/>
                <a:cs typeface="Times New Roman" pitchFamily="18" charset="0"/>
              </a:defRPr>
            </a:lvl1pPr>
            <a:lvl2pPr algn="l" rtl="0" eaLnBrk="1" fontAlgn="base" hangingPunct="1">
              <a:spcAft>
                <a:spcPct val="0"/>
              </a:spcAft>
              <a:defRPr lang="en-US" sz="2800" smtClean="0">
                <a:solidFill>
                  <a:schemeClr val="tx2"/>
                </a:solidFill>
                <a:latin typeface="Pristina" pitchFamily="66" charset="0"/>
                <a:ea typeface="+mn-ea"/>
                <a:cs typeface="Times New Roman" pitchFamily="18" charset="0"/>
              </a:defRPr>
            </a:lvl2pPr>
            <a:lvl3pPr algn="l" rtl="0" eaLnBrk="1" fontAlgn="base" hangingPunct="1">
              <a:spcAft>
                <a:spcPct val="0"/>
              </a:spcAft>
              <a:defRPr lang="en-US" sz="2800" smtClean="0">
                <a:solidFill>
                  <a:schemeClr val="tx2"/>
                </a:solidFill>
                <a:latin typeface="Pristina" pitchFamily="66" charset="0"/>
                <a:ea typeface="+mn-ea"/>
                <a:cs typeface="Times New Roman" pitchFamily="18" charset="0"/>
              </a:defRPr>
            </a:lvl3pPr>
            <a:lvl4pPr algn="l" rtl="0" eaLnBrk="1" fontAlgn="base" hangingPunct="1">
              <a:spcAft>
                <a:spcPct val="0"/>
              </a:spcAft>
              <a:defRPr lang="en-US" sz="2800" smtClean="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algn="l" rtl="0" eaLnBrk="1" fontAlgn="base" hangingPunct="1">
              <a:spcAft>
                <a:spcPct val="0"/>
              </a:spcAft>
              <a:defRPr lang="en-US" sz="280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48115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720824"/>
            <a:ext cx="7924800" cy="955576"/>
          </a:xfrm>
          <a:noFill/>
        </p:spPr>
        <p:txBody>
          <a:bodyPr anchor="t" anchorCtr="0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143000"/>
            <a:ext cx="7924800" cy="2133600"/>
          </a:xfrm>
          <a:noFill/>
          <a:effectLst/>
        </p:spPr>
        <p:txBody>
          <a:bodyPr anchor="t" anchorCtr="0"/>
          <a:lstStyle>
            <a:lvl1pPr algn="ctr">
              <a:defRPr sz="19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0" y="5029200"/>
            <a:ext cx="3657600" cy="685800"/>
          </a:xfrm>
        </p:spPr>
        <p:txBody>
          <a:bodyPr anchor="t" anchorCtr="0"/>
          <a:lstStyle>
            <a:lvl1pPr marL="0" indent="0" algn="r">
              <a:buFontTx/>
              <a:buNone/>
              <a:defRPr sz="3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Picture 6" descr="10_item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49830">
            <a:off x="1275279" y="4338467"/>
            <a:ext cx="3497230" cy="108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98C3A-B083-4784-A4B1-F16B0C2CA6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143000"/>
            <a:ext cx="7924800" cy="1447800"/>
          </a:xfrm>
          <a:noFill/>
          <a:effectLst/>
        </p:spPr>
        <p:txBody>
          <a:bodyPr/>
          <a:lstStyle>
            <a:lvl1pPr algn="ctr">
              <a:defRPr sz="11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2590800"/>
            <a:ext cx="7924800" cy="990600"/>
          </a:xfrm>
        </p:spPr>
        <p:txBody>
          <a:bodyPr anchor="t" anchorCtr="0"/>
          <a:lstStyle>
            <a:lvl1pPr marL="0" indent="0" algn="ctr"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181600"/>
            <a:ext cx="7772400" cy="762000"/>
          </a:xfrm>
        </p:spPr>
        <p:txBody>
          <a:bodyPr anchor="b" anchorCtr="0">
            <a:noAutofit/>
          </a:bodyPr>
          <a:lstStyle>
            <a:lvl1pPr algn="r">
              <a:buNone/>
              <a:defRPr sz="200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buNone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Disclaimer</a:t>
            </a:r>
          </a:p>
        </p:txBody>
      </p:sp>
      <p:pic>
        <p:nvPicPr>
          <p:cNvPr id="9" name="Picture 8" descr="10_item-4.png"/>
          <p:cNvPicPr>
            <a:picLocks noChangeAspect="1"/>
          </p:cNvPicPr>
          <p:nvPr/>
        </p:nvPicPr>
        <p:blipFill>
          <a:blip r:embed="rId2" cstate="print"/>
          <a:srcRect b="9763"/>
          <a:stretch>
            <a:fillRect/>
          </a:stretch>
        </p:blipFill>
        <p:spPr>
          <a:xfrm>
            <a:off x="8492974" y="5638800"/>
            <a:ext cx="651026" cy="12290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 ho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781300" y="762000"/>
            <a:ext cx="3581400" cy="685800"/>
          </a:xfrm>
        </p:spPr>
        <p:txBody>
          <a:bodyPr anchor="t" anchorCtr="0"/>
          <a:lstStyle>
            <a:lvl1pPr marL="0" indent="0" algn="ctr">
              <a:buFontTx/>
              <a:buNone/>
              <a:defRPr sz="2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" y="3886200"/>
            <a:ext cx="7924800" cy="2057400"/>
          </a:xfrm>
          <a:effectLst>
            <a:outerShdw blurRad="38100" algn="ctr" rotWithShape="0">
              <a:prstClr val="black">
                <a:alpha val="87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447800"/>
            <a:ext cx="7924800" cy="2133600"/>
          </a:xfrm>
          <a:noFill/>
          <a:effectLst/>
        </p:spPr>
        <p:txBody>
          <a:bodyPr anchor="t" anchorCtr="0"/>
          <a:lstStyle>
            <a:lvl1pPr algn="ctr">
              <a:defRPr sz="199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 s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7200" y="2743200"/>
            <a:ext cx="6172200" cy="914400"/>
          </a:xfrm>
        </p:spPr>
        <p:txBody>
          <a:bodyPr anchor="t" anchorCtr="0"/>
          <a:lstStyle>
            <a:lvl1pPr marL="0" indent="0" algn="r"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533400" y="3657600"/>
            <a:ext cx="2819400" cy="2438400"/>
          </a:xfrm>
          <a:effectLst>
            <a:outerShdw blurRad="38100" algn="ctr" rotWithShape="0">
              <a:prstClr val="black">
                <a:alpha val="87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1143000"/>
            <a:ext cx="6172200" cy="1600200"/>
          </a:xfrm>
          <a:noFill/>
          <a:effectLst/>
        </p:spPr>
        <p:txBody>
          <a:bodyPr/>
          <a:lstStyle>
            <a:lvl1pPr algn="r">
              <a:defRPr sz="11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pic>
        <p:nvPicPr>
          <p:cNvPr id="6" name="Picture 5" descr="10_item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7950" y="1238250"/>
            <a:ext cx="268605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 sqr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299006">
            <a:off x="751895" y="1287200"/>
            <a:ext cx="7239000" cy="1828800"/>
          </a:xfrm>
          <a:noFill/>
          <a:effectLst/>
        </p:spPr>
        <p:txBody>
          <a:bodyPr/>
          <a:lstStyle>
            <a:lvl1pPr algn="l">
              <a:defRPr sz="16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 rot="21299006">
            <a:off x="1013864" y="3300810"/>
            <a:ext cx="3189531" cy="2414671"/>
          </a:xfrm>
        </p:spPr>
        <p:txBody>
          <a:bodyPr anchor="t" anchorCtr="0"/>
          <a:lstStyle>
            <a:lvl1pPr marL="0" indent="0" algn="l"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402468" y="3124200"/>
            <a:ext cx="3868547" cy="2895600"/>
          </a:xfrm>
          <a:effectLst>
            <a:outerShdw blurRad="38100" algn="ctr" rotWithShape="0">
              <a:prstClr val="black">
                <a:alpha val="87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 r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143000"/>
            <a:ext cx="4495800" cy="914400"/>
          </a:xfrm>
          <a:noFill/>
          <a:effectLst/>
        </p:spPr>
        <p:txBody>
          <a:bodyPr/>
          <a:lstStyle>
            <a:lvl1pPr algn="r">
              <a:defRPr sz="6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85800" y="2057400"/>
            <a:ext cx="4495800" cy="2057400"/>
          </a:xfrm>
        </p:spPr>
        <p:txBody>
          <a:bodyPr anchor="t" anchorCtr="0"/>
          <a:lstStyle>
            <a:lvl1pPr marL="0" indent="0" algn="r"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1143000"/>
            <a:ext cx="3429000" cy="4800600"/>
          </a:xfrm>
          <a:effectLst>
            <a:outerShdw blurRad="38100" algn="ctr" rotWithShape="0">
              <a:prstClr val="black">
                <a:alpha val="87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  <p:pic>
        <p:nvPicPr>
          <p:cNvPr id="5" name="Picture 4" descr="10_item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267200"/>
            <a:ext cx="1985703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Image rec 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 rot="21312229">
            <a:off x="731554" y="1254002"/>
            <a:ext cx="4231665" cy="3094399"/>
          </a:xfrm>
          <a:noFill/>
          <a:effectLst/>
        </p:spPr>
        <p:txBody>
          <a:bodyPr/>
          <a:lstStyle>
            <a:lvl1pPr algn="r">
              <a:defRPr sz="10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 rot="21312229">
            <a:off x="907641" y="4381878"/>
            <a:ext cx="4191164" cy="1567600"/>
          </a:xfrm>
        </p:spPr>
        <p:txBody>
          <a:bodyPr anchor="t" anchorCtr="0"/>
          <a:lstStyle>
            <a:lvl1pPr marL="0" indent="0" algn="r">
              <a:buFontTx/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1143000"/>
            <a:ext cx="3429000" cy="4876800"/>
          </a:xfrm>
          <a:effectLst>
            <a:outerShdw blurRad="38100" algn="ctr" rotWithShape="0">
              <a:prstClr val="black">
                <a:alpha val="87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[Title picture]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267200"/>
            <a:ext cx="7924800" cy="1500187"/>
          </a:xfrm>
        </p:spPr>
        <p:txBody>
          <a:bodyPr anchor="t" anchorCtr="0"/>
          <a:lstStyle>
            <a:lvl1pPr marL="0" indent="0" algn="ctr">
              <a:buNone/>
              <a:defRPr sz="2800">
                <a:solidFill>
                  <a:schemeClr val="accent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09600" y="2667000"/>
            <a:ext cx="7924800" cy="1596600"/>
          </a:xfrm>
          <a:solidFill>
            <a:schemeClr val="accent1">
              <a:alpha val="89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32000"/>
              </a:prstClr>
            </a:innerShdw>
          </a:effec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8800" b="0" cap="none" noProof="0" dirty="0" smtClean="0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 noProof="0" dirty="0" err="1" smtClean="0"/>
              <a:t>C.Title</a:t>
            </a:r>
            <a:endParaRPr lang="en-US" noProof="0" dirty="0" smtClean="0"/>
          </a:p>
        </p:txBody>
      </p:sp>
      <p:pic>
        <p:nvPicPr>
          <p:cNvPr id="7" name="Picture 6" descr="10_item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838200"/>
            <a:ext cx="2722037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0"/>
            <a:ext cx="3429000" cy="1676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43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4800" y="11430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32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7950"/>
            <a:ext cx="2133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Pristina" pitchFamily="66" charset="0"/>
                <a:cs typeface="Times New Roman" pitchFamily="18" charset="0"/>
              </a:defRPr>
            </a:lvl1pPr>
          </a:lstStyle>
          <a:p>
            <a:fld id="{AE29E1EF-10B2-44DB-A7A3-164D7E03B991}" type="datetimeFigureOut">
              <a:rPr lang="zh-TW" altLang="en-US" smtClean="0"/>
              <a:pPr/>
              <a:t>2016/3/1</a:t>
            </a:fld>
            <a:endParaRPr lang="zh-TW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43400" y="6457950"/>
            <a:ext cx="2362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Pristina" pitchFamily="66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457950"/>
            <a:ext cx="685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Pristina" pitchFamily="66" charset="0"/>
                <a:cs typeface="Times New Roman" pitchFamily="18" charset="0"/>
              </a:defRPr>
            </a:lvl1pPr>
          </a:lstStyle>
          <a:p>
            <a:fld id="{FD620E83-0B81-45BA-9A44-55CAC5269C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9600">
          <a:solidFill>
            <a:schemeClr val="bg2"/>
          </a:solidFill>
          <a:latin typeface="Pristina" pitchFamily="66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0" indent="-342900" algn="l" rtl="0" eaLnBrk="1" fontAlgn="base" hangingPunct="1">
        <a:spcBef>
          <a:spcPts val="0"/>
        </a:spcBef>
        <a:spcAft>
          <a:spcPct val="0"/>
        </a:spcAft>
        <a:buNone/>
        <a:defRPr sz="2800">
          <a:solidFill>
            <a:schemeClr val="accent5"/>
          </a:solidFill>
          <a:latin typeface="Pristina" pitchFamily="66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accent5"/>
          </a:solidFill>
          <a:latin typeface="Pristina" pitchFamily="66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accent5"/>
          </a:solidFill>
          <a:latin typeface="Pristina" pitchFamily="66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700" y="12700"/>
            <a:ext cx="12700" cy="127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432933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>
                <a:hlinkClick r:id="rId2"/>
              </a:rPr>
              <a:t>www.51pptmoban.com</a:t>
            </a:r>
            <a:r>
              <a:rPr lang="en-US" altLang="zh-CN" dirty="0"/>
              <a:t> </a:t>
            </a:r>
            <a:r>
              <a:rPr lang="zh-CN" altLang="en-US"/>
              <a:t>整理发布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1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SCHEMEID" val="10010194"/>
  <p:tag name="VBSTYLEID" val="10010011"/>
  <p:tag name="VBKEEPTEMPLATE" val="0"/>
  <p:tag name="VBMOOD" val="6"/>
  <p:tag name="VBPRESENTATIONTRANSITION" val="ppEffectWedg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BLAYOUTID" val="111038"/>
  <p:tag name="VBANIMATE" val="1"/>
</p:tagLst>
</file>

<file path=ppt/theme/theme1.xml><?xml version="1.0" encoding="utf-8"?>
<a:theme xmlns:a="http://schemas.openxmlformats.org/drawingml/2006/main" name="Typo11N">
  <a:themeElements>
    <a:clrScheme name="typo N">
      <a:dk1>
        <a:srgbClr val="E3E2DE"/>
      </a:dk1>
      <a:lt1>
        <a:srgbClr val="FFFFFF"/>
      </a:lt1>
      <a:dk2>
        <a:srgbClr val="6E450C"/>
      </a:dk2>
      <a:lt2>
        <a:srgbClr val="F9F6C1"/>
      </a:lt2>
      <a:accent1>
        <a:srgbClr val="234924"/>
      </a:accent1>
      <a:accent2>
        <a:srgbClr val="FFCE44"/>
      </a:accent2>
      <a:accent3>
        <a:srgbClr val="F1B727"/>
      </a:accent3>
      <a:accent4>
        <a:srgbClr val="98B23F"/>
      </a:accent4>
      <a:accent5>
        <a:srgbClr val="F9F6C1"/>
      </a:accent5>
      <a:accent6>
        <a:srgbClr val="EE8C0B"/>
      </a:accent6>
      <a:hlink>
        <a:srgbClr val="EE8C0B"/>
      </a:hlink>
      <a:folHlink>
        <a:srgbClr val="98B23F"/>
      </a:folHlink>
    </a:clrScheme>
    <a:fontScheme name="PPP_SSPOR_TXT_Yoga_On_The_Beach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SPOR_TXT_Yoga_On_The_Bea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SPOR_TXT_Yoga_On_The_Beach 13">
        <a:dk1>
          <a:srgbClr val="000000"/>
        </a:dk1>
        <a:lt1>
          <a:srgbClr val="B2B2B2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14">
        <a:dk1>
          <a:srgbClr val="000000"/>
        </a:dk1>
        <a:lt1>
          <a:srgbClr val="B2B2B2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15">
        <a:dk1>
          <a:srgbClr val="000000"/>
        </a:dk1>
        <a:lt1>
          <a:srgbClr val="B2B2B2"/>
        </a:lt1>
        <a:dk2>
          <a:srgbClr val="0033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SPOR_TXT_Yoga_On_The_Beach 16">
        <a:dk1>
          <a:srgbClr val="000000"/>
        </a:dk1>
        <a:lt1>
          <a:srgbClr val="B2B2B2"/>
        </a:lt1>
        <a:dk2>
          <a:srgbClr val="6633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Pristina</vt:lpstr>
      <vt:lpstr>Times New Roman</vt:lpstr>
      <vt:lpstr>Typo11N</vt:lpstr>
      <vt:lpstr>PowerPoint 演示文稿</vt:lpstr>
      <vt:lpstr>PowerPoint 演示文稿</vt:lpstr>
    </vt:vector>
  </TitlesOfParts>
  <Company>Your Company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Your User Name</dc:creator>
  <cp:lastModifiedBy>YANGS-PC</cp:lastModifiedBy>
  <cp:revision>5</cp:revision>
  <dcterms:created xsi:type="dcterms:W3CDTF">2012-02-08T06:16:35Z</dcterms:created>
  <dcterms:modified xsi:type="dcterms:W3CDTF">2016-03-01T14:22:15Z</dcterms:modified>
</cp:coreProperties>
</file>