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embeddedFontLst>
    <p:embeddedFont>
      <p:font typeface="Candara" panose="020E0502030303020204" pitchFamily="34" charset="0"/>
      <p:regular r:id="rId3"/>
      <p:bold r:id="rId4"/>
      <p:italic r:id="rId5"/>
      <p:boldItalic r:id="rId6"/>
    </p:embeddedFont>
  </p:embeddedFontLst>
  <p:custDataLst>
    <p:tags r:id="rId7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7_item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678465">
            <a:off x="6109153" y="3842704"/>
            <a:ext cx="3004453" cy="3381375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 rot="21292086">
            <a:off x="184466" y="1226719"/>
            <a:ext cx="8433789" cy="2209800"/>
          </a:xfrm>
          <a:noFill/>
          <a:effectLst/>
        </p:spPr>
        <p:txBody>
          <a:bodyPr/>
          <a:lstStyle>
            <a:lvl1pPr algn="l">
              <a:defRPr sz="11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 rot="21292086">
            <a:off x="332201" y="3434789"/>
            <a:ext cx="8433789" cy="990600"/>
          </a:xfrm>
        </p:spPr>
        <p:txBody>
          <a:bodyPr anchor="t" anchorCtr="0"/>
          <a:lstStyle>
            <a:lvl1pPr marL="0" indent="0" algn="l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83FD255-6058-4B2D-8001-FFE09A18347D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2EE5D7D-09B1-4D0C-8C72-D8C7F1632B1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6" descr="7_item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5029200"/>
            <a:ext cx="1511300" cy="9715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 ver 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2590800"/>
            <a:ext cx="4343400" cy="1500187"/>
          </a:xfrm>
        </p:spPr>
        <p:txBody>
          <a:bodyPr anchor="t" anchorCtr="0"/>
          <a:lstStyle>
            <a:lvl1pPr marL="0" indent="0" algn="r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Divider Subtitle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83FD255-6058-4B2D-8001-FFE09A18347D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229350"/>
            <a:ext cx="44958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685800" cy="476250"/>
          </a:xfrm>
        </p:spPr>
        <p:txBody>
          <a:bodyPr/>
          <a:lstStyle>
            <a:lvl1pPr>
              <a:defRPr/>
            </a:lvl1pPr>
          </a:lstStyle>
          <a:p>
            <a:fld id="{82EE5D7D-09B1-4D0C-8C72-D8C7F1632B1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181600" y="0"/>
            <a:ext cx="3733800" cy="6096000"/>
          </a:xfrm>
          <a:effectLst>
            <a:outerShdw blurRad="50800" dist="38100" dir="8100000" algn="tr" rotWithShape="0">
              <a:schemeClr val="bg2">
                <a:lumMod val="25000"/>
                <a:alpha val="40000"/>
              </a:schemeClr>
            </a:outerShdw>
            <a:reflection blurRad="6350" stA="50000" endA="300" endPos="38500" dist="50800" dir="5400000" sy="-100000" algn="bl" rotWithShape="0"/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[Divider picture]</a:t>
            </a:r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609600"/>
            <a:ext cx="4953000" cy="1828800"/>
          </a:xfrm>
          <a:solidFill>
            <a:schemeClr val="accent3"/>
          </a:solidFill>
          <a:ln>
            <a:noFill/>
          </a:ln>
          <a:effectLst>
            <a:outerShdw blurRad="63500" dist="63500" dir="2700000" algn="tl" rotWithShape="0">
              <a:schemeClr val="bg2">
                <a:lumMod val="25000"/>
              </a:schemeClr>
            </a:outerShdw>
          </a:effectLst>
        </p:spPr>
        <p:txBody>
          <a:bodyPr vert="horz" wrap="square" lIns="274320" tIns="45720" rIns="274320" bIns="45720" numCol="1" anchor="ctr" anchorCtr="0" compatLnSpc="1">
            <a:prstTxWarp prst="textNoShape">
              <a:avLst/>
            </a:prstTxWarp>
          </a:bodyPr>
          <a:lstStyle>
            <a:lvl1pPr algn="r">
              <a:defRPr lang="en-US" sz="9600" b="0" cap="none" noProof="0" dirty="0" smtClean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3657600"/>
            <a:ext cx="7620000" cy="2895600"/>
          </a:xfrm>
          <a:effectLst>
            <a:outerShdw blurRad="38100" algn="ctr" rotWithShape="0">
              <a:prstClr val="black">
                <a:alpha val="87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[Divider picture]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 hasCustomPrompt="1"/>
          </p:nvPr>
        </p:nvSpPr>
        <p:spPr>
          <a:xfrm rot="21369106">
            <a:off x="1752707" y="1089964"/>
            <a:ext cx="7049466" cy="2440478"/>
          </a:xfrm>
          <a:solidFill>
            <a:schemeClr val="accent3"/>
          </a:solidFill>
          <a:ln>
            <a:noFill/>
          </a:ln>
          <a:effectLst>
            <a:outerShdw blurRad="63500" dist="63500" dir="2700000" algn="tl" rotWithShape="0">
              <a:schemeClr val="bg2">
                <a:lumMod val="25000"/>
              </a:schemeClr>
            </a:outerShdw>
          </a:effectLst>
        </p:spPr>
        <p:txBody>
          <a:bodyPr vert="horz" wrap="square" lIns="274320" tIns="45720" rIns="274320" bIns="45720" numCol="1" anchor="ctr" anchorCtr="0" compatLnSpc="1">
            <a:prstTxWarp prst="textNoShape">
              <a:avLst/>
            </a:prstTxWarp>
          </a:bodyPr>
          <a:lstStyle>
            <a:lvl1pPr algn="r">
              <a:defRPr lang="en-US" sz="13800" b="0" cap="none" noProof="0" dirty="0" smtClean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 rot="21369106">
            <a:off x="1617765" y="237440"/>
            <a:ext cx="7101307" cy="762000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Divider Subtitle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 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048000"/>
            <a:ext cx="7924800" cy="661987"/>
          </a:xfrm>
          <a:solidFill>
            <a:schemeClr val="tx1"/>
          </a:solidFill>
        </p:spPr>
        <p:txBody>
          <a:bodyPr anchor="b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Divider Subtitle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" y="3705225"/>
            <a:ext cx="7924800" cy="2667000"/>
          </a:xfrm>
          <a:effectLst>
            <a:reflection blurRad="6350" stA="50000" endA="300" endPos="38500" dist="50800" dir="5400000" sy="-100000" algn="bl" rotWithShape="0"/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[Divider picture]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371600"/>
            <a:ext cx="7924800" cy="1368000"/>
          </a:xfrm>
          <a:solidFill>
            <a:schemeClr val="accent3"/>
          </a:solidFill>
          <a:ln>
            <a:noFill/>
          </a:ln>
          <a:effectLst>
            <a:outerShdw blurRad="63500" dist="63500" dir="2700000" algn="tl" rotWithShape="0">
              <a:schemeClr val="bg2">
                <a:lumMod val="25000"/>
              </a:schemeClr>
            </a:outerShdw>
          </a:effectLst>
        </p:spPr>
        <p:txBody>
          <a:bodyPr vert="horz" wrap="square" lIns="274320" tIns="45720" rIns="27432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6600" b="0" cap="none" noProof="0" dirty="0" smtClean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 small 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 rot="213311">
            <a:off x="2424039" y="4142118"/>
            <a:ext cx="3381522" cy="1379041"/>
          </a:xfrm>
        </p:spPr>
        <p:txBody>
          <a:bodyPr anchor="b" anchorCtr="0"/>
          <a:lstStyle>
            <a:lvl1pPr marL="0" indent="0" algn="r">
              <a:buNone/>
              <a:defRPr sz="3200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Divider Subtitle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943600" y="3886200"/>
            <a:ext cx="2667000" cy="2438400"/>
          </a:xfrm>
          <a:effectLst>
            <a:outerShdw blurRad="50800" dist="38100" dir="2700000" algn="tl" rotWithShape="0">
              <a:schemeClr val="bg2">
                <a:lumMod val="25000"/>
                <a:alpha val="40000"/>
              </a:scheme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[Divider picture]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 hasCustomPrompt="1"/>
          </p:nvPr>
        </p:nvSpPr>
        <p:spPr>
          <a:xfrm rot="21422384">
            <a:off x="-70991" y="677558"/>
            <a:ext cx="8610600" cy="2971799"/>
          </a:xfrm>
          <a:solidFill>
            <a:schemeClr val="accent3"/>
          </a:solidFill>
          <a:ln>
            <a:noFill/>
          </a:ln>
          <a:effectLst>
            <a:outerShdw blurRad="63500" dist="63500" dir="2700000" algn="tl" rotWithShape="0">
              <a:schemeClr val="bg2">
                <a:lumMod val="25000"/>
              </a:schemeClr>
            </a:outerShdw>
          </a:effectLst>
        </p:spPr>
        <p:txBody>
          <a:bodyPr vert="horz" wrap="square" lIns="274320" tIns="45720" rIns="27432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16600" b="0" cap="none" noProof="0" dirty="0" smtClean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pic>
        <p:nvPicPr>
          <p:cNvPr id="5" name="Picture 4" descr="7_item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3048000"/>
            <a:ext cx="3416813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/>
          </p:cNvSpPr>
          <p:nvPr>
            <p:ph type="pic" sz="quarter" idx="13" hasCustomPrompt="1"/>
          </p:nvPr>
        </p:nvSpPr>
        <p:spPr>
          <a:xfrm rot="171744">
            <a:off x="458534" y="2971800"/>
            <a:ext cx="3810000" cy="3200400"/>
          </a:xfrm>
          <a:effectLst>
            <a:outerShdw blurRad="50800" dist="38100" dir="2700000" algn="tl" rotWithShape="0">
              <a:schemeClr val="bg2">
                <a:lumMod val="25000"/>
                <a:alpha val="40000"/>
              </a:scheme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[Divider picture]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 hasCustomPrompt="1"/>
          </p:nvPr>
        </p:nvSpPr>
        <p:spPr>
          <a:xfrm rot="21408721">
            <a:off x="-84303" y="296087"/>
            <a:ext cx="7712405" cy="2663625"/>
          </a:xfrm>
          <a:solidFill>
            <a:schemeClr val="accent3"/>
          </a:solidFill>
          <a:ln>
            <a:noFill/>
          </a:ln>
          <a:effectLst>
            <a:outerShdw blurRad="63500" dist="63500" dir="2700000" algn="tl" rotWithShape="0">
              <a:schemeClr val="bg2">
                <a:lumMod val="25000"/>
              </a:schemeClr>
            </a:outerShdw>
          </a:effectLst>
        </p:spPr>
        <p:txBody>
          <a:bodyPr vert="horz" wrap="square" lIns="274320" tIns="45720" rIns="27432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16600" b="0" cap="none" noProof="0" dirty="0" smtClean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pic>
        <p:nvPicPr>
          <p:cNvPr id="4" name="Picture 3" descr="7_item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678465">
            <a:off x="5211995" y="3139121"/>
            <a:ext cx="3004453" cy="3381375"/>
          </a:xfrm>
          <a:prstGeom prst="rect">
            <a:avLst/>
          </a:prstGeom>
        </p:spPr>
      </p:pic>
      <p:pic>
        <p:nvPicPr>
          <p:cNvPr id="5" name="Picture 4" descr="7_item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4038600"/>
            <a:ext cx="1511300" cy="9715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359149">
            <a:off x="-84489" y="304800"/>
            <a:ext cx="4603458" cy="1676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21391418">
            <a:off x="1887687" y="1800343"/>
            <a:ext cx="6665233" cy="2104724"/>
          </a:xfr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3FD255-6058-4B2D-8001-FFE09A18347D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E5D7D-09B1-4D0C-8C72-D8C7F1632B1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 rot="21385767">
            <a:off x="2041174" y="3939089"/>
            <a:ext cx="6659242" cy="2133600"/>
          </a:xfrm>
        </p:spPr>
        <p:txBody>
          <a:bodyPr/>
          <a:lstStyle>
            <a:lvl1pPr>
              <a:defRPr sz="2800">
                <a:solidFill>
                  <a:schemeClr val="accent2"/>
                </a:solidFill>
              </a:defRPr>
            </a:lvl1pPr>
            <a:lvl2pPr>
              <a:defRPr sz="2400">
                <a:solidFill>
                  <a:schemeClr val="accent2"/>
                </a:solidFill>
              </a:defRPr>
            </a:lvl2pPr>
            <a:lvl3pPr>
              <a:defRPr sz="2000">
                <a:solidFill>
                  <a:schemeClr val="accent2"/>
                </a:solidFill>
              </a:defRPr>
            </a:lvl3pPr>
            <a:lvl4pPr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9" name="Picture 8" descr="7_item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5029200"/>
            <a:ext cx="15113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5409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05000"/>
            <a:ext cx="4114800" cy="1676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381000"/>
            <a:ext cx="4495800" cy="3138277"/>
          </a:xfrm>
          <a:ln>
            <a:solidFill>
              <a:schemeClr val="accent1"/>
            </a:solidFill>
            <a:prstDash val="dash"/>
          </a:ln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3FD255-6058-4B2D-8001-FFE09A18347D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E5D7D-09B1-4D0C-8C72-D8C7F1632B1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685800" y="3886200"/>
            <a:ext cx="8223994" cy="2116708"/>
          </a:xfrm>
          <a:noFill/>
          <a:ln>
            <a:solidFill>
              <a:schemeClr val="accent4"/>
            </a:solidFill>
            <a:prstDash val="dash"/>
          </a:ln>
          <a:effectLst/>
        </p:spPr>
        <p:txBody>
          <a:bodyPr vert="horz" wrap="square" lIns="274320" tIns="9144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Aft>
                <a:spcPct val="0"/>
              </a:spcAft>
              <a:defRPr lang="en-US" sz="2800" smtClean="0">
                <a:solidFill>
                  <a:schemeClr val="accent3"/>
                </a:solidFill>
                <a:latin typeface="Candara" pitchFamily="34" charset="0"/>
                <a:ea typeface="+mn-ea"/>
                <a:cs typeface="Times New Roman" pitchFamily="18" charset="0"/>
              </a:defRPr>
            </a:lvl1pPr>
            <a:lvl2pPr algn="l" rtl="0" eaLnBrk="1" fontAlgn="base" hangingPunct="1">
              <a:spcAft>
                <a:spcPct val="0"/>
              </a:spcAft>
              <a:defRPr lang="en-US" sz="2800" smtClean="0">
                <a:solidFill>
                  <a:schemeClr val="accent3"/>
                </a:solidFill>
                <a:latin typeface="Candara" pitchFamily="34" charset="0"/>
                <a:ea typeface="+mn-ea"/>
                <a:cs typeface="Times New Roman" pitchFamily="18" charset="0"/>
              </a:defRPr>
            </a:lvl2pPr>
            <a:lvl3pPr algn="l" rtl="0" eaLnBrk="1" fontAlgn="base" hangingPunct="1">
              <a:spcAft>
                <a:spcPct val="0"/>
              </a:spcAft>
              <a:defRPr lang="en-US" sz="2800" smtClean="0">
                <a:solidFill>
                  <a:schemeClr val="accent3"/>
                </a:solidFill>
                <a:latin typeface="Candara" pitchFamily="34" charset="0"/>
                <a:ea typeface="+mn-ea"/>
                <a:cs typeface="Times New Roman" pitchFamily="18" charset="0"/>
              </a:defRPr>
            </a:lvl3pPr>
            <a:lvl4pPr algn="l" rtl="0" eaLnBrk="1" fontAlgn="base" hangingPunct="1">
              <a:spcAft>
                <a:spcPct val="0"/>
              </a:spcAft>
              <a:defRPr lang="en-US" sz="280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algn="l" rtl="0" eaLnBrk="1" fontAlgn="base" hangingPunct="1">
              <a:spcAft>
                <a:spcPct val="0"/>
              </a:spcAft>
              <a:defRPr lang="en-US" sz="280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48115409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1143000"/>
            <a:ext cx="2057400" cy="17065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21233509">
            <a:off x="525232" y="2953830"/>
            <a:ext cx="3568281" cy="3150737"/>
          </a:xfrm>
          <a:noFill/>
          <a:ln>
            <a:solidFill>
              <a:schemeClr val="accent2"/>
            </a:solidFill>
            <a:prstDash val="dash"/>
          </a:ln>
          <a:effectLst/>
        </p:spPr>
        <p:txBody>
          <a:bodyPr vert="horz" wrap="square" lIns="274320" tIns="9144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Aft>
                <a:spcPct val="0"/>
              </a:spcAft>
              <a:defRPr lang="en-US" sz="240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algn="l" rtl="0" eaLnBrk="1" fontAlgn="base" hangingPunct="1">
              <a:spcAft>
                <a:spcPct val="0"/>
              </a:spcAft>
              <a:defRPr lang="en-US" sz="240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algn="l" rtl="0" eaLnBrk="1" fontAlgn="base" hangingPunct="1">
              <a:spcAft>
                <a:spcPct val="0"/>
              </a:spcAft>
              <a:defRPr lang="en-US" sz="240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algn="l" rtl="0" eaLnBrk="1" fontAlgn="base" hangingPunct="1">
              <a:spcAft>
                <a:spcPct val="0"/>
              </a:spcAft>
              <a:defRPr lang="en-US" sz="240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algn="l" rtl="0" eaLnBrk="1" fontAlgn="base" hangingPunct="1">
              <a:spcAft>
                <a:spcPct val="0"/>
              </a:spcAft>
              <a:defRPr lang="en-US" sz="2400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8400" y="1143000"/>
            <a:ext cx="2362200" cy="17065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266068">
            <a:off x="4659874" y="3208633"/>
            <a:ext cx="4267200" cy="2895743"/>
          </a:xfrm>
          <a:noFill/>
          <a:ln>
            <a:solidFill>
              <a:schemeClr val="accent2"/>
            </a:solidFill>
            <a:prstDash val="dash"/>
          </a:ln>
          <a:effectLst/>
        </p:spPr>
        <p:txBody>
          <a:bodyPr vert="horz" wrap="square" lIns="274320" tIns="9144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Aft>
                <a:spcPct val="0"/>
              </a:spcAft>
              <a:defRPr lang="en-US" sz="240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algn="l" rtl="0" eaLnBrk="1" fontAlgn="base" hangingPunct="1">
              <a:spcAft>
                <a:spcPct val="0"/>
              </a:spcAft>
              <a:defRPr lang="en-US" sz="240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algn="l" rtl="0" eaLnBrk="1" fontAlgn="base" hangingPunct="1">
              <a:spcAft>
                <a:spcPct val="0"/>
              </a:spcAft>
              <a:defRPr lang="en-US" sz="240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algn="l" rtl="0" eaLnBrk="1" fontAlgn="base" hangingPunct="1">
              <a:spcAft>
                <a:spcPct val="0"/>
              </a:spcAft>
              <a:defRPr lang="en-US" sz="240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algn="l" rtl="0" eaLnBrk="1" fontAlgn="base" hangingPunct="1">
              <a:spcAft>
                <a:spcPct val="0"/>
              </a:spcAft>
              <a:defRPr lang="en-US" sz="2400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3FD255-6058-4B2D-8001-FFE09A18347D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E5D7D-09B1-4D0C-8C72-D8C7F1632B1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85800" y="1143000"/>
            <a:ext cx="3429000" cy="16764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dist="63500" dir="2700000" algn="tl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4320" tIns="45720" rIns="27432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cxnSp>
        <p:nvCxnSpPr>
          <p:cNvPr id="13" name="Curved Connector 12"/>
          <p:cNvCxnSpPr>
            <a:stCxn id="5" idx="2"/>
            <a:endCxn id="6" idx="0"/>
          </p:cNvCxnSpPr>
          <p:nvPr/>
        </p:nvCxnSpPr>
        <p:spPr>
          <a:xfrm rot="5400000">
            <a:off x="6985758" y="2769225"/>
            <a:ext cx="363406" cy="52407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4" idx="3"/>
          </p:cNvCxnSpPr>
          <p:nvPr/>
        </p:nvCxnSpPr>
        <p:spPr>
          <a:xfrm rot="5400000">
            <a:off x="3529617" y="3449369"/>
            <a:ext cx="1443755" cy="33621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00153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3FD255-6058-4B2D-8001-FFE09A18347D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E5D7D-09B1-4D0C-8C72-D8C7F1632B1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743200"/>
            <a:ext cx="7924800" cy="2743200"/>
          </a:xfrm>
          <a:noFill/>
          <a:effectLst/>
        </p:spPr>
        <p:txBody>
          <a:bodyPr/>
          <a:lstStyle>
            <a:lvl1pPr algn="ctr">
              <a:defRPr sz="14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1905000"/>
            <a:ext cx="7924800" cy="6858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Divider Subtitle</a:t>
            </a:r>
          </a:p>
        </p:txBody>
      </p:sp>
    </p:spTree>
    <p:extLst>
      <p:ext uri="{BB962C8B-B14F-4D97-AF65-F5344CB8AC3E}">
        <p14:creationId xmlns:p14="http://schemas.microsoft.com/office/powerpoint/2010/main" val="3917439818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 subtitl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3FD255-6058-4B2D-8001-FFE09A18347D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E5D7D-09B1-4D0C-8C72-D8C7F1632B1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524000"/>
            <a:ext cx="5715000" cy="2133600"/>
          </a:xfrm>
          <a:solidFill>
            <a:schemeClr val="accent3"/>
          </a:solidFill>
          <a:ln>
            <a:noFill/>
          </a:ln>
          <a:effectLst>
            <a:outerShdw blurRad="63500" dist="63500" dir="2700000" algn="tl" rotWithShape="0">
              <a:schemeClr val="bg2"/>
            </a:outerShdw>
          </a:effectLst>
        </p:spPr>
        <p:txBody>
          <a:bodyPr vert="horz" wrap="square" lIns="274320" tIns="45720" rIns="27432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10500" b="0" cap="none" noProof="0" dirty="0" smtClean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00800" y="1524000"/>
            <a:ext cx="2057400" cy="2133600"/>
          </a:xfrm>
        </p:spPr>
        <p:txBody>
          <a:bodyPr anchor="b" anchorCtr="0"/>
          <a:lstStyle>
            <a:lvl1pPr marL="0" indent="0" algn="ctr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Divider Subtitle</a:t>
            </a:r>
          </a:p>
        </p:txBody>
      </p:sp>
    </p:spTree>
    <p:extLst>
      <p:ext uri="{BB962C8B-B14F-4D97-AF65-F5344CB8AC3E}">
        <p14:creationId xmlns:p14="http://schemas.microsoft.com/office/powerpoint/2010/main" val="39174398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 rot="209385">
            <a:off x="144510" y="759438"/>
            <a:ext cx="8847168" cy="2514600"/>
          </a:xfrm>
          <a:noFill/>
          <a:effectLst/>
        </p:spPr>
        <p:txBody>
          <a:bodyPr/>
          <a:lstStyle>
            <a:lvl1pPr algn="ctr">
              <a:defRPr sz="19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 rot="21205963">
            <a:off x="3773985" y="4387793"/>
            <a:ext cx="4813189" cy="685800"/>
          </a:xfrm>
        </p:spPr>
        <p:txBody>
          <a:bodyPr anchor="t" anchorCtr="0"/>
          <a:lstStyle>
            <a:lvl1pPr marL="0" indent="0" algn="r">
              <a:buFontTx/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83FD255-6058-4B2D-8001-FFE09A18347D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2EE5D7D-09B1-4D0C-8C72-D8C7F1632B1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Curved Connector 6"/>
          <p:cNvCxnSpPr/>
          <p:nvPr/>
        </p:nvCxnSpPr>
        <p:spPr>
          <a:xfrm rot="16200000" flipH="1">
            <a:off x="7353300" y="3543300"/>
            <a:ext cx="685800" cy="457200"/>
          </a:xfrm>
          <a:prstGeom prst="curvedConnector3">
            <a:avLst>
              <a:gd name="adj1" fmla="val 300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7_item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4572000"/>
            <a:ext cx="18669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3FD255-6058-4B2D-8001-FFE09A18347D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E5D7D-09B1-4D0C-8C72-D8C7F1632B1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924800" cy="1143000"/>
          </a:xfrm>
          <a:noFill/>
          <a:effectLst/>
        </p:spPr>
        <p:txBody>
          <a:bodyPr anchor="t" anchorCtr="0"/>
          <a:lstStyle>
            <a:lvl1pPr algn="l"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39818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2 Image 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-76200" y="609600"/>
            <a:ext cx="4876800" cy="1981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876800" y="1143000"/>
            <a:ext cx="3733800" cy="1447800"/>
          </a:xfrm>
        </p:spPr>
        <p:txBody>
          <a:bodyPr anchor="ctr" anchorCtr="0"/>
          <a:lstStyle>
            <a:lvl1pPr>
              <a:defRPr sz="2800"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85800" y="2971800"/>
            <a:ext cx="3581400" cy="3302000"/>
          </a:xfrm>
          <a:effectLst>
            <a:innerShdw blurRad="38100" dist="381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picture</a:t>
            </a:r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876800" y="2971800"/>
            <a:ext cx="3733800" cy="3302000"/>
          </a:xfrm>
          <a:effectLst>
            <a:innerShdw blurRad="38100" dist="381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picture</a:t>
            </a:r>
            <a:endParaRPr lang="en-US" dirty="0"/>
          </a:p>
        </p:txBody>
      </p:sp>
      <p:cxnSp>
        <p:nvCxnSpPr>
          <p:cNvPr id="10" name="Curved Connector 9"/>
          <p:cNvCxnSpPr/>
          <p:nvPr/>
        </p:nvCxnSpPr>
        <p:spPr>
          <a:xfrm>
            <a:off x="4267200" y="3733800"/>
            <a:ext cx="609600" cy="533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4267200" y="4800600"/>
            <a:ext cx="609600" cy="419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flipV="1">
            <a:off x="4267200" y="4876800"/>
            <a:ext cx="609600" cy="533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>
            <a:off x="4267200" y="3918004"/>
            <a:ext cx="609600" cy="228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4267200" y="4038600"/>
            <a:ext cx="609600" cy="533400"/>
          </a:xfrm>
          <a:prstGeom prst="curvedConnector3">
            <a:avLst>
              <a:gd name="adj1" fmla="val 695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flipV="1">
            <a:off x="4267200" y="5029200"/>
            <a:ext cx="609600" cy="533400"/>
          </a:xfrm>
          <a:prstGeom prst="curvedConnector3">
            <a:avLst>
              <a:gd name="adj1" fmla="val 656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>
            <a:off x="4267200" y="4343400"/>
            <a:ext cx="609600" cy="419100"/>
          </a:xfrm>
          <a:prstGeom prst="curvedConnector3">
            <a:avLst>
              <a:gd name="adj1" fmla="val 421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10800000">
            <a:off x="4267200" y="4191000"/>
            <a:ext cx="609600" cy="381000"/>
          </a:xfrm>
          <a:prstGeom prst="curvedConnector3">
            <a:avLst>
              <a:gd name="adj1" fmla="val 643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4267200" y="3810000"/>
            <a:ext cx="609600" cy="228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10800000">
            <a:off x="4267200" y="5029200"/>
            <a:ext cx="609600" cy="381000"/>
          </a:xfrm>
          <a:prstGeom prst="curvedConnector3">
            <a:avLst>
              <a:gd name="adj1" fmla="val 65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0800000" flipV="1">
            <a:off x="4267200" y="5334000"/>
            <a:ext cx="609600" cy="304800"/>
          </a:xfrm>
          <a:prstGeom prst="curvedConnector3">
            <a:avLst>
              <a:gd name="adj1" fmla="val 669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98C3A-B083-4784-A4B1-F16B0C2CA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143000"/>
            <a:ext cx="7924800" cy="1447800"/>
          </a:xfrm>
          <a:noFill/>
          <a:effectLst/>
        </p:spPr>
        <p:txBody>
          <a:bodyPr/>
          <a:lstStyle>
            <a:lvl1pPr algn="r">
              <a:defRPr sz="1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5800" y="2971800"/>
            <a:ext cx="7696200" cy="990600"/>
          </a:xfrm>
        </p:spPr>
        <p:txBody>
          <a:bodyPr anchor="t" anchorCtr="0"/>
          <a:lstStyle>
            <a:lvl1pPr marL="0" indent="0" algn="r"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6172200"/>
            <a:ext cx="7924800" cy="6096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buNone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Disclaimer</a:t>
            </a:r>
          </a:p>
        </p:txBody>
      </p:sp>
      <p:pic>
        <p:nvPicPr>
          <p:cNvPr id="5" name="Picture 4" descr="7_item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8518303">
            <a:off x="5266383" y="1318417"/>
            <a:ext cx="2457689" cy="295974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isclaimer 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28600" y="609600"/>
            <a:ext cx="8534400" cy="2514600"/>
          </a:xfrm>
          <a:noFill/>
          <a:effectLst/>
        </p:spPr>
        <p:txBody>
          <a:bodyPr/>
          <a:lstStyle>
            <a:lvl1pPr algn="ctr">
              <a:defRPr sz="17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 rot="21120377">
            <a:off x="333684" y="4194673"/>
            <a:ext cx="3453244" cy="1752600"/>
          </a:xfrm>
          <a:ln>
            <a:solidFill>
              <a:schemeClr val="accent2"/>
            </a:solidFill>
            <a:prstDash val="dash"/>
          </a:ln>
        </p:spPr>
        <p:txBody>
          <a:bodyPr anchor="t" anchorCtr="0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6172200"/>
            <a:ext cx="7924800" cy="6096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buNone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Disclaimer</a:t>
            </a:r>
          </a:p>
        </p:txBody>
      </p:sp>
      <p:pic>
        <p:nvPicPr>
          <p:cNvPr id="5" name="Picture 4" descr="7_item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678465">
            <a:off x="5211995" y="3139121"/>
            <a:ext cx="3004453" cy="3381375"/>
          </a:xfrm>
          <a:prstGeom prst="rect">
            <a:avLst/>
          </a:prstGeom>
        </p:spPr>
      </p:pic>
      <p:pic>
        <p:nvPicPr>
          <p:cNvPr id="6" name="Picture 5" descr="7_item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4038600"/>
            <a:ext cx="1511300" cy="9715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Image sqr 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95400" y="838200"/>
            <a:ext cx="7315200" cy="1905000"/>
          </a:xfrm>
          <a:noFill/>
          <a:effectLst/>
        </p:spPr>
        <p:txBody>
          <a:bodyPr/>
          <a:lstStyle>
            <a:lvl1pPr algn="r">
              <a:defRPr sz="16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200400" y="2743200"/>
            <a:ext cx="5410200" cy="990600"/>
          </a:xfrm>
        </p:spPr>
        <p:txBody>
          <a:bodyPr anchor="t" anchorCtr="0"/>
          <a:lstStyle>
            <a:lvl1pPr marL="0" indent="0" algn="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181600" y="3810000"/>
            <a:ext cx="3429000" cy="2743200"/>
          </a:xfrm>
          <a:effectLst>
            <a:outerShdw blurRad="38100" algn="ctr" rotWithShape="0">
              <a:prstClr val="black">
                <a:alpha val="87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[Title picture]</a:t>
            </a:r>
            <a:endParaRPr lang="en-US" dirty="0"/>
          </a:p>
        </p:txBody>
      </p:sp>
      <p:pic>
        <p:nvPicPr>
          <p:cNvPr id="7" name="Picture 6" descr="7_item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5029200"/>
            <a:ext cx="1511300" cy="971550"/>
          </a:xfrm>
          <a:prstGeom prst="rect">
            <a:avLst/>
          </a:prstGeom>
        </p:spPr>
      </p:pic>
      <p:pic>
        <p:nvPicPr>
          <p:cNvPr id="8" name="Picture 7" descr="7_item-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952625"/>
            <a:ext cx="4389655" cy="52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Image r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 rot="301863">
            <a:off x="74196" y="1135511"/>
            <a:ext cx="4931613" cy="1908795"/>
          </a:xfrm>
          <a:noFill/>
          <a:effectLst/>
        </p:spPr>
        <p:txBody>
          <a:bodyPr anchor="b" anchorCtr="0"/>
          <a:lstStyle>
            <a:lvl1pPr algn="r">
              <a:defRPr sz="6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 rot="21358177">
            <a:off x="448205" y="3521369"/>
            <a:ext cx="4122509" cy="2057400"/>
          </a:xfrm>
        </p:spPr>
        <p:txBody>
          <a:bodyPr anchor="b" anchorCtr="0"/>
          <a:lstStyle>
            <a:lvl1pPr marL="0" indent="0" algn="r"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1143000"/>
            <a:ext cx="3429000" cy="4953000"/>
          </a:xfrm>
          <a:effectLst>
            <a:outerShdw blurRad="38100" algn="ctr" rotWithShape="0">
              <a:prstClr val="black">
                <a:alpha val="87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[Title picture]</a:t>
            </a:r>
            <a:endParaRPr lang="en-US" dirty="0"/>
          </a:p>
        </p:txBody>
      </p:sp>
      <p:pic>
        <p:nvPicPr>
          <p:cNvPr id="5" name="Picture 4" descr="7_item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5410200"/>
            <a:ext cx="2088052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2438401"/>
            <a:ext cx="7467600" cy="609600"/>
          </a:xfrm>
        </p:spPr>
        <p:txBody>
          <a:bodyPr anchor="b"/>
          <a:lstStyle>
            <a:lvl1pPr marL="0" indent="0" algn="r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3FD255-6058-4B2D-8001-FFE09A18347D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E5D7D-09B1-4D0C-8C72-D8C7F1632B1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-76200" y="457200"/>
            <a:ext cx="7924800" cy="1849053"/>
          </a:xfrm>
          <a:solidFill>
            <a:schemeClr val="accent3"/>
          </a:solidFill>
          <a:ln>
            <a:noFill/>
          </a:ln>
          <a:effectLst>
            <a:outerShdw blurRad="63500" dist="63500" dir="2700000" algn="tl" rotWithShape="0">
              <a:schemeClr val="bg2">
                <a:lumMod val="25000"/>
              </a:schemeClr>
            </a:outerShdw>
          </a:effectLst>
        </p:spPr>
        <p:txBody>
          <a:bodyPr vert="horz" wrap="square" lIns="274320" tIns="45720" rIns="274320" bIns="45720" numCol="1" anchor="ctr" anchorCtr="0" compatLnSpc="1">
            <a:prstTxWarp prst="textNoShape">
              <a:avLst/>
            </a:prstTxWarp>
          </a:bodyPr>
          <a:lstStyle>
            <a:lvl1pPr algn="r">
              <a:defRPr lang="en-US" sz="15000" b="0" cap="none" noProof="0" dirty="0" smtClean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pic>
        <p:nvPicPr>
          <p:cNvPr id="7" name="Picture 6" descr="7_item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678465">
            <a:off x="5211995" y="3139121"/>
            <a:ext cx="3004453" cy="3381375"/>
          </a:xfrm>
          <a:prstGeom prst="rect">
            <a:avLst/>
          </a:prstGeom>
        </p:spPr>
      </p:pic>
      <p:pic>
        <p:nvPicPr>
          <p:cNvPr id="9" name="Picture 8" descr="7_item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4038600"/>
            <a:ext cx="15113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8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4038601"/>
            <a:ext cx="7924800" cy="990600"/>
          </a:xfrm>
        </p:spPr>
        <p:txBody>
          <a:bodyPr anchor="t" anchorCtr="0"/>
          <a:lstStyle>
            <a:lvl1pPr marL="0" indent="0" algn="r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3FD255-6058-4B2D-8001-FFE09A18347D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E5D7D-09B1-4D0C-8C72-D8C7F1632B1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86200" y="2590800"/>
            <a:ext cx="4724400" cy="1368000"/>
          </a:xfrm>
          <a:solidFill>
            <a:schemeClr val="accent3"/>
          </a:solidFill>
          <a:ln>
            <a:noFill/>
          </a:ln>
          <a:effectLst>
            <a:outerShdw blurRad="63500" dist="63500" dir="2700000" algn="tl" rotWithShape="0">
              <a:schemeClr val="bg2">
                <a:lumMod val="25000"/>
              </a:schemeClr>
            </a:outerShdw>
          </a:effectLst>
        </p:spPr>
        <p:txBody>
          <a:bodyPr vert="horz" wrap="square" lIns="274320" tIns="45720" rIns="27432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8800" b="0" cap="none" noProof="0" dirty="0" smtClean="0">
                <a:solidFill>
                  <a:schemeClr val="bg2"/>
                </a:solidFill>
              </a:defRPr>
            </a:lvl1pPr>
          </a:lstStyle>
          <a:p>
            <a:pPr lvl="0" algn="r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pic>
        <p:nvPicPr>
          <p:cNvPr id="7" name="Picture 6" descr="7_item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971800"/>
            <a:ext cx="15113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8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 sqr 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2057400"/>
            <a:ext cx="3124200" cy="1828800"/>
          </a:xfrm>
        </p:spPr>
        <p:txBody>
          <a:bodyPr anchor="t" anchorCtr="0"/>
          <a:lstStyle>
            <a:lvl1pPr marL="0" indent="0" algn="r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Divider Subtitle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505200" y="1905000"/>
            <a:ext cx="5451529" cy="4800600"/>
          </a:xfrm>
          <a:effectLst>
            <a:outerShdw blurRad="38100" algn="ctr" rotWithShape="0">
              <a:prstClr val="black">
                <a:alpha val="87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[Divider picture]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-76200" y="228600"/>
            <a:ext cx="5943600" cy="1600200"/>
          </a:xfrm>
          <a:solidFill>
            <a:schemeClr val="accent3"/>
          </a:solidFill>
          <a:ln>
            <a:noFill/>
          </a:ln>
          <a:effectLst>
            <a:outerShdw blurRad="63500" dist="63500" dir="2700000" algn="tl" rotWithShape="0">
              <a:schemeClr val="bg2">
                <a:lumMod val="25000"/>
              </a:schemeClr>
            </a:outerShdw>
          </a:effectLst>
        </p:spPr>
        <p:txBody>
          <a:bodyPr vert="horz" wrap="square" lIns="274320" tIns="45720" rIns="274320" bIns="45720" numCol="1" anchor="ctr" anchorCtr="0" compatLnSpc="1">
            <a:prstTxWarp prst="textNoShape">
              <a:avLst/>
            </a:prstTxWarp>
          </a:bodyPr>
          <a:lstStyle>
            <a:lvl1pPr algn="r">
              <a:defRPr lang="en-US" sz="11500" b="0" cap="none" noProof="0" dirty="0" smtClean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43000"/>
            <a:ext cx="3429000" cy="16764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dist="63500" dir="2700000" algn="tl" rotWithShape="0">
              <a:schemeClr val="bg2">
                <a:lumMod val="25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43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4800" y="1143000"/>
            <a:ext cx="449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32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 pitchFamily="34" charset="0"/>
                <a:cs typeface="Times New Roman" pitchFamily="18" charset="0"/>
              </a:defRPr>
            </a:lvl1pPr>
          </a:lstStyle>
          <a:p>
            <a:fld id="{783FD255-6058-4B2D-8001-FFE09A18347D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800" y="6229350"/>
            <a:ext cx="4495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ndara" pitchFamily="34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685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ndara" pitchFamily="34" charset="0"/>
                <a:cs typeface="Times New Roman" pitchFamily="18" charset="0"/>
              </a:defRPr>
            </a:lvl1pPr>
          </a:lstStyle>
          <a:p>
            <a:fld id="{82EE5D7D-09B1-4D0C-8C72-D8C7F1632B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8000">
          <a:solidFill>
            <a:schemeClr val="bg2"/>
          </a:solidFill>
          <a:latin typeface="Candara" pitchFamily="34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0" indent="-342900" algn="l" rtl="0" eaLnBrk="1" fontAlgn="base" hangingPunct="1">
        <a:spcBef>
          <a:spcPts val="0"/>
        </a:spcBef>
        <a:spcAft>
          <a:spcPct val="0"/>
        </a:spcAft>
        <a:buNone/>
        <a:defRPr sz="3200">
          <a:solidFill>
            <a:schemeClr val="tx2"/>
          </a:solidFill>
          <a:latin typeface="Candara" pitchFamily="34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2"/>
          </a:solidFill>
          <a:latin typeface="Candara" pitchFamily="34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Candara" pitchFamily="34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</a:t>
            </a:r>
            <a:r>
              <a:rPr lang="zh-CN" altLang="en-US" dirty="0" smtClean="0"/>
              <a:t>整理发布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823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SCHEMEID" val="10010191"/>
  <p:tag name="VBSTYLEID" val="10010011"/>
  <p:tag name="VBKEEPTEMPLATE" val="0"/>
  <p:tag name="VBMOOD" val="6"/>
  <p:tag name="VBPRESENTATIONTRANSITION" val="ppEffectUncoverLeftUp"/>
</p:tagLst>
</file>

<file path=ppt/theme/theme1.xml><?xml version="1.0" encoding="utf-8"?>
<a:theme xmlns:a="http://schemas.openxmlformats.org/drawingml/2006/main" name="Typo11K">
  <a:themeElements>
    <a:clrScheme name="Typo11K">
      <a:dk1>
        <a:srgbClr val="A5AF3B"/>
      </a:dk1>
      <a:lt1>
        <a:srgbClr val="EBE5DC"/>
      </a:lt1>
      <a:dk2>
        <a:srgbClr val="097D80"/>
      </a:dk2>
      <a:lt2>
        <a:srgbClr val="F8F1EA"/>
      </a:lt2>
      <a:accent1>
        <a:srgbClr val="F27E0B"/>
      </a:accent1>
      <a:accent2>
        <a:srgbClr val="A5AF3B"/>
      </a:accent2>
      <a:accent3>
        <a:srgbClr val="D6156C"/>
      </a:accent3>
      <a:accent4>
        <a:srgbClr val="BA9D00"/>
      </a:accent4>
      <a:accent5>
        <a:srgbClr val="097D80"/>
      </a:accent5>
      <a:accent6>
        <a:srgbClr val="4CC7C8"/>
      </a:accent6>
      <a:hlink>
        <a:srgbClr val="C7F30B"/>
      </a:hlink>
      <a:folHlink>
        <a:srgbClr val="76AB10"/>
      </a:folHlink>
    </a:clrScheme>
    <a:fontScheme name="PPP_SSPOR_TXT_Yoga_On_The_Beach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P_SSPOR_TXT_Yoga_On_The_Bea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SPOR_TXT_Yoga_On_The_Beac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SPOR_TXT_Yoga_On_The_Beac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SPOR_TXT_Yoga_On_The_Beac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SPOR_TXT_Yoga_On_The_Beac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SPOR_TXT_Yoga_On_The_Beac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SPOR_TXT_Yoga_On_The_Beac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SPOR_TXT_Yoga_On_The_Beac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SPOR_TXT_Yoga_On_The_Beac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SPOR_TXT_Yoga_On_The_Beac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SPOR_TXT_Yoga_On_The_Beac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SPOR_TXT_Yoga_On_The_Beac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SPOR_TXT_Yoga_On_The_Beach 13">
        <a:dk1>
          <a:srgbClr val="000000"/>
        </a:dk1>
        <a:lt1>
          <a:srgbClr val="B2B2B2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D5D5D5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SPOR_TXT_Yoga_On_The_Beach 14">
        <a:dk1>
          <a:srgbClr val="000000"/>
        </a:dk1>
        <a:lt1>
          <a:srgbClr val="B2B2B2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D5D5D5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SPOR_TXT_Yoga_On_The_Beach 15">
        <a:dk1>
          <a:srgbClr val="000000"/>
        </a:dk1>
        <a:lt1>
          <a:srgbClr val="B2B2B2"/>
        </a:lt1>
        <a:dk2>
          <a:srgbClr val="0033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D5D5D5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SPOR_TXT_Yoga_On_The_Beach 16">
        <a:dk1>
          <a:srgbClr val="000000"/>
        </a:dk1>
        <a:lt1>
          <a:srgbClr val="B2B2B2"/>
        </a:lt1>
        <a:dk2>
          <a:srgbClr val="6633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D5D5D5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Candara</vt:lpstr>
      <vt:lpstr>Times New Roman</vt:lpstr>
      <vt:lpstr>Typo11K</vt:lpstr>
      <vt:lpstr>PowerPoint 演示文稿</vt:lpstr>
    </vt:vector>
  </TitlesOfParts>
  <Company>Your Company Name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Your User Name</dc:creator>
  <cp:lastModifiedBy>YANGS-PC</cp:lastModifiedBy>
  <cp:revision>5</cp:revision>
  <dcterms:created xsi:type="dcterms:W3CDTF">2012-01-04T07:42:48Z</dcterms:created>
  <dcterms:modified xsi:type="dcterms:W3CDTF">2016-03-01T14:22:08Z</dcterms:modified>
</cp:coreProperties>
</file>