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embeddedFontLst>
    <p:embeddedFont>
      <p:font typeface="Calisto MT" panose="020B0604020202020204" charset="0"/>
      <p:regular r:id="rId4"/>
      <p:bold r:id="rId5"/>
      <p:italic r:id="rId6"/>
      <p:boldItalic r:id="rId7"/>
    </p:embeddedFont>
  </p:embeddedFontLst>
  <p:custDataLst>
    <p:tags r:id="rId8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528" y="2204864"/>
            <a:ext cx="4824536" cy="1470025"/>
          </a:xfrm>
        </p:spPr>
        <p:txBody>
          <a:bodyPr anchor="b" anchorCtr="0"/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3674889"/>
            <a:ext cx="4824536" cy="1143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en-US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FD7FA141-B91D-48B9-A704-E671906BB8EE}" type="datetimeFigureOut">
              <a:rPr lang="zh-TW" altLang="en-US" smtClean="0"/>
              <a:pPr/>
              <a:t>2016/3/1</a:t>
            </a:fld>
            <a:endParaRPr lang="zh-TW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04D00B1-4DA0-4065-AE09-C4F6E4C065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Image v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00192" y="2852936"/>
            <a:ext cx="2590800" cy="3395464"/>
          </a:xfrm>
          <a:prstGeom prst="round2DiagRect">
            <a:avLst>
              <a:gd name="adj1" fmla="val 12745"/>
              <a:gd name="adj2" fmla="val 0"/>
            </a:avLst>
          </a:prstGeom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051720" y="1268760"/>
            <a:ext cx="4248472" cy="49796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D00B1-4DA0-4065-AE09-C4F6E4C0659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28600" y="260648"/>
            <a:ext cx="8686800" cy="583535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物件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D00B1-4DA0-4065-AE09-C4F6E4C0659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123728" y="1268760"/>
            <a:ext cx="6677372" cy="490344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Imag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116633"/>
            <a:ext cx="8686800" cy="108012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267744" y="1371600"/>
            <a:ext cx="6264696" cy="4876800"/>
          </a:xfrm>
          <a:prstGeom prst="round2DiagRect">
            <a:avLst>
              <a:gd name="adj1" fmla="val 7608"/>
              <a:gd name="adj2" fmla="val 0"/>
            </a:avLst>
          </a:prstGeom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9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[Title Picture]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D00B1-4DA0-4065-AE09-C4F6E4C0659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1828800"/>
            <a:ext cx="8686800" cy="3429000"/>
          </a:xfrm>
          <a:prstGeom prst="round2DiagRect">
            <a:avLst/>
          </a:prstGeom>
          <a:solidFill>
            <a:schemeClr val="bg1">
              <a:alpha val="80000"/>
            </a:schemeClr>
          </a:solidFill>
          <a:ln cmpd="dbl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0" rtlCol="0" anchor="b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5400" b="1" noProof="0" dirty="0">
                <a:solidFill>
                  <a:schemeClr val="tx1"/>
                </a:solidFill>
                <a:latin typeface="Calisto MT" pitchFamily="18" charset="0"/>
                <a:ea typeface="+mj-ea"/>
                <a:cs typeface="Arial" pitchFamily="34" charset="0"/>
              </a:defRPr>
            </a:lvl1pPr>
          </a:lstStyle>
          <a:p>
            <a:pPr lvl="0" algn="ctr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10000"/>
            <a:ext cx="7772400" cy="1143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en-US" noProof="0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Image ho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528" y="599951"/>
            <a:ext cx="4824536" cy="1470025"/>
          </a:xfrm>
        </p:spPr>
        <p:txBody>
          <a:bodyPr anchor="b" anchorCtr="0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2069976"/>
            <a:ext cx="4824536" cy="1143000"/>
          </a:xfrm>
        </p:spPr>
        <p:txBody>
          <a:bodyPr/>
          <a:lstStyle>
            <a:lvl1pPr marL="0" indent="0" algn="l">
              <a:buFontTx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  <a:endParaRPr lang="en-US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FD7FA141-B91D-48B9-A704-E671906BB8EE}" type="datetimeFigureOut">
              <a:rPr lang="zh-TW" altLang="en-US" smtClean="0"/>
              <a:pPr/>
              <a:t>2016/3/1</a:t>
            </a:fld>
            <a:endParaRPr lang="zh-TW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04D00B1-4DA0-4065-AE09-C4F6E4C0659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Picture Placeholder 19"/>
          <p:cNvSpPr>
            <a:spLocks noGrp="1"/>
          </p:cNvSpPr>
          <p:nvPr>
            <p:ph type="pic" sz="quarter" idx="11" hasCustomPrompt="1"/>
          </p:nvPr>
        </p:nvSpPr>
        <p:spPr>
          <a:xfrm>
            <a:off x="-468560" y="3212976"/>
            <a:ext cx="6264696" cy="2736304"/>
          </a:xfrm>
          <a:prstGeom prst="round2DiagRect">
            <a:avLst>
              <a:gd name="adj1" fmla="val 12335"/>
              <a:gd name="adj2" fmla="val 0"/>
            </a:avLst>
          </a:prstGeom>
          <a:noFill/>
          <a:effectLst/>
        </p:spPr>
        <p:txBody>
          <a:bodyPr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[Title Picture]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區段標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87624" y="4005064"/>
            <a:ext cx="3983360" cy="1728192"/>
          </a:xfrm>
        </p:spPr>
        <p:txBody>
          <a:bodyPr/>
          <a:lstStyle>
            <a:lvl1pPr algn="ctr">
              <a:buFontTx/>
              <a:buNone/>
              <a:defRPr sz="200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624" y="1556793"/>
            <a:ext cx="3983360" cy="2448272"/>
          </a:xfrm>
        </p:spPr>
        <p:txBody>
          <a:bodyPr anchor="b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  <a:endParaRPr lang="en-US" noProof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Image sq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87624" y="4005064"/>
            <a:ext cx="3983360" cy="1728192"/>
          </a:xfrm>
        </p:spPr>
        <p:txBody>
          <a:bodyPr/>
          <a:lstStyle>
            <a:lvl1pPr algn="ctr">
              <a:buFontTx/>
              <a:buNone/>
              <a:defRPr sz="200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624" y="1556793"/>
            <a:ext cx="3983360" cy="2448272"/>
          </a:xfrm>
        </p:spPr>
        <p:txBody>
          <a:bodyPr anchor="b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  <a:endParaRPr lang="en-US" noProof="0" smtClean="0"/>
          </a:p>
        </p:txBody>
      </p:sp>
      <p:sp>
        <p:nvSpPr>
          <p:cNvPr id="4" name="Picture Placeholder 19"/>
          <p:cNvSpPr>
            <a:spLocks noGrp="1"/>
          </p:cNvSpPr>
          <p:nvPr>
            <p:ph type="pic" sz="quarter" idx="11" hasCustomPrompt="1"/>
          </p:nvPr>
        </p:nvSpPr>
        <p:spPr>
          <a:xfrm>
            <a:off x="6228184" y="1844824"/>
            <a:ext cx="2232248" cy="2232248"/>
          </a:xfrm>
          <a:prstGeom prst="ellipse">
            <a:avLst/>
          </a:prstGeom>
          <a:noFill/>
          <a:effectLst/>
        </p:spPr>
        <p:txBody>
          <a:bodyPr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[Divider Picture]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Image v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87624" y="4581128"/>
            <a:ext cx="3672408" cy="1270730"/>
          </a:xfrm>
        </p:spPr>
        <p:txBody>
          <a:bodyPr/>
          <a:lstStyle>
            <a:lvl1pPr algn="l">
              <a:buFontTx/>
              <a:buNone/>
              <a:defRPr sz="200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624" y="2780927"/>
            <a:ext cx="3672408" cy="1800201"/>
          </a:xfrm>
        </p:spPr>
        <p:txBody>
          <a:bodyPr anchor="b" anchorCtr="0"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  <a:endParaRPr lang="en-US" noProof="0" smtClean="0"/>
          </a:p>
        </p:txBody>
      </p:sp>
      <p:sp>
        <p:nvSpPr>
          <p:cNvPr id="4" name="Picture Placeholder 19"/>
          <p:cNvSpPr>
            <a:spLocks noGrp="1"/>
          </p:cNvSpPr>
          <p:nvPr>
            <p:ph type="pic" sz="quarter" idx="14" hasCustomPrompt="1"/>
          </p:nvPr>
        </p:nvSpPr>
        <p:spPr>
          <a:xfrm rot="233992">
            <a:off x="4919024" y="1613963"/>
            <a:ext cx="3960440" cy="4752528"/>
          </a:xfrm>
          <a:prstGeom prst="round2DiagRect">
            <a:avLst>
              <a:gd name="adj1" fmla="val 13889"/>
              <a:gd name="adj2" fmla="val 0"/>
            </a:avLst>
          </a:prstGeom>
          <a:noFill/>
          <a:effectLst/>
        </p:spPr>
        <p:txBody>
          <a:bodyPr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[Divider Picture]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Image ho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87624" y="4869160"/>
            <a:ext cx="3983360" cy="1152128"/>
          </a:xfrm>
        </p:spPr>
        <p:txBody>
          <a:bodyPr/>
          <a:lstStyle>
            <a:lvl1pPr algn="l">
              <a:buFontTx/>
              <a:buNone/>
              <a:defRPr sz="200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624" y="3717032"/>
            <a:ext cx="3983360" cy="1152128"/>
          </a:xfrm>
        </p:spPr>
        <p:txBody>
          <a:bodyPr anchor="t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  <a:endParaRPr lang="en-US" noProof="0" smtClean="0"/>
          </a:p>
        </p:txBody>
      </p:sp>
      <p:sp>
        <p:nvSpPr>
          <p:cNvPr id="4" name="Picture Placeholder 19"/>
          <p:cNvSpPr>
            <a:spLocks noGrp="1"/>
          </p:cNvSpPr>
          <p:nvPr>
            <p:ph type="pic" sz="quarter" idx="11" hasCustomPrompt="1"/>
          </p:nvPr>
        </p:nvSpPr>
        <p:spPr>
          <a:xfrm>
            <a:off x="1187624" y="1484784"/>
            <a:ext cx="4248472" cy="2223864"/>
          </a:xfrm>
          <a:prstGeom prst="round2DiagRect">
            <a:avLst/>
          </a:prstGeom>
          <a:noFill/>
          <a:effectLst/>
        </p:spPr>
        <p:txBody>
          <a:bodyPr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[Divider Picture]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Image smal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9632" y="4365105"/>
            <a:ext cx="3744416" cy="1368152"/>
          </a:xfrm>
        </p:spPr>
        <p:txBody>
          <a:bodyPr/>
          <a:lstStyle>
            <a:lvl1pPr algn="ctr">
              <a:buFontTx/>
              <a:buNone/>
              <a:defRPr sz="200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5616" y="2636912"/>
            <a:ext cx="3983360" cy="1728193"/>
          </a:xfrm>
        </p:spPr>
        <p:txBody>
          <a:bodyPr anchor="b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  <a:endParaRPr lang="en-US" noProof="0" smtClean="0"/>
          </a:p>
        </p:txBody>
      </p:sp>
      <p:sp>
        <p:nvSpPr>
          <p:cNvPr id="4" name="Picture Placeholder 19"/>
          <p:cNvSpPr>
            <a:spLocks noGrp="1"/>
          </p:cNvSpPr>
          <p:nvPr>
            <p:ph type="pic" sz="quarter" idx="11" hasCustomPrompt="1"/>
          </p:nvPr>
        </p:nvSpPr>
        <p:spPr>
          <a:xfrm rot="296706">
            <a:off x="394767" y="844319"/>
            <a:ext cx="1922140" cy="1735832"/>
          </a:xfrm>
          <a:prstGeom prst="foldedCorner">
            <a:avLst>
              <a:gd name="adj" fmla="val 19372"/>
            </a:avLst>
          </a:prstGeom>
          <a:noFill/>
          <a:effectLst/>
        </p:spPr>
        <p:txBody>
          <a:bodyPr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[Divider Picture]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68077"/>
            <a:ext cx="8686800" cy="8286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79712" y="1268760"/>
            <a:ext cx="6935688" cy="4903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38125"/>
            <a:ext cx="86868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86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latin typeface="Calisto MT" pitchFamily="18" charset="0"/>
              </a:defRPr>
            </a:lvl1pPr>
          </a:lstStyle>
          <a:p>
            <a:fld id="{FD7FA141-B91D-48B9-A704-E671906BB8EE}" type="datetimeFigureOut">
              <a:rPr lang="zh-TW" altLang="en-US" smtClean="0"/>
              <a:pPr/>
              <a:t>2016/3/1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Calisto MT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Calisto MT" pitchFamily="18" charset="0"/>
              </a:defRPr>
            </a:lvl1pPr>
          </a:lstStyle>
          <a:p>
            <a:fld id="{004D00B1-4DA0-4065-AE09-C4F6E4C065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sto MT" pitchFamily="18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Tx/>
        <a:buBlip>
          <a:blip r:embed="rId18"/>
        </a:buBlip>
        <a:defRPr sz="2800" b="0">
          <a:solidFill>
            <a:schemeClr val="tx2"/>
          </a:solidFill>
          <a:latin typeface="Calisto MT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Tx/>
        <a:buBlip>
          <a:blip r:embed="rId18"/>
        </a:buBlip>
        <a:defRPr sz="2400" b="0">
          <a:solidFill>
            <a:schemeClr val="tx2"/>
          </a:solidFill>
          <a:latin typeface="Calisto MT" pitchFamily="18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Tx/>
        <a:buBlip>
          <a:blip r:embed="rId18"/>
        </a:buBlip>
        <a:defRPr sz="2000" b="0">
          <a:solidFill>
            <a:schemeClr val="tx2"/>
          </a:solidFill>
          <a:latin typeface="Calisto MT" pitchFamily="18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Tx/>
        <a:buBlip>
          <a:blip r:embed="rId18"/>
        </a:buBlip>
        <a:defRPr sz="1800" b="0">
          <a:solidFill>
            <a:schemeClr val="tx2"/>
          </a:solidFill>
          <a:latin typeface="Calisto MT" pitchFamily="18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Tx/>
        <a:buBlip>
          <a:blip r:embed="rId18"/>
        </a:buBlip>
        <a:defRPr sz="1800" b="0">
          <a:solidFill>
            <a:schemeClr val="tx2"/>
          </a:solidFill>
          <a:latin typeface="Calisto MT" pitchFamily="18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51pptmoban.com/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   </a:t>
            </a:r>
            <a:r>
              <a:rPr lang="en-US" altLang="zh-CN" dirty="0">
                <a:hlinkClick r:id="rId3"/>
              </a:rPr>
              <a:t>www.51pptmoban.com</a:t>
            </a:r>
            <a:r>
              <a:rPr lang="en-US" altLang="zh-CN" dirty="0"/>
              <a:t> </a:t>
            </a:r>
            <a:r>
              <a:rPr lang="zh-CN" altLang="en-US" dirty="0"/>
              <a:t>整理发布</a:t>
            </a:r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2347972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286913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SCHEMEID" val="10010229"/>
  <p:tag name="VBSTYLEID" val="10010006"/>
  <p:tag name="VBKEEPTEMPLATE" val="0"/>
  <p:tag name="VBMOOD" val="6"/>
  <p:tag name="VBPRESENTATIONTRANSITION" val="ppEffectUncoverLeftU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LAYOUTID" val="106017"/>
  <p:tag name="VBANIMATE" val="1"/>
</p:tagLst>
</file>

<file path=ppt/theme/theme1.xml><?xml version="1.0" encoding="utf-8"?>
<a:theme xmlns:a="http://schemas.openxmlformats.org/drawingml/2006/main" name="Ppro_A_04">
  <a:themeElements>
    <a:clrScheme name="Ppro_4">
      <a:dk1>
        <a:srgbClr val="10234C"/>
      </a:dk1>
      <a:lt1>
        <a:srgbClr val="E4E4DC"/>
      </a:lt1>
      <a:dk2>
        <a:srgbClr val="175192"/>
      </a:dk2>
      <a:lt2>
        <a:srgbClr val="B6B2A6"/>
      </a:lt2>
      <a:accent1>
        <a:srgbClr val="925717"/>
      </a:accent1>
      <a:accent2>
        <a:srgbClr val="5C9DE5"/>
      </a:accent2>
      <a:accent3>
        <a:srgbClr val="545454"/>
      </a:accent3>
      <a:accent4>
        <a:srgbClr val="172892"/>
      </a:accent4>
      <a:accent5>
        <a:srgbClr val="CBA276"/>
      </a:accent5>
      <a:accent6>
        <a:srgbClr val="175192"/>
      </a:accent6>
      <a:hlink>
        <a:srgbClr val="5C9DE5"/>
      </a:hlink>
      <a:folHlink>
        <a:srgbClr val="1A1818"/>
      </a:folHlink>
    </a:clrScheme>
    <a:fontScheme name="Office 佈景主題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6</Words>
  <Application>Microsoft Office PowerPoint</Application>
  <PresentationFormat>全屏显示(4:3)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Calisto MT</vt:lpstr>
      <vt:lpstr>Ppro_A_04</vt:lpstr>
      <vt:lpstr>PowerPoint 演示文稿</vt:lpstr>
      <vt:lpstr>PowerPoint 演示文稿</vt:lpstr>
    </vt:vector>
  </TitlesOfParts>
  <Company>Your Company Name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Your User Name</dc:creator>
  <cp:lastModifiedBy>YANGS-PC</cp:lastModifiedBy>
  <cp:revision>4</cp:revision>
  <dcterms:created xsi:type="dcterms:W3CDTF">2012-01-04T07:43:26Z</dcterms:created>
  <dcterms:modified xsi:type="dcterms:W3CDTF">2016-03-01T14:22:25Z</dcterms:modified>
</cp:coreProperties>
</file>