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12AD-B58E-815E-ABC0-57E83D4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CA64A-56E8-87A1-5C9A-98C0414D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2B96-FC95-CE64-86D1-992301F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A2D0-C290-5A9B-2489-9C815F8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8F73-7F01-B586-93E9-CD51B8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09C7-CAD7-829A-B258-133576B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B3AFF-7EB6-0FC8-B109-82E3333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009B-5DD4-074D-34BF-11A6621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C5DC-54B1-8473-28F1-30C317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4816-BF6A-FECD-7D98-53C7289C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B5E54-B13F-61D5-F9A3-DE03F7A8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5CFC6-9888-782C-8E9A-2DC42DF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DDA1-00CA-D80E-A41F-FFF429BB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1237-9E2B-B866-43A2-C2836AB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378BC-D59F-7598-2A01-A4B2072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617-4865-FCAB-FB52-7D87604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0516E-B82F-62A8-6AA3-803155F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24B8-E4D9-C3CA-30AD-22AA158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C62F-116F-A919-F4F5-FEF9BE8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D76D-44B6-D734-9E4B-5359B62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BFF-F90A-7E31-8510-EE3CD15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ED3-8D7C-D48D-853E-2159FEBB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3546-470D-4ACD-0A49-DF407F2A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1591-D966-47F4-18D4-520C510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5BD91-2C2D-F473-1921-CCFB63F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70A3-5163-BA59-4B51-941147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EED8-F7C8-9D18-C9FA-2B181F2D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9605-32EF-E152-9C4E-BE6359C0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9DE2-45F8-C63A-8DCC-70941E3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0CEA-409E-8483-C897-D29B55B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AFE7-3A9D-116A-6F1F-7804BF5A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BD65-D1A5-BD68-4741-A013790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355DA-1C39-938B-CB9E-55EB130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5D24-1CC0-45DF-C782-CCD84DD3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ECE1C-F7A1-7E75-0526-53F13428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55C88-E387-8318-AEAC-6A7DEBF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7F1E-DCAA-1A06-0214-EAAF1F2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F68C-AD5F-AB3E-C7E4-C055387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725F1-3A2F-B6AB-EF1B-62449A2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C4AF-3949-2699-B410-DAE9F58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2159-DE38-4B8F-D00C-531E6E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CE5D-81BF-E562-F829-B2C523C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D1892-8EC2-02F5-A080-7D971DF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2E9A-BE82-3F4D-2D61-A1D682B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29AE8-4779-8A5C-EB51-6C158FD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1880-7A16-B1AB-D634-52D13C1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6C1-0F29-7E25-5260-4172444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EA12-6F10-322F-6E0F-605EEA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276A-0A36-BACD-D6C6-67672DD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BB9D-BF28-C0E4-AB66-4818FD8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D08D-0E35-EED5-87A3-71F4240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DCBA-1C18-DB56-07DC-A6F0E9D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923B-84D7-B667-86F1-3A5CA97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76864-773E-F1B4-B94D-CAAF66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CB81F-C274-2126-B8B2-B3D581D6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4B1D-28E7-5968-62E4-EDE82C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097-DA5C-52BE-03DA-6E3A9AB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482B-2E90-B255-637A-4549890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8FB72-48D8-1BBC-0F5C-1E4A6DA9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1827-A477-0296-5CD9-7247BD4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0EDA-39E4-0CA5-71D5-B1FEEB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35D8-D4E6-4899-B6AF-0AC3573A97A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F7CC-DC6F-835A-0C13-43984A38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B4DA-5F49-CDF4-0543-9C91AA17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63CE-2F7F-88FA-3447-46D4E79F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print()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B7E4D-6BBD-E6D5-DFBF-FD7FC117B24B}"/>
              </a:ext>
            </a:extLst>
          </p:cNvPr>
          <p:cNvSpPr txBox="1"/>
          <p:nvPr/>
        </p:nvSpPr>
        <p:spPr>
          <a:xfrm>
            <a:off x="9836458" y="6267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41217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5F994FE9-F4FC-757F-93EA-BF3C49C3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697" y="1443541"/>
            <a:ext cx="3284737" cy="3599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"123"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'123'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DA66CDC4-C061-110F-77DF-1872FA4D4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5" y="1443541"/>
            <a:ext cx="3628686" cy="3599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"ni hao"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'ni hao'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ni</a:t>
            </a: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hao</a:t>
            </a:r>
            <a:r>
              <a:rPr kumimoji="0" lang="zh-CN" altLang="zh-CN" sz="40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00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3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FE2297C-AEFA-0D68-AB42-B20B5D43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3" y="787087"/>
            <a:ext cx="3985386" cy="483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aaa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"ni hao“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18369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"aaa"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'aaa'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43E71D-3A19-3947-0988-FCEC8B2C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134" y="787087"/>
            <a:ext cx="2989921" cy="483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aaa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"aaa"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'aaa'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37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7C8F0A5-F84D-2960-D048-C5E7A380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13" y="689432"/>
            <a:ext cx="3433953" cy="483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"ni"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"hao“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18369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"a + b"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04F3AB-C8F3-7E79-8E63-D8B7ACF19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950" y="689432"/>
            <a:ext cx="3433953" cy="483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"a + b"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44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1612F5E-C724-C8D0-78DA-540B52D8F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35" y="260310"/>
            <a:ext cx="3954929" cy="6062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"nihao "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98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3ED288-7907-7A04-0590-611F4294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697861"/>
            <a:ext cx="9658905" cy="5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6F5C94-16DC-C558-B982-756F63EC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04" y="859700"/>
            <a:ext cx="11406591" cy="22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7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149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print()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zhang</dc:creator>
  <cp:lastModifiedBy>646450551@qq.com</cp:lastModifiedBy>
  <cp:revision>21</cp:revision>
  <dcterms:created xsi:type="dcterms:W3CDTF">2022-09-11T01:32:53Z</dcterms:created>
  <dcterms:modified xsi:type="dcterms:W3CDTF">2023-05-23T18:55:53Z</dcterms:modified>
</cp:coreProperties>
</file>