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012AD-B58E-815E-ABC0-57E83D465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3CA64A-56E8-87A1-5C9A-98C0414D5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112B96-FC95-CE64-86D1-992301F4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35D8-D4E6-4899-B6AF-0AC3573A97A1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BFA2D0-C290-5A9B-2489-9C815F8F0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CB8F73-7F01-B586-93E9-CD51B8766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48A7-11CE-435D-9BC1-24ED5F63E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280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409C7-CAD7-829A-B258-133576B9C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DB3AFF-7EB6-0FC8-B109-82E33333D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4E009B-5DD4-074D-34BF-11A6621AE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35D8-D4E6-4899-B6AF-0AC3573A97A1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EDC5DC-54B1-8473-28F1-30C317731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A14816-BF6A-FECD-7D98-53C7289C3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48A7-11CE-435D-9BC1-24ED5F63E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94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AB5E54-B13F-61D5-F9A3-DE03F7A880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55CFC6-9888-782C-8E9A-2DC42DFE2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1EDDA1-00CA-D80E-A41F-FFF429BB8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35D8-D4E6-4899-B6AF-0AC3573A97A1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5F1237-9E2B-B866-43A2-C2836AB17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2378BC-D59F-7598-2A01-A4B207204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48A7-11CE-435D-9BC1-24ED5F63E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25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28E617-4865-FCAB-FB52-7D876042D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00516E-B82F-62A8-6AA3-803155FFD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5324B8-E4D9-C3CA-30AD-22AA158D6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35D8-D4E6-4899-B6AF-0AC3573A97A1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59C62F-116F-A919-F4F5-FEF9BE858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92D76D-44B6-D734-9E4B-5359B6262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48A7-11CE-435D-9BC1-24ED5F63E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680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70BFF-F90A-7E31-8510-EE3CD1586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876ED3-8D7C-D48D-853E-2159FEBBC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3F3546-470D-4ACD-0A49-DF407F2A0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35D8-D4E6-4899-B6AF-0AC3573A97A1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181591-D966-47F4-18D4-520C510B2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95BD91-2C2D-F473-1921-CCFB63F27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48A7-11CE-435D-9BC1-24ED5F63E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345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870A3-5163-BA59-4B51-9411476FE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4BEED8-F7C8-9D18-C9FA-2B181F2DA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C09605-32EF-E152-9C4E-BE6359C09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D99DE2-45F8-C63A-8DCC-70941E353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35D8-D4E6-4899-B6AF-0AC3573A97A1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920CEA-409E-8483-C897-D29B55BF0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5EAFE7-3A9D-116A-6F1F-7804BF5A0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48A7-11CE-435D-9BC1-24ED5F63E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304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8ABD65-D1A5-BD68-4741-A01379024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4355DA-1C39-938B-CB9E-55EB130B3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425D24-1CC0-45DF-C782-CCD84DD32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CECE1C-F7A1-7E75-0526-53F134281A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A855C88-E387-8318-AEAC-6A7DEBF92D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2807F1E-DCAA-1A06-0214-EAAF1F29A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35D8-D4E6-4899-B6AF-0AC3573A97A1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84CF68C-AD5F-AB3E-C7E4-C055387CD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8725F1-3A2F-B6AB-EF1B-62449A239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48A7-11CE-435D-9BC1-24ED5F63E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610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37C4AF-3949-2699-B410-DAE9F5835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4F2159-DE38-4B8F-D00C-531E6EE09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35D8-D4E6-4899-B6AF-0AC3573A97A1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D9CE5D-81BF-E562-F829-B2C523CF2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ACD1892-8EC2-02F5-A080-7D971DFEA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48A7-11CE-435D-9BC1-24ED5F63E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698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F62E9A-BE82-3F4D-2D61-A1D682B25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35D8-D4E6-4899-B6AF-0AC3573A97A1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229AE8-4779-8A5C-EB51-6C158FD6D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E81880-7A16-B1AB-D634-52D13C1DB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48A7-11CE-435D-9BC1-24ED5F63E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060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6DD6C1-0F29-7E25-5260-4172444E6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FDEA12-6F10-322F-6E0F-605EEA0F6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83276A-0A36-BACD-D6C6-67672DDF6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8ABB9D-BF28-C0E4-AB66-4818FD8E4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35D8-D4E6-4899-B6AF-0AC3573A97A1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12D08D-0E35-EED5-87A3-71F4240D8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8CDCBA-1C18-DB56-07DC-A6F0E9D86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48A7-11CE-435D-9BC1-24ED5F63E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154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E4923B-84D7-B667-86F1-3A5CA9773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2576864-773E-F1B4-B94D-CAAF668A58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FCB81F-C274-2126-B8B2-B3D581D62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234B1D-28E7-5968-62E4-EDE82C523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35D8-D4E6-4899-B6AF-0AC3573A97A1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869097-DA5C-52BE-03DA-6E3A9AB04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D6482B-2E90-B255-637A-454989097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648A7-11CE-435D-9BC1-24ED5F63E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051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738FB72-48D8-1BBC-0F5C-1E4A6DA94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F41827-A477-0296-5CD9-7247BD4EB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B90EDA-39E4-0CA5-71D5-B1FEEB8FF6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A35D8-D4E6-4899-B6AF-0AC3573A97A1}" type="datetimeFigureOut">
              <a:rPr lang="zh-CN" altLang="en-US" smtClean="0"/>
              <a:t>2023/7/5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A4F7CC-DC6F-835A-0C13-43984A38F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1CB4DA-5F49-CDF4-0543-9C91AA176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648A7-11CE-435D-9BC1-24ED5F63E3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448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B63CE-2F7F-88FA-3447-46D4E79FFE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input()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71B7E4D-6BBD-E6D5-DFBF-FD7FC117B24B}"/>
              </a:ext>
            </a:extLst>
          </p:cNvPr>
          <p:cNvSpPr txBox="1"/>
          <p:nvPr/>
        </p:nvSpPr>
        <p:spPr>
          <a:xfrm>
            <a:off x="9836458" y="626763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上课老师：张老师</a:t>
            </a:r>
          </a:p>
        </p:txBody>
      </p:sp>
    </p:spTree>
    <p:extLst>
      <p:ext uri="{BB962C8B-B14F-4D97-AF65-F5344CB8AC3E}">
        <p14:creationId xmlns:p14="http://schemas.microsoft.com/office/powerpoint/2010/main" val="4121779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D11472E8-953A-1036-848F-BA78E266D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538" y="1198453"/>
            <a:ext cx="3400290" cy="35999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b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type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))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1293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73D7DC0-83AE-1931-07F5-824A72D1C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106" y="1225085"/>
            <a:ext cx="4480714" cy="35999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4000" dirty="0">
                <a:solidFill>
                  <a:srgbClr val="1836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输入："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b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11BB7D6-17FB-4F6A-7DA1-72149BE77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5391" y="1225085"/>
            <a:ext cx="5569153" cy="23688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4000" dirty="0">
                <a:solidFill>
                  <a:srgbClr val="1836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输入："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373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240929C-AC98-3B1F-FA85-DD4237517E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336" y="701303"/>
            <a:ext cx="7374135" cy="35999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"请输入第一个数："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"请输入第二个数："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3042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ED14DB99-33A0-E11A-E7D8-7532E2BFF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819" y="1102514"/>
            <a:ext cx="5219699" cy="427123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"请输入第一个数："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"请输入第二个数："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282C2CE-1B60-250B-92AE-D2FBBE3FC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7940" y="1102514"/>
            <a:ext cx="5910592" cy="25476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"请输入第一个数："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))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input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"请输入第二个数："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))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0827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5D4B1B6-4635-AA32-8D83-16456C1BE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32" y="314325"/>
            <a:ext cx="9144000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904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1CAD138-299C-66D6-692E-DB61D59D3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986" y="409113"/>
            <a:ext cx="6706386" cy="275133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E2F6B5E-5088-0CD0-D517-05729B888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986" y="3972387"/>
            <a:ext cx="51054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349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6CB476D-1094-B61E-3AC9-6C61853A6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869" y="378696"/>
            <a:ext cx="5208477" cy="55235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x1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"11"</a:t>
            </a:r>
            <a:b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x2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"12"</a:t>
            </a:r>
            <a:b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x3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x1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x2</a:t>
            </a:r>
            <a:b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x3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x4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x1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x2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x4</a:t>
            </a:r>
            <a:r>
              <a:rPr kumimoji="0" lang="zh-CN" altLang="zh-CN" sz="4000" b="0" i="0" u="none" strike="noStrike" cap="none" normalizeH="0" baseline="0" dirty="0">
                <a:ln>
                  <a:noFill/>
                </a:ln>
                <a:solidFill>
                  <a:srgbClr val="63A35C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4112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202</Words>
  <Application>Microsoft Office PowerPoint</Application>
  <PresentationFormat>宽屏</PresentationFormat>
  <Paragraphs>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微软雅黑</vt:lpstr>
      <vt:lpstr>Arial</vt:lpstr>
      <vt:lpstr>Office 主题​​</vt:lpstr>
      <vt:lpstr>input()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print</dc:title>
  <dc:creator>zhang</dc:creator>
  <cp:lastModifiedBy>chang zhang</cp:lastModifiedBy>
  <cp:revision>20</cp:revision>
  <dcterms:created xsi:type="dcterms:W3CDTF">2022-09-11T01:32:53Z</dcterms:created>
  <dcterms:modified xsi:type="dcterms:W3CDTF">2023-07-05T11:26:26Z</dcterms:modified>
</cp:coreProperties>
</file>