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9D2370-C278-D758-B7D0-6684B2B1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387348"/>
            <a:ext cx="7963270" cy="591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200">
                <a:solidFill>
                  <a:srgbClr val="9698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#&lt;class 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’&gt;</a:t>
            </a:r>
            <a:endParaRPr kumimoji="0" lang="en-US" altLang="zh-CN" sz="3200" b="0" i="0" u="none" strike="noStrike" cap="none" normalizeH="0" baseline="0">
              <a:ln>
                <a:noFill/>
              </a:ln>
              <a:solidFill>
                <a:srgbClr val="96989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"100“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#字符串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#&lt;class 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’&gt;</a:t>
            </a:r>
            <a:endParaRPr kumimoji="0" lang="en-US" altLang="zh-CN" sz="3200" b="0" i="0" u="none" strike="noStrike" cap="none" normalizeH="0" baseline="0">
              <a:ln>
                <a:noFill/>
              </a:ln>
              <a:solidFill>
                <a:srgbClr val="96989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100.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		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en-US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#&lt;class 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877B55-7CF9-D9DC-0E68-B787F043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3" y="233678"/>
            <a:ext cx="8719054" cy="6062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#变量名只能包含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aA_5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_aA5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aA_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4000" dirty="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1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35F215-016A-2201-D1A7-CEAEB7CF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7" y="476368"/>
            <a:ext cx="6066854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fen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dirty="0">
                <a:solidFill>
                  <a:srgbClr val="9698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英语单词是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5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95514C-EDA0-F24F-C2DE-26EB10EA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812260"/>
            <a:ext cx="11024335" cy="48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979DA2-D34E-D3E7-EC5C-3200072D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445309"/>
            <a:ext cx="12192000" cy="2345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2CB993-269B-ABA6-2DD1-677D6351E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" y="3688541"/>
            <a:ext cx="12192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134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变量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25</cp:revision>
  <dcterms:created xsi:type="dcterms:W3CDTF">2022-09-11T01:32:53Z</dcterms:created>
  <dcterms:modified xsi:type="dcterms:W3CDTF">2023-07-04T08:04:12Z</dcterms:modified>
</cp:coreProperties>
</file>