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5" r:id="rId4"/>
    <p:sldId id="268" r:id="rId5"/>
    <p:sldId id="258" r:id="rId6"/>
    <p:sldId id="259" r:id="rId7"/>
    <p:sldId id="260" r:id="rId8"/>
    <p:sldId id="261" r:id="rId9"/>
    <p:sldId id="262" r:id="rId10"/>
    <p:sldId id="264" r:id="rId11"/>
    <p:sldId id="266" r:id="rId12"/>
    <p:sldId id="265" r:id="rId13"/>
    <p:sldId id="267" r:id="rId14"/>
    <p:sldId id="273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A98F6-AAB8-4859-A945-98E6331C14C6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F3DA5-0E18-4581-8494-EA35D83DF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74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F3DA5-0E18-4581-8494-EA35D83DFC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012AD-B58E-815E-ABC0-57E83D46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CA64A-56E8-87A1-5C9A-98C0414D5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12B96-FC95-CE64-86D1-992301F4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FA2D0-C290-5A9B-2489-9C815F8F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B8F73-7F01-B586-93E9-CD51B876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8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409C7-CAD7-829A-B258-133576B9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B3AFF-7EB6-0FC8-B109-82E33333D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E009B-5DD4-074D-34BF-11A6621A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DC5DC-54B1-8473-28F1-30C31773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14816-BF6A-FECD-7D98-53C7289C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B5E54-B13F-61D5-F9A3-DE03F7A88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55CFC6-9888-782C-8E9A-2DC42DFE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EDDA1-00CA-D80E-A41F-FFF429BB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F1237-9E2B-B866-43A2-C2836AB1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378BC-D59F-7598-2A01-A4B20720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8E617-4865-FCAB-FB52-7D876042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0516E-B82F-62A8-6AA3-803155FF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324B8-E4D9-C3CA-30AD-22AA158D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9C62F-116F-A919-F4F5-FEF9BE85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2D76D-44B6-D734-9E4B-5359B626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8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BFF-F90A-7E31-8510-EE3CD158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76ED3-8D7C-D48D-853E-2159FEBB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F3546-470D-4ACD-0A49-DF407F2A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1591-D966-47F4-18D4-520C510B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5BD91-2C2D-F473-1921-CCFB63F2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870A3-5163-BA59-4B51-9411476F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BEED8-F7C8-9D18-C9FA-2B181F2DA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09605-32EF-E152-9C4E-BE6359C0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99DE2-45F8-C63A-8DCC-70941E35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20CEA-409E-8483-C897-D29B55B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EAFE7-3A9D-116A-6F1F-7804BF5A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0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ABD65-D1A5-BD68-4741-A0137902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355DA-1C39-938B-CB9E-55EB130B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25D24-1CC0-45DF-C782-CCD84DD32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CECE1C-F7A1-7E75-0526-53F134281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855C88-E387-8318-AEAC-6A7DEBF92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807F1E-DCAA-1A06-0214-EAAF1F29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4CF68C-AD5F-AB3E-C7E4-C055387C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8725F1-3A2F-B6AB-EF1B-62449A23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1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7C4AF-3949-2699-B410-DAE9F583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F2159-DE38-4B8F-D00C-531E6EE0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D9CE5D-81BF-E562-F829-B2C523CF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CD1892-8EC2-02F5-A080-7D971DF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62E9A-BE82-3F4D-2D61-A1D682B2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229AE8-4779-8A5C-EB51-6C158FD6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E81880-7A16-B1AB-D634-52D13C1D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6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DD6C1-0F29-7E25-5260-4172444E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DEA12-6F10-322F-6E0F-605EEA0F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3276A-0A36-BACD-D6C6-67672DDF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ABB9D-BF28-C0E4-AB66-4818FD8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2D08D-0E35-EED5-87A3-71F4240D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CDCBA-1C18-DB56-07DC-A6F0E9D8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5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4923B-84D7-B667-86F1-3A5CA977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76864-773E-F1B4-B94D-CAAF668A5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CB81F-C274-2126-B8B2-B3D581D6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34B1D-28E7-5968-62E4-EDE82C52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69097-DA5C-52BE-03DA-6E3A9AB0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6482B-2E90-B255-637A-45498909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5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38FB72-48D8-1BBC-0F5C-1E4A6DA9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41827-A477-0296-5CD9-7247BD4EB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90EDA-39E4-0CA5-71D5-B1FEEB8FF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35D8-D4E6-4899-B6AF-0AC3573A97A1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4F7CC-DC6F-835A-0C13-43984A38F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CB4DA-5F49-CDF4-0543-9C91AA17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B63CE-2F7F-88FA-3447-46D4E79FF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1B7E4D-6BBD-E6D5-DFBF-FD7FC117B24B}"/>
              </a:ext>
            </a:extLst>
          </p:cNvPr>
          <p:cNvSpPr txBox="1"/>
          <p:nvPr/>
        </p:nvSpPr>
        <p:spPr>
          <a:xfrm>
            <a:off x="9836458" y="6267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上课老师：张老师</a:t>
            </a:r>
          </a:p>
        </p:txBody>
      </p:sp>
    </p:spTree>
    <p:extLst>
      <p:ext uri="{BB962C8B-B14F-4D97-AF65-F5344CB8AC3E}">
        <p14:creationId xmlns:p14="http://schemas.microsoft.com/office/powerpoint/2010/main" val="4121779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878B62-9CD8-2490-5BD1-35E6B295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" y="271185"/>
            <a:ext cx="12192000" cy="377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6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181F84-70C4-EEFF-40AB-35DF0D22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42" y="500283"/>
            <a:ext cx="7669012" cy="585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F7F422-004E-4D36-A2DF-F1BA77F5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88" y="568865"/>
            <a:ext cx="10997423" cy="42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5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722377-AF1E-7308-A8FF-574BF8AB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63" y="375348"/>
            <a:ext cx="6459106" cy="61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3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77D8A3C-4271-6CC6-F3C2-C1E3B75B5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48" y="485228"/>
            <a:ext cx="4394447" cy="5523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89198EF-93DC-4FD5-825D-AB21EFFD8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699" y="493435"/>
            <a:ext cx="3608680" cy="27535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65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586C58-9DB2-AF5D-0A90-3FE1514A8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552450"/>
            <a:ext cx="108870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5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A583A2B-6EBB-5CE2-AE7E-1166DE246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3" y="0"/>
            <a:ext cx="8564332" cy="64468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#算术运算符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% </a:t>
            </a: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num1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4000">
                <a:solidFill>
                  <a:srgbClr val="A71D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res1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num2    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#3.33333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res2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num1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num2   </a:t>
            </a: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#3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res3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num1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num2   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3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4E17510-9C96-A4FF-C980-AEA847CBA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94" y="743042"/>
            <a:ext cx="11444837" cy="27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6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A555D7-4535-9C09-72CA-F2D7E9CD1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2" y="863769"/>
            <a:ext cx="11035161" cy="19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5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C3A01F1-3425-2F19-DE4D-743F3445C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76" y="415498"/>
            <a:ext cx="7099188" cy="5811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#比较运算符</a:t>
            </a:r>
            <a:b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36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True</a:t>
            </a:r>
            <a:r>
              <a:rPr kumimoji="0" lang="en-US" altLang="zh-CN" sz="3600" b="0" i="0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en-US" altLang="zh-CN" sz="36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False</a:t>
            </a:r>
            <a:r>
              <a:rPr kumimoji="0" lang="en-US" altLang="zh-CN" sz="3600" b="0" i="0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kumimoji="0" lang="en-US" altLang="zh-CN" sz="36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&gt;= </a:t>
            </a:r>
            <a:r>
              <a:rPr kumimoji="0" lang="en-US" altLang="zh-CN" sz="36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&lt;= </a:t>
            </a:r>
            <a:r>
              <a:rPr kumimoji="0" lang="en-US" altLang="zh-CN" sz="36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3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kumimoji="0" lang="en-US" altLang="zh-CN" sz="3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zh-CN" sz="3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num1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num2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==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num2</a:t>
            </a:r>
            <a:r>
              <a:rPr kumimoji="0" lang="en-US" altLang="zh-CN" sz="3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	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!=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num2</a:t>
            </a:r>
            <a:r>
              <a:rPr kumimoji="0" lang="en-US" altLang="zh-CN" sz="3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	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56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C2756C-2E60-60FB-0F35-E3FE236A0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210"/>
            <a:ext cx="12192000" cy="644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8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BA8415-49FF-39D7-0FC1-07C6D762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25" y="753723"/>
            <a:ext cx="12488974" cy="535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7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F3D9139-D31F-1C1E-A8A8-2C25C3C9A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60" y="0"/>
            <a:ext cx="10369119" cy="64468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#逻辑运算符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not(非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40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取反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(与)  or(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and True</a:t>
            </a:r>
            <a:r>
              <a:rPr kumimoji="0" lang="zh-CN" altLang="en-US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True and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False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True or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False </a:t>
            </a:r>
            <a:r>
              <a:rPr lang="en-US" altLang="zh-CN" sz="4000">
                <a:solidFill>
                  <a:srgbClr val="A71D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	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kumimoji="0" lang="en-US" altLang="zh-CN" sz="4000" b="0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or False </a:t>
            </a:r>
            <a:r>
              <a:rPr lang="en-US" altLang="zh-CN" sz="4000">
                <a:solidFill>
                  <a:srgbClr val="A71D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not Ture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000">
                <a:solidFill>
                  <a:srgbClr val="A71D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	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1147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78B2C0-78A8-81D0-06F6-84845A07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83" y="392546"/>
            <a:ext cx="7188555" cy="60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9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225</Words>
  <Application>Microsoft Office PowerPoint</Application>
  <PresentationFormat>宽屏</PresentationFormat>
  <Paragraphs>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Office 主题​​</vt:lpstr>
      <vt:lpstr>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</dc:title>
  <dc:creator>zhang</dc:creator>
  <cp:lastModifiedBy>chang zhang</cp:lastModifiedBy>
  <cp:revision>49</cp:revision>
  <dcterms:created xsi:type="dcterms:W3CDTF">2022-09-11T01:32:53Z</dcterms:created>
  <dcterms:modified xsi:type="dcterms:W3CDTF">2023-08-06T09:30:28Z</dcterms:modified>
</cp:coreProperties>
</file>