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57" r:id="rId6"/>
    <p:sldId id="263" r:id="rId7"/>
    <p:sldId id="264" r:id="rId8"/>
    <p:sldId id="269" r:id="rId9"/>
    <p:sldId id="259" r:id="rId10"/>
    <p:sldId id="276" r:id="rId11"/>
    <p:sldId id="268" r:id="rId12"/>
    <p:sldId id="277" r:id="rId13"/>
    <p:sldId id="27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012AD-B58E-815E-ABC0-57E83D465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3CA64A-56E8-87A1-5C9A-98C0414D5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12B96-FC95-CE64-86D1-992301F4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FA2D0-C290-5A9B-2489-9C815F8F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B8F73-7F01-B586-93E9-CD51B876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28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409C7-CAD7-829A-B258-133576B9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DB3AFF-7EB6-0FC8-B109-82E33333D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E009B-5DD4-074D-34BF-11A6621A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DC5DC-54B1-8473-28F1-30C31773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A14816-BF6A-FECD-7D98-53C7289C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9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B5E54-B13F-61D5-F9A3-DE03F7A88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55CFC6-9888-782C-8E9A-2DC42DFE2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1EDDA1-00CA-D80E-A41F-FFF429BB8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F1237-9E2B-B866-43A2-C2836AB1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378BC-D59F-7598-2A01-A4B20720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2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8E617-4865-FCAB-FB52-7D876042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0516E-B82F-62A8-6AA3-803155FFD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324B8-E4D9-C3CA-30AD-22AA158D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9C62F-116F-A919-F4F5-FEF9BE85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2D76D-44B6-D734-9E4B-5359B626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68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70BFF-F90A-7E31-8510-EE3CD158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876ED3-8D7C-D48D-853E-2159FEBB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F3546-470D-4ACD-0A49-DF407F2A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81591-D966-47F4-18D4-520C510B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5BD91-2C2D-F473-1921-CCFB63F2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34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870A3-5163-BA59-4B51-9411476F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BEED8-F7C8-9D18-C9FA-2B181F2DA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C09605-32EF-E152-9C4E-BE6359C09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D99DE2-45F8-C63A-8DCC-70941E35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920CEA-409E-8483-C897-D29B55BF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EAFE7-3A9D-116A-6F1F-7804BF5A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30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ABD65-D1A5-BD68-4741-A0137902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4355DA-1C39-938B-CB9E-55EB130B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425D24-1CC0-45DF-C782-CCD84DD32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CECE1C-F7A1-7E75-0526-53F134281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855C88-E387-8318-AEAC-6A7DEBF92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807F1E-DCAA-1A06-0214-EAAF1F29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4CF68C-AD5F-AB3E-C7E4-C055387C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8725F1-3A2F-B6AB-EF1B-62449A23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1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7C4AF-3949-2699-B410-DAE9F583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4F2159-DE38-4B8F-D00C-531E6EE0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D9CE5D-81BF-E562-F829-B2C523CF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CD1892-8EC2-02F5-A080-7D971DFE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69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F62E9A-BE82-3F4D-2D61-A1D682B2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229AE8-4779-8A5C-EB51-6C158FD6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E81880-7A16-B1AB-D634-52D13C1D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06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DD6C1-0F29-7E25-5260-4172444E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DEA12-6F10-322F-6E0F-605EEA0F6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83276A-0A36-BACD-D6C6-67672DDF6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8ABB9D-BF28-C0E4-AB66-4818FD8E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12D08D-0E35-EED5-87A3-71F4240D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8CDCBA-1C18-DB56-07DC-A6F0E9D8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15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4923B-84D7-B667-86F1-3A5CA977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576864-773E-F1B4-B94D-CAAF668A5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FCB81F-C274-2126-B8B2-B3D581D62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234B1D-28E7-5968-62E4-EDE82C52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869097-DA5C-52BE-03DA-6E3A9AB0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D6482B-2E90-B255-637A-45498909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05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38FB72-48D8-1BBC-0F5C-1E4A6DA94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F41827-A477-0296-5CD9-7247BD4EB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90EDA-39E4-0CA5-71D5-B1FEEB8FF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A35D8-D4E6-4899-B6AF-0AC3573A97A1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A4F7CC-DC6F-835A-0C13-43984A38F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1CB4DA-5F49-CDF4-0543-9C91AA176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44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B63CE-2F7F-88FA-3447-46D4E79FF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1B7E4D-6BBD-E6D5-DFBF-FD7FC117B24B}"/>
              </a:ext>
            </a:extLst>
          </p:cNvPr>
          <p:cNvSpPr txBox="1"/>
          <p:nvPr/>
        </p:nvSpPr>
        <p:spPr>
          <a:xfrm>
            <a:off x="9836458" y="62676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上课老师：张老师</a:t>
            </a:r>
          </a:p>
        </p:txBody>
      </p:sp>
    </p:spTree>
    <p:extLst>
      <p:ext uri="{BB962C8B-B14F-4D97-AF65-F5344CB8AC3E}">
        <p14:creationId xmlns:p14="http://schemas.microsoft.com/office/powerpoint/2010/main" val="4121779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1B12E1-339E-E669-C565-6DD2C21CC13F}"/>
              </a:ext>
            </a:extLst>
          </p:cNvPr>
          <p:cNvSpPr txBox="1"/>
          <p:nvPr/>
        </p:nvSpPr>
        <p:spPr>
          <a:xfrm>
            <a:off x="772357" y="905522"/>
            <a:ext cx="97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题目：输入一个两位数，可以将十位数和个位数对调位置（如：输入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，输出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81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2707861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DA555D7-4535-9C09-72CA-F2D7E9CD1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32" y="863769"/>
            <a:ext cx="11035161" cy="194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54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9FD413B-8256-D066-B38E-D77A85C4E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97" y="595081"/>
            <a:ext cx="74676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77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83FB3F4-F8D4-C466-2408-1DF13C54F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21" y="488271"/>
            <a:ext cx="6511463" cy="602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2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174A41-EF70-0BD0-D7AC-BC572508A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54" y="255829"/>
            <a:ext cx="7693518" cy="634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7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EA2B6AA-DBB2-E357-98C4-260A70C42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825" y="716066"/>
            <a:ext cx="2422458" cy="48310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+=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EBBC0F-8F04-25C3-8AA4-8CD077133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364" y="716066"/>
            <a:ext cx="2276585" cy="48310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*=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40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536049D-D70A-9C33-B8A0-93FADD1F6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98" y="371058"/>
            <a:ext cx="9281095" cy="559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5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F7CD21B-DF4E-3740-44FB-DB2E11820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782" y="665792"/>
            <a:ext cx="9278502" cy="35999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str1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"今年是"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num1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str1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num1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"年"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#今年是 2023 年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3245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4946A14C-1192-5433-C4D8-B46A15DCB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573" y="510212"/>
            <a:ext cx="3739293" cy="23688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en-US" altLang="zh-CN" sz="4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4000"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"'nihao'"</a:t>
            </a:r>
            <a:r>
              <a:rPr lang="en-US" altLang="zh-CN" sz="4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400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en-US" altLang="zh-CN" sz="4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4000"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'"nihao"'</a:t>
            </a:r>
            <a:r>
              <a:rPr lang="en-US" altLang="zh-CN" sz="4000"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400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3532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7ECE2FE-F7D9-F2B5-FAC0-EFE8CAE78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16" y="426160"/>
            <a:ext cx="8145633" cy="600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9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DE3D7FE-5BE4-E0A4-0036-92A078917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97" y="837646"/>
            <a:ext cx="74961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9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280DFD9-A8FE-EF1D-718F-1302F74EF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51" y="837829"/>
            <a:ext cx="11446436" cy="45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102</Words>
  <Application>Microsoft Office PowerPoint</Application>
  <PresentationFormat>宽屏</PresentationFormat>
  <Paragraphs>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Office 主题​​</vt:lpstr>
      <vt:lpstr>复习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</dc:title>
  <dc:creator>zhang</dc:creator>
  <cp:lastModifiedBy>chang zhang</cp:lastModifiedBy>
  <cp:revision>33</cp:revision>
  <dcterms:created xsi:type="dcterms:W3CDTF">2022-09-11T01:32:53Z</dcterms:created>
  <dcterms:modified xsi:type="dcterms:W3CDTF">2023-07-29T00:36:37Z</dcterms:modified>
</cp:coreProperties>
</file>