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58" r:id="rId5"/>
    <p:sldId id="265" r:id="rId6"/>
    <p:sldId id="266" r:id="rId7"/>
    <p:sldId id="260" r:id="rId8"/>
    <p:sldId id="261" r:id="rId9"/>
    <p:sldId id="267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turtle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上课老师：张老师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458422-CC24-9C3A-236E-B6F8DB827DC8}"/>
              </a:ext>
            </a:extLst>
          </p:cNvPr>
          <p:cNvSpPr txBox="1"/>
          <p:nvPr/>
        </p:nvSpPr>
        <p:spPr>
          <a:xfrm>
            <a:off x="213064" y="626763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https://docs.python.org/zh-cn/3/library/turtle.html#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35BF759-729C-D927-61E6-2AD7EF34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75" y="1744241"/>
            <a:ext cx="4810125" cy="32575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163C02A-F5D1-CE55-0753-E8B2C393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84" y="142875"/>
            <a:ext cx="2419350" cy="6715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91E284-7284-E81C-9D2A-4DA83B61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08" y="1425114"/>
            <a:ext cx="3665570" cy="6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660931A-6EF2-E0AE-5A4B-0C05DAC2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1" y="56124"/>
            <a:ext cx="9129422" cy="6062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     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#导入画图工具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#前进100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#右转90</a:t>
            </a:r>
            <a:endParaRPr kumimoji="0" lang="en-US" altLang="zh-CN" sz="4000" b="0" i="0" u="none" strike="noStrike" cap="none" normalizeH="0" baseline="0">
              <a:ln>
                <a:noFill/>
              </a:ln>
              <a:solidFill>
                <a:srgbClr val="96989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ward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en-US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后退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  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#结束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30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3608A2-83DE-4D27-AB67-FBCDB1EE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7" y="2135753"/>
            <a:ext cx="11329429" cy="22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65D71-F332-1F87-0F0F-F1A64975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37" y="409199"/>
            <a:ext cx="3705951" cy="6039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#导入画图工具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#画正方形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#前进100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#右转90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#结束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97DFC-5A0F-6D1B-CF11-DB6EC554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52" y="830016"/>
            <a:ext cx="5197968" cy="51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8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7551F4-1AD4-CD34-ABEE-AD9CD4FDC981}"/>
              </a:ext>
            </a:extLst>
          </p:cNvPr>
          <p:cNvSpPr txBox="1"/>
          <p:nvPr/>
        </p:nvSpPr>
        <p:spPr>
          <a:xfrm>
            <a:off x="522514" y="427281"/>
            <a:ext cx="6096000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b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penup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      </a:t>
            </a:r>
            <a:r>
              <a:rPr lang="en-US" altLang="zh-CN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抬笔</a:t>
            </a:r>
            <a:b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设置起点</a:t>
            </a:r>
            <a:b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pendown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 </a:t>
            </a:r>
            <a:r>
              <a:rPr lang="en-US" altLang="zh-CN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落笔</a:t>
            </a:r>
            <a:b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"red"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en-US" altLang="zh-CN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设置画笔颜色为</a:t>
            </a:r>
            <a:r>
              <a:rPr lang="zh-CN" altLang="en-US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br>
              <a:rPr lang="zh-CN" altLang="en-US" sz="2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en-US" altLang="zh-CN" sz="2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95609F-DB74-D323-C6C5-6DEF46DA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92" y="1070368"/>
            <a:ext cx="3982326" cy="35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15AB12-E850-566F-E07E-24C1E11F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676275"/>
            <a:ext cx="9953625" cy="550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4CE134-CE55-70DD-85A0-1A959FCF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683" y="5365386"/>
            <a:ext cx="1478317" cy="14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7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22AFA9-C4A2-EA64-CDA5-348A3EB424D7}"/>
              </a:ext>
            </a:extLst>
          </p:cNvPr>
          <p:cNvSpPr txBox="1"/>
          <p:nvPr/>
        </p:nvSpPr>
        <p:spPr>
          <a:xfrm>
            <a:off x="485189" y="231910"/>
            <a:ext cx="9989977" cy="359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b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4000" err="1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err="1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画一个半径为</a:t>
            </a: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的圆</a:t>
            </a:r>
            <a:b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4000" err="1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err="1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4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3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07AB89-3C41-E09F-A7D4-10AAA3B2A6D5}"/>
              </a:ext>
            </a:extLst>
          </p:cNvPr>
          <p:cNvSpPr txBox="1"/>
          <p:nvPr/>
        </p:nvSpPr>
        <p:spPr>
          <a:xfrm>
            <a:off x="709127" y="777656"/>
            <a:ext cx="6096000" cy="483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4000" err="1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err="1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4000" err="1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err="1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4000" err="1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err="1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en-US" altLang="zh-CN" sz="4000" err="1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err="1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63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4AE39B-F518-8770-376A-036778D5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6" y="634190"/>
            <a:ext cx="4362450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DA46FC-C237-251A-CDF9-72A8072F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6" y="3429000"/>
            <a:ext cx="2752725" cy="3105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11116-422C-C3FF-B4B4-6905D0AA7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810" y="3480318"/>
            <a:ext cx="29146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0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279</Words>
  <Application>Microsoft Office PowerPoint</Application>
  <PresentationFormat>宽屏</PresentationFormat>
  <Paragraphs>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turtle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36</cp:revision>
  <dcterms:created xsi:type="dcterms:W3CDTF">2022-09-11T01:32:53Z</dcterms:created>
  <dcterms:modified xsi:type="dcterms:W3CDTF">2023-05-24T07:41:47Z</dcterms:modified>
</cp:coreProperties>
</file>