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turtle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上课老师：张老师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458422-CC24-9C3A-236E-B6F8DB827DC8}"/>
              </a:ext>
            </a:extLst>
          </p:cNvPr>
          <p:cNvSpPr txBox="1"/>
          <p:nvPr/>
        </p:nvSpPr>
        <p:spPr>
          <a:xfrm>
            <a:off x="213064" y="626763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https://docs.python.org/zh-cn/3/library/turtle.html#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2ECDFE-6C0A-81E4-33B2-FBCD6F7D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80" y="148984"/>
            <a:ext cx="5823751" cy="6709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"pink"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24B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粉色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speed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0~10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pensize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粗细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#设置起点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penup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pendown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#开始绘制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#画好后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海龟箭头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hideturtle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3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6386A1-0AD8-1E27-E0AB-9207A42A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26406"/>
            <a:ext cx="1088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7BE810-572B-615C-0351-59E28410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06" y="360002"/>
            <a:ext cx="8238477" cy="59515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#开始绘制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fillcolor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"green"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填充色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begin_fill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     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#开始填充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end_fill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#结束填充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93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F7290D-9DC4-B827-8D10-2BDB1D3A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5" y="0"/>
            <a:ext cx="7559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DEF2EF-20CB-8053-233E-069C365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0" y="423862"/>
            <a:ext cx="5791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234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turtle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38</cp:revision>
  <dcterms:created xsi:type="dcterms:W3CDTF">2022-09-11T01:32:53Z</dcterms:created>
  <dcterms:modified xsi:type="dcterms:W3CDTF">2023-07-06T12:30:02Z</dcterms:modified>
</cp:coreProperties>
</file>