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2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44B3A-30FF-4B5D-98D0-25E1393CB754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D05E0-5E43-4DA9-938D-6C562FE1B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1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D05E0-5E43-4DA9-938D-6C562FE1B78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265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D05E0-5E43-4DA9-938D-6C562FE1B78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740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012AD-B58E-815E-ABC0-57E83D465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3CA64A-56E8-87A1-5C9A-98C0414D5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12B96-FC95-CE64-86D1-992301F4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FA2D0-C290-5A9B-2489-9C815F8F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B8F73-7F01-B586-93E9-CD51B876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28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409C7-CAD7-829A-B258-133576B9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DB3AFF-7EB6-0FC8-B109-82E33333D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E009B-5DD4-074D-34BF-11A6621A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DC5DC-54B1-8473-28F1-30C31773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A14816-BF6A-FECD-7D98-53C7289C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9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B5E54-B13F-61D5-F9A3-DE03F7A88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55CFC6-9888-782C-8E9A-2DC42DFE2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1EDDA1-00CA-D80E-A41F-FFF429BB8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F1237-9E2B-B866-43A2-C2836AB1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378BC-D59F-7598-2A01-A4B20720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2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8E617-4865-FCAB-FB52-7D876042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0516E-B82F-62A8-6AA3-803155FFD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324B8-E4D9-C3CA-30AD-22AA158D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9C62F-116F-A919-F4F5-FEF9BE85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2D76D-44B6-D734-9E4B-5359B626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68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70BFF-F90A-7E31-8510-EE3CD158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876ED3-8D7C-D48D-853E-2159FEBB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F3546-470D-4ACD-0A49-DF407F2A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81591-D966-47F4-18D4-520C510B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5BD91-2C2D-F473-1921-CCFB63F2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34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870A3-5163-BA59-4B51-9411476F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BEED8-F7C8-9D18-C9FA-2B181F2DA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C09605-32EF-E152-9C4E-BE6359C09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D99DE2-45F8-C63A-8DCC-70941E35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920CEA-409E-8483-C897-D29B55BF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EAFE7-3A9D-116A-6F1F-7804BF5A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30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ABD65-D1A5-BD68-4741-A0137902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4355DA-1C39-938B-CB9E-55EB130B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425D24-1CC0-45DF-C782-CCD84DD32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CECE1C-F7A1-7E75-0526-53F134281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855C88-E387-8318-AEAC-6A7DEBF92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807F1E-DCAA-1A06-0214-EAAF1F29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4CF68C-AD5F-AB3E-C7E4-C055387C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8725F1-3A2F-B6AB-EF1B-62449A23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1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7C4AF-3949-2699-B410-DAE9F583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4F2159-DE38-4B8F-D00C-531E6EE0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D9CE5D-81BF-E562-F829-B2C523CF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CD1892-8EC2-02F5-A080-7D971DFE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69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F62E9A-BE82-3F4D-2D61-A1D682B2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229AE8-4779-8A5C-EB51-6C158FD6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E81880-7A16-B1AB-D634-52D13C1D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06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DD6C1-0F29-7E25-5260-4172444E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DEA12-6F10-322F-6E0F-605EEA0F6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83276A-0A36-BACD-D6C6-67672DDF6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8ABB9D-BF28-C0E4-AB66-4818FD8E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12D08D-0E35-EED5-87A3-71F4240D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8CDCBA-1C18-DB56-07DC-A6F0E9D8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15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4923B-84D7-B667-86F1-3A5CA977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576864-773E-F1B4-B94D-CAAF668A5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FCB81F-C274-2126-B8B2-B3D581D62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234B1D-28E7-5968-62E4-EDE82C52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869097-DA5C-52BE-03DA-6E3A9AB0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D6482B-2E90-B255-637A-45498909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05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38FB72-48D8-1BBC-0F5C-1E4A6DA94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F41827-A477-0296-5CD9-7247BD4EB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90EDA-39E4-0CA5-71D5-B1FEEB8FF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A35D8-D4E6-4899-B6AF-0AC3573A97A1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A4F7CC-DC6F-835A-0C13-43984A38F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1CB4DA-5F49-CDF4-0543-9C91AA176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44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B63CE-2F7F-88FA-3447-46D4E79FF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turtle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1B7E4D-6BBD-E6D5-DFBF-FD7FC117B24B}"/>
              </a:ext>
            </a:extLst>
          </p:cNvPr>
          <p:cNvSpPr txBox="1"/>
          <p:nvPr/>
        </p:nvSpPr>
        <p:spPr>
          <a:xfrm>
            <a:off x="9836458" y="62676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上课老师：张老师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458422-CC24-9C3A-236E-B6F8DB827DC8}"/>
              </a:ext>
            </a:extLst>
          </p:cNvPr>
          <p:cNvSpPr txBox="1"/>
          <p:nvPr/>
        </p:nvSpPr>
        <p:spPr>
          <a:xfrm>
            <a:off x="213064" y="6267636"/>
            <a:ext cx="534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https://docs.python.org/zh-cn/3/library/turtle.html#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7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5DFABD49-9F4A-5A68-0CB1-0369B8F9B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682" y="299233"/>
            <a:ext cx="5492318" cy="62595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turtle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as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speed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red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      </a:t>
            </a: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#设置画笔颜色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pensize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        </a:t>
            </a: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#设置画笔粗细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shape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"circle"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   </a:t>
            </a: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#设置画笔形状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forward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forward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forward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backward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backward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home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done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960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07C4BCE-4718-AC04-FA26-7A2E311B5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014"/>
            <a:ext cx="12192000" cy="526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59418B6-7E34-E780-D496-71FC90166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20" y="239145"/>
            <a:ext cx="9087497" cy="637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4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131</Words>
  <Application>Microsoft Office PowerPoint</Application>
  <PresentationFormat>宽屏</PresentationFormat>
  <Paragraphs>6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turtle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</dc:title>
  <dc:creator>zhang</dc:creator>
  <cp:lastModifiedBy>chang zhang</cp:lastModifiedBy>
  <cp:revision>43</cp:revision>
  <dcterms:created xsi:type="dcterms:W3CDTF">2022-09-11T01:32:53Z</dcterms:created>
  <dcterms:modified xsi:type="dcterms:W3CDTF">2023-08-01T12:27:43Z</dcterms:modified>
</cp:coreProperties>
</file>