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74" r:id="rId7"/>
    <p:sldId id="261" r:id="rId8"/>
    <p:sldId id="263" r:id="rId9"/>
    <p:sldId id="265" r:id="rId10"/>
    <p:sldId id="264" r:id="rId11"/>
    <p:sldId id="271" r:id="rId12"/>
    <p:sldId id="276" r:id="rId13"/>
    <p:sldId id="270" r:id="rId14"/>
    <p:sldId id="272" r:id="rId15"/>
    <p:sldId id="266" r:id="rId16"/>
    <p:sldId id="267" r:id="rId17"/>
    <p:sldId id="275" r:id="rId18"/>
    <p:sldId id="262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2FEB3-9D90-4AEA-87EE-4CC4DAE3D77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017-F905-4817-AA17-C121C9EC0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017-F905-4817-AA17-C121C9EC05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程序结构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BE463C-1D1A-6067-3A0D-56A58271848F}"/>
              </a:ext>
            </a:extLst>
          </p:cNvPr>
          <p:cNvSpPr txBox="1"/>
          <p:nvPr/>
        </p:nvSpPr>
        <p:spPr>
          <a:xfrm>
            <a:off x="9738804" y="622324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9FB4DA5-2A40-D485-E5FB-36F4C7A7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4" y="819871"/>
            <a:ext cx="3994952" cy="222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range(1,10)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C4A4E3-978A-D579-EAE5-84BEB4C5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26" y="819871"/>
            <a:ext cx="4251485" cy="222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range(1,10,2)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F8C939-31CC-E0B5-5761-53D21559A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4" y="3816816"/>
            <a:ext cx="4429418" cy="222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range(10,1,-2)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F5CFB91-A25A-4824-85B1-DFE03E10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26" y="4387748"/>
            <a:ext cx="2691763" cy="1482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range(5,1,1)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range(1,5,-1)</a:t>
            </a:r>
          </a:p>
        </p:txBody>
      </p:sp>
    </p:spTree>
    <p:extLst>
      <p:ext uri="{BB962C8B-B14F-4D97-AF65-F5344CB8AC3E}">
        <p14:creationId xmlns:p14="http://schemas.microsoft.com/office/powerpoint/2010/main" val="223642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3BF48A-73C9-6792-C187-BA3403BA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07" y="604167"/>
            <a:ext cx="6373982" cy="564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8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C15EE1-1119-6362-89DA-DD50ED72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54" y="617137"/>
            <a:ext cx="8799027" cy="56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6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071403-7322-4B76-1572-E844609AFA05}"/>
              </a:ext>
            </a:extLst>
          </p:cNvPr>
          <p:cNvSpPr txBox="1"/>
          <p:nvPr/>
        </p:nvSpPr>
        <p:spPr>
          <a:xfrm>
            <a:off x="532660" y="541538"/>
            <a:ext cx="5787162" cy="3409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题目：输出偶数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用户输入两个大于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的数，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a—b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内所有的偶数</a:t>
            </a:r>
          </a:p>
        </p:txBody>
      </p:sp>
    </p:spTree>
    <p:extLst>
      <p:ext uri="{BB962C8B-B14F-4D97-AF65-F5344CB8AC3E}">
        <p14:creationId xmlns:p14="http://schemas.microsoft.com/office/powerpoint/2010/main" val="114219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033709-51E8-DDB2-3502-38D1C3FA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7" y="295876"/>
            <a:ext cx="5634731" cy="64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8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87F404-F6F3-C26D-8A34-7CECFF099455}"/>
              </a:ext>
            </a:extLst>
          </p:cNvPr>
          <p:cNvSpPr txBox="1"/>
          <p:nvPr/>
        </p:nvSpPr>
        <p:spPr>
          <a:xfrm>
            <a:off x="532660" y="541538"/>
            <a:ext cx="10919534" cy="427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题目：砍木头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有一根长木头，每次砍掉一半，请问砍了几次后，剩下的长度小于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输入木头的长度；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输出砍几次。</a:t>
            </a:r>
          </a:p>
        </p:txBody>
      </p:sp>
    </p:spTree>
    <p:extLst>
      <p:ext uri="{BB962C8B-B14F-4D97-AF65-F5344CB8AC3E}">
        <p14:creationId xmlns:p14="http://schemas.microsoft.com/office/powerpoint/2010/main" val="226315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79B558E-3A04-135E-8316-27059D74E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0" y="0"/>
            <a:ext cx="11212497" cy="65731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"请输入木头的长度："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b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               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#砍木头的次数</a:t>
            </a:r>
            <a:b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&gt;=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     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判断表达式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+=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         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#t = t + 1</a:t>
            </a:r>
            <a:b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/= 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          </a:t>
            </a:r>
            <a:r>
              <a:rPr kumimoji="0" lang="en-US" altLang="zh-CN" sz="3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#l = l / 2</a:t>
            </a:r>
            <a:b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"一共砍了"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"次"</a:t>
            </a:r>
            <a:r>
              <a:rPr kumimoji="0" lang="zh-CN" altLang="zh-CN" sz="36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50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54575D-8313-7F17-73A4-126FED2A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50" y="468118"/>
            <a:ext cx="4644039" cy="59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1029E0-A20C-5D1E-BE68-24C22EB3E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9405"/>
            <a:ext cx="12192000" cy="37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2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79E3195-BBA7-DF33-CFED-2C897306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4" y="91484"/>
            <a:ext cx="6359433" cy="6675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"输入一个大于1的数字："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times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#记录变换次数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!=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#如果该数是偶数，则变为原数的一半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#如果该数是奇数，则变为原数的3倍加1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#变换次数自增1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times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times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2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3FF916C-B818-1261-3FE1-4399585D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93" y="151179"/>
            <a:ext cx="4004622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分支结构（判断结构）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“考试通过”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“考试</a:t>
            </a:r>
            <a:r>
              <a:rPr lang="zh-CN" altLang="en-US" sz="2800">
                <a:solidFill>
                  <a:srgbClr val="1836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"你好！"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68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26D0C10-7E1A-E5E1-9D43-E7538594F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64" y="411107"/>
            <a:ext cx="11576482" cy="64468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分支结构（判断结构）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"请输入一个分数："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 		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判断式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"考试不通过"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			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注意有缩进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"考试通过"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9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4271AE7-B887-BA17-A816-42DD06E22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9" y="698311"/>
            <a:ext cx="10111667" cy="483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分支结构（判断结构）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“请输入一个分数：”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       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“考试</a:t>
            </a:r>
            <a:r>
              <a:rPr kumimoji="0" lang="zh-CN" altLang="en-US" sz="40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通过"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  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5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FC15B74-C0DE-D2AC-8B9D-D5746054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73" y="102352"/>
            <a:ext cx="7512569" cy="6653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#分支结构（判断结构）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"请输入一个分数："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      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"成绩不及格"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elif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#else if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"成绩及格"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"成绩优秀"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6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287E7D-B357-37CE-2F01-9916C0E1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4" y="0"/>
            <a:ext cx="6368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EC464A-42FB-2E6B-C175-8DD00D530147}"/>
              </a:ext>
            </a:extLst>
          </p:cNvPr>
          <p:cNvSpPr txBox="1"/>
          <p:nvPr/>
        </p:nvSpPr>
        <p:spPr>
          <a:xfrm>
            <a:off x="532660" y="541538"/>
            <a:ext cx="8021748" cy="3409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题目：判断奇偶性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用户输入一个整数；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如果是偶数，则输出是偶数，否则输出是奇数。</a:t>
            </a:r>
          </a:p>
        </p:txBody>
      </p:sp>
    </p:spTree>
    <p:extLst>
      <p:ext uri="{BB962C8B-B14F-4D97-AF65-F5344CB8AC3E}">
        <p14:creationId xmlns:p14="http://schemas.microsoft.com/office/powerpoint/2010/main" val="384762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3BB0539-C641-F693-0F30-F6B35310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0" y="798958"/>
            <a:ext cx="11523217" cy="35999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40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en-US" sz="4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序列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0,1,2,3,4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"hello"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	  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注意有缩进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3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071403-7322-4B76-1572-E844609AFA05}"/>
              </a:ext>
            </a:extLst>
          </p:cNvPr>
          <p:cNvSpPr txBox="1"/>
          <p:nvPr/>
        </p:nvSpPr>
        <p:spPr>
          <a:xfrm>
            <a:off x="532660" y="541538"/>
            <a:ext cx="5198859" cy="3409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题目：输出偶数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用户输入一个大于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的整数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0—a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内所有的偶数</a:t>
            </a:r>
          </a:p>
        </p:txBody>
      </p:sp>
    </p:spTree>
    <p:extLst>
      <p:ext uri="{BB962C8B-B14F-4D97-AF65-F5344CB8AC3E}">
        <p14:creationId xmlns:p14="http://schemas.microsoft.com/office/powerpoint/2010/main" val="367881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695</Words>
  <Application>Microsoft Office PowerPoint</Application>
  <PresentationFormat>宽屏</PresentationFormat>
  <Paragraphs>31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Office 主题​​</vt:lpstr>
      <vt:lpstr>程序结构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chang zhang</cp:lastModifiedBy>
  <cp:revision>54</cp:revision>
  <dcterms:created xsi:type="dcterms:W3CDTF">2022-10-20T06:08:24Z</dcterms:created>
  <dcterms:modified xsi:type="dcterms:W3CDTF">2023-08-08T12:30:28Z</dcterms:modified>
</cp:coreProperties>
</file>