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2" r:id="rId7"/>
    <p:sldId id="265" r:id="rId8"/>
    <p:sldId id="267" r:id="rId9"/>
    <p:sldId id="266" r:id="rId10"/>
    <p:sldId id="261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FEB3-9D90-4AEA-87EE-4CC4DAE3D77E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017-F905-4817-AA17-C121C9EC0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E463C-1D1A-6067-3A0D-56A58271848F}"/>
              </a:ext>
            </a:extLst>
          </p:cNvPr>
          <p:cNvSpPr txBox="1"/>
          <p:nvPr/>
        </p:nvSpPr>
        <p:spPr>
          <a:xfrm>
            <a:off x="9738804" y="62232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8619C8-0CAE-B9C4-4219-03172A0C1CA5}"/>
              </a:ext>
            </a:extLst>
          </p:cNvPr>
          <p:cNvSpPr txBox="1"/>
          <p:nvPr/>
        </p:nvSpPr>
        <p:spPr>
          <a:xfrm>
            <a:off x="603379" y="332706"/>
            <a:ext cx="6096000" cy="552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4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b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40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“python”</a:t>
            </a:r>
            <a:br>
              <a:rPr lang="en-US" altLang="zh-CN" sz="40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b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:-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b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:-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b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:-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en-US" altLang="zh-CN" sz="36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36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输出为</a:t>
            </a:r>
            <a:r>
              <a:rPr lang="zh-CN" altLang="en-US" sz="3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endParaRPr lang="zh-CN" altLang="en-US" sz="360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5717A0-7622-C31C-020B-C4EBF392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55" y="332706"/>
            <a:ext cx="7658145" cy="24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071403-7322-4B76-1572-E844609AFA05}"/>
              </a:ext>
            </a:extLst>
          </p:cNvPr>
          <p:cNvSpPr txBox="1"/>
          <p:nvPr/>
        </p:nvSpPr>
        <p:spPr>
          <a:xfrm>
            <a:off x="514904" y="337352"/>
            <a:ext cx="9215022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题目：阶梯方式输出字符串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112EE-0EBB-1CA1-0956-9CD2E392698F}"/>
              </a:ext>
            </a:extLst>
          </p:cNvPr>
          <p:cNvSpPr txBox="1"/>
          <p:nvPr/>
        </p:nvSpPr>
        <p:spPr>
          <a:xfrm>
            <a:off x="514904" y="3073893"/>
            <a:ext cx="60945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pyt</a:t>
            </a: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pyth</a:t>
            </a: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pytho</a:t>
            </a: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5736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7284F6-8C04-BE93-94C9-3834BF10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55" y="183163"/>
            <a:ext cx="5668766" cy="184094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50DF9C4-F40E-FCA3-6A49-BAFF9921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253838"/>
            <a:ext cx="5735866" cy="591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:end: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step &gt; 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，start 在 end 左边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step &lt; 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，start 在 end 右边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'python'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#str1[1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5]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:-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48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C634A3-CE1E-8BB0-76E6-B236CFB3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2" y="665824"/>
            <a:ext cx="11681905" cy="41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7CF97B-6F14-B20F-BCF1-3362974C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9" y="477822"/>
            <a:ext cx="1169294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3D3EA0-CCD0-B84C-658E-0CB45A27CF4D}"/>
              </a:ext>
            </a:extLst>
          </p:cNvPr>
          <p:cNvSpPr txBox="1"/>
          <p:nvPr/>
        </p:nvSpPr>
        <p:spPr>
          <a:xfrm>
            <a:off x="597159" y="166404"/>
            <a:ext cx="9262188" cy="606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40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00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4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一对单引号</a:t>
            </a:r>
            <a: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4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一对双引号</a:t>
            </a:r>
            <a: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来创建</a:t>
            </a:r>
            <a:br>
              <a:rPr lang="zh-CN" altLang="en-US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lang="en-US" altLang="zh-CN" sz="40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40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"hello"</a:t>
            </a:r>
            <a:br>
              <a:rPr lang="en-US" altLang="zh-CN" sz="40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        	</a:t>
            </a:r>
            <a:r>
              <a:rPr lang="en-US" altLang="zh-CN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#hello</a:t>
            </a:r>
            <a:br>
              <a:rPr lang="en-US" altLang="zh-CN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   	</a:t>
            </a:r>
            <a:r>
              <a:rPr lang="en-US" altLang="zh-CN" sz="40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#&lt;class 'str'&gt;</a:t>
            </a:r>
            <a:endParaRPr lang="en-US" altLang="zh-CN" sz="400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16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6D8D52-9FDB-3921-C898-AB114E7A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70" y="605044"/>
            <a:ext cx="8654337" cy="56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41740F-8890-0D99-9766-9AC54FA6728A}"/>
              </a:ext>
            </a:extLst>
          </p:cNvPr>
          <p:cNvSpPr txBox="1"/>
          <p:nvPr/>
        </p:nvSpPr>
        <p:spPr>
          <a:xfrm>
            <a:off x="640702" y="492786"/>
            <a:ext cx="8354008" cy="517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"I"</a:t>
            </a:r>
            <a:br>
              <a:rPr lang="en-US" altLang="zh-CN" sz="32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str2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 like"</a:t>
            </a:r>
            <a:br>
              <a:rPr lang="en-US" altLang="zh-CN" sz="32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str3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 python"</a:t>
            </a:r>
            <a:br>
              <a:rPr lang="en-US" altLang="zh-CN" sz="32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res1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str2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str3</a:t>
            </a:r>
            <a:b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res1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32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#I like python</a:t>
            </a:r>
            <a:br>
              <a:rPr lang="en-US" altLang="zh-CN" sz="32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res2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res1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res2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32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#I like pythonI like python</a:t>
            </a:r>
            <a:endParaRPr lang="en-US" altLang="zh-CN" sz="320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12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E91C5B-2658-D417-BCB4-AB817F2FF334}"/>
              </a:ext>
            </a:extLst>
          </p:cNvPr>
          <p:cNvSpPr txBox="1"/>
          <p:nvPr/>
        </p:nvSpPr>
        <p:spPr>
          <a:xfrm>
            <a:off x="516294" y="178846"/>
            <a:ext cx="6096000" cy="4972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32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索引值</a:t>
            </a:r>
            <a:endParaRPr lang="en-US" altLang="zh-CN" sz="32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“python”</a:t>
            </a:r>
            <a:br>
              <a:rPr lang="en-US" altLang="zh-CN" sz="32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 </a:t>
            </a:r>
            <a:b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3200"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b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3200">
                <a:solidFill>
                  <a:srgbClr val="00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2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en-US" altLang="zh-CN" sz="36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32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</a:t>
            </a:r>
            <a:endParaRPr lang="en-US" altLang="zh-CN" sz="32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3A1B25-0D71-C735-BD18-70761048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07" y="411708"/>
            <a:ext cx="7658145" cy="24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BC2C195-BF4C-764D-11D3-19AB342F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0" y="1500689"/>
            <a:ext cx="7253056" cy="2959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"python"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len()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获取长度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A29DFB-D87E-A176-6412-C31B43E2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42" y="1500689"/>
            <a:ext cx="4701928" cy="222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"python"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B92FA8-9D13-1B8E-5E9C-E83F8E2ED051}"/>
              </a:ext>
            </a:extLst>
          </p:cNvPr>
          <p:cNvSpPr txBox="1"/>
          <p:nvPr/>
        </p:nvSpPr>
        <p:spPr>
          <a:xfrm>
            <a:off x="346230" y="56817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字符串的遍历</a:t>
            </a:r>
          </a:p>
        </p:txBody>
      </p:sp>
    </p:spTree>
    <p:extLst>
      <p:ext uri="{BB962C8B-B14F-4D97-AF65-F5344CB8AC3E}">
        <p14:creationId xmlns:p14="http://schemas.microsoft.com/office/powerpoint/2010/main" val="12582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071403-7322-4B76-1572-E844609AFA05}"/>
              </a:ext>
            </a:extLst>
          </p:cNvPr>
          <p:cNvSpPr txBox="1"/>
          <p:nvPr/>
        </p:nvSpPr>
        <p:spPr>
          <a:xfrm>
            <a:off x="514904" y="337352"/>
            <a:ext cx="9215022" cy="685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题目：统计字符‘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’的个数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用户任意输入一串字符；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输出有几个字符‘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a12a3BB%…a…</a:t>
            </a: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输出：有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8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81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071403-7322-4B76-1572-E844609AFA05}"/>
              </a:ext>
            </a:extLst>
          </p:cNvPr>
          <p:cNvSpPr txBox="1"/>
          <p:nvPr/>
        </p:nvSpPr>
        <p:spPr>
          <a:xfrm>
            <a:off x="514904" y="337352"/>
            <a:ext cx="9215022" cy="3409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题目：输出偶数位字符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用户任意输入一串字符；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偶数位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的字符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A63FD9-38D6-BA33-98A8-64C79561EE3B}"/>
              </a:ext>
            </a:extLst>
          </p:cNvPr>
          <p:cNvSpPr txBox="1"/>
          <p:nvPr/>
        </p:nvSpPr>
        <p:spPr>
          <a:xfrm>
            <a:off x="5955438" y="337352"/>
            <a:ext cx="6094520" cy="513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3BF%*a#</a:t>
            </a: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8726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423E7-3455-29FC-F3E5-C420DC29F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3" y="662658"/>
            <a:ext cx="3212354" cy="222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"python"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0F093E-9082-67F8-BAD9-24B3CC03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62658"/>
            <a:ext cx="4646400" cy="3698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"python"</a:t>
            </a:r>
            <a:endParaRPr kumimoji="0" lang="en-US" altLang="zh-CN" sz="3200" b="0" i="0" u="none" strike="noStrike" cap="none" normalizeH="0" baseline="0">
              <a:ln>
                <a:noFill/>
              </a:ln>
              <a:solidFill>
                <a:srgbClr val="A71D5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break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#中止循环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20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470</Words>
  <Application>Microsoft Office PowerPoint</Application>
  <PresentationFormat>宽屏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chang zhang</cp:lastModifiedBy>
  <cp:revision>52</cp:revision>
  <dcterms:created xsi:type="dcterms:W3CDTF">2022-10-20T06:08:24Z</dcterms:created>
  <dcterms:modified xsi:type="dcterms:W3CDTF">2023-08-27T09:31:40Z</dcterms:modified>
</cp:coreProperties>
</file>