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73" r:id="rId4"/>
    <p:sldId id="286" r:id="rId5"/>
    <p:sldId id="287" r:id="rId6"/>
    <p:sldId id="288" r:id="rId7"/>
    <p:sldId id="276" r:id="rId8"/>
    <p:sldId id="274" r:id="rId9"/>
    <p:sldId id="280" r:id="rId10"/>
    <p:sldId id="275" r:id="rId11"/>
    <p:sldId id="279" r:id="rId12"/>
    <p:sldId id="282" r:id="rId13"/>
    <p:sldId id="261" r:id="rId14"/>
    <p:sldId id="281" r:id="rId15"/>
    <p:sldId id="277" r:id="rId16"/>
    <p:sldId id="289" r:id="rId17"/>
    <p:sldId id="278" r:id="rId18"/>
    <p:sldId id="283" r:id="rId19"/>
    <p:sldId id="284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2FEB3-9D90-4AEA-87EE-4CC4DAE3D77E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017-F905-4817-AA17-C121C9EC0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8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BCF4-7FD9-A1BB-CA20-3B424580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35143-FEF3-3A0E-F4C6-2A88F21A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182-41B0-2037-3D21-DF5D2E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049A-5C47-82CA-99FC-A5A8F42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96C0-2440-92CB-A64A-A441D99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2C18-10FD-76B2-62E9-FCACE8E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008FF-E72A-82A1-0B0A-6271DC2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1DBF2-BA48-69FD-749F-37317CC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B38F6-4040-6A3B-1B6E-9F73E5D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260E-8110-E870-2202-5057A3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5AE71-263C-4246-681A-F460692A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96FF-DB0D-5A9C-7C0E-ED3CB75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916F-3742-35B2-52D3-D3F1F74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17EF-A95C-DBDB-9682-02087BAB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4534F-FEA0-509C-1E19-1144D20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DF13-5E1F-D1FE-83C0-73E94530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84D7-C0C3-B406-0C5B-C7CA830C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6451-7750-5A6D-7406-6E0BE12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78C5-1C6A-9FB9-7527-D45DE61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817A-6569-D523-3AEE-3644F5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AA04-0313-6D44-78F6-DC71A81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74118-E4EA-3D9E-E475-C8716F7A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9E8F-888D-6271-D556-7E1C9059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93-DA72-E16C-1A19-F4DE2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458E0-EE68-95DF-8313-AA6A7B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2B2DA-DD0B-9832-CD50-AC1BF11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204E8-50D1-6D08-79DD-64446F847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455E6-6E4D-0585-5022-2A3F3F68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F5BE3-E0C4-DB06-758D-9E33FD6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D5148-FE6F-4A57-6E3C-F4FE30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9DD5-BBA1-16DD-A217-FBD36CF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F24E-7196-75F1-A4EF-B0D1D5E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F7631-E061-9E87-E592-128540A5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6E55-A852-9941-B5A2-64CA2808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0ABDC-A127-5943-4658-FBDD2A56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FE02-EEB8-6C74-29C9-0E635104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CD3F9-E9F3-593B-7BAB-65A799F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134E-EDCF-1025-62D0-14FE7FB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A36F7-38FD-2314-4541-1B74A873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3130-6448-0695-992E-32A5138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83BD-E16D-02A6-ECB6-1C0031B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5F0A-CC68-28D4-5096-EEFBB20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C914A-F29B-5BE6-83F6-1C3C588E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DBF9F-CFDB-53FB-E966-3F66FFF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9FB5F-C3F4-6FA9-FE7D-A402259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65470-F9B6-627D-5215-EBA9B48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4E00-F5AB-2E82-71EB-2CF306D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0E152-B5CB-5B6A-DC49-1F57A74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E0FC-5D7E-2F89-B5C1-E042E236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1436-5609-569D-4862-F0533D3B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E0F7-8071-C292-FF44-21484F7C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FA2-CA31-128A-6888-D3E60D8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35EE-E2F4-1957-56E7-81778F50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E7249-A135-7657-CE4B-62E54265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89C41-08B6-0DA9-5EA9-8D4BC4ED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12A1F-70AB-39D0-1F3E-C823AD3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F4843-A558-F0E2-9974-5D9F79C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10FA-E053-B161-80AE-A7058C9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C245-9129-6FBE-2DFF-6A2D4BD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A922-49C2-C85F-CA17-F8E4379C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D0B4-537F-CAAC-3AE8-DC26A166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06B-8005-4C2D-AD48-C15DFC3CDA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7911-9442-5F44-FCD5-499873E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CA13-BB3D-0EFA-8CF5-B289C74C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D70-336C-22AE-C106-C3C397FE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BE463C-1D1A-6067-3A0D-56A58271848F}"/>
              </a:ext>
            </a:extLst>
          </p:cNvPr>
          <p:cNvSpPr txBox="1"/>
          <p:nvPr/>
        </p:nvSpPr>
        <p:spPr>
          <a:xfrm>
            <a:off x="9738804" y="622324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上课老师：张老师</a:t>
            </a:r>
          </a:p>
        </p:txBody>
      </p:sp>
    </p:spTree>
    <p:extLst>
      <p:ext uri="{BB962C8B-B14F-4D97-AF65-F5344CB8AC3E}">
        <p14:creationId xmlns:p14="http://schemas.microsoft.com/office/powerpoint/2010/main" val="303295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52A125-1352-D580-A200-978A98F9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50" y="403101"/>
            <a:ext cx="4877240" cy="613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FCB4DF-C567-D2A6-F6E1-7DA83E98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2" y="3564338"/>
            <a:ext cx="10623353" cy="226829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88B0DB6-89E7-3932-5907-12FF364B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52" y="428651"/>
            <a:ext cx="4469237" cy="21814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删改查(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2800" b="0" i="0" u="none" strike="noStrike" cap="none" normalizeH="0" baseline="0">
              <a:ln>
                <a:noFill/>
              </a:ln>
              <a:solidFill>
                <a:srgbClr val="63A3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>
                <a:solidFill>
                  <a:srgbClr val="0086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1,66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5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FB196A-2781-9106-19A6-EE860331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406430"/>
            <a:ext cx="11506827" cy="46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EC464A-42FB-2E6B-C175-8DD00D530147}"/>
              </a:ext>
            </a:extLst>
          </p:cNvPr>
          <p:cNvSpPr txBox="1"/>
          <p:nvPr/>
        </p:nvSpPr>
        <p:spPr>
          <a:xfrm>
            <a:off x="497150" y="186431"/>
            <a:ext cx="10857390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题目：评委评分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重复输入分数，分数保存在</a:t>
            </a:r>
            <a:r>
              <a:rPr lang="en-US" altLang="zh-CN" sz="24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scoreList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列表中，直到输入‘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’结束；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去掉一个最高分和一个最低分，计算平均分。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62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4B0467-8697-A247-8A0F-BE601510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7001"/>
            <a:ext cx="12192000" cy="127504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08FB5A8-40FB-853C-B808-1B08C8A69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76" y="83354"/>
            <a:ext cx="4469237" cy="21814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#增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改查(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>
                <a:solidFill>
                  <a:srgbClr val="0086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2800" b="0" i="0" u="none" strike="noStrike" cap="none" normalizeH="0" baseline="0">
              <a:ln>
                <a:noFill/>
              </a:ln>
              <a:solidFill>
                <a:srgbClr val="63A3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41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7B11DAF-95BD-ED91-92C3-719AD5A8F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74" y="161547"/>
            <a:ext cx="7022238" cy="61886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2800" b="0" i="0" u="none" strike="noStrike" cap="none" normalizeH="0" baseline="0">
              <a:ln>
                <a:noFill/>
              </a:ln>
              <a:solidFill>
                <a:srgbClr val="63A3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   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清空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列表中的数据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      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   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19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2692D4-9DE4-3C32-59B6-4B92AB53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0" y="466725"/>
            <a:ext cx="103155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4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865DB3-6C05-3897-BD37-41A2C9B4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6" y="278028"/>
            <a:ext cx="10251710" cy="539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5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04B782-6381-AC03-6587-FF322E6E8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92" y="853781"/>
            <a:ext cx="11404016" cy="40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4F8A39-3240-6A32-FF98-1526856F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58" y="459788"/>
            <a:ext cx="5720641" cy="57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7CD993-2754-C194-3452-11C46222F6C9}"/>
              </a:ext>
            </a:extLst>
          </p:cNvPr>
          <p:cNvSpPr txBox="1"/>
          <p:nvPr/>
        </p:nvSpPr>
        <p:spPr>
          <a:xfrm>
            <a:off x="710214" y="470517"/>
            <a:ext cx="3797835" cy="3249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  <a:b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列表的索引</a:t>
            </a:r>
            <a:b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列表的常用操作</a:t>
            </a:r>
          </a:p>
        </p:txBody>
      </p:sp>
    </p:spTree>
    <p:extLst>
      <p:ext uri="{BB962C8B-B14F-4D97-AF65-F5344CB8AC3E}">
        <p14:creationId xmlns:p14="http://schemas.microsoft.com/office/powerpoint/2010/main" val="238602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C31DD5-4AF7-1C2C-A25C-7CBFED4A8F07}"/>
              </a:ext>
            </a:extLst>
          </p:cNvPr>
          <p:cNvSpPr txBox="1"/>
          <p:nvPr/>
        </p:nvSpPr>
        <p:spPr>
          <a:xfrm>
            <a:off x="514905" y="683581"/>
            <a:ext cx="370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循环遍历列表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6289EB-89D2-4655-FC95-CD592A39165D}"/>
              </a:ext>
            </a:extLst>
          </p:cNvPr>
          <p:cNvSpPr txBox="1"/>
          <p:nvPr/>
        </p:nvSpPr>
        <p:spPr>
          <a:xfrm>
            <a:off x="514905" y="2844225"/>
            <a:ext cx="370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循环遍历列表</a:t>
            </a:r>
          </a:p>
        </p:txBody>
      </p:sp>
    </p:spTree>
    <p:extLst>
      <p:ext uri="{BB962C8B-B14F-4D97-AF65-F5344CB8AC3E}">
        <p14:creationId xmlns:p14="http://schemas.microsoft.com/office/powerpoint/2010/main" val="260377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AA14B4-C69D-3BB4-2AB9-1AEB52A9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18" y="842296"/>
            <a:ext cx="9694415" cy="18302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)使用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中括号</a:t>
            </a:r>
            <a:r>
              <a:rPr lang="en-US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进行定义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#各项元素之间用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分隔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5A58BE-E876-21FB-3809-FA1B6C2DCAC6}"/>
              </a:ext>
            </a:extLst>
          </p:cNvPr>
          <p:cNvSpPr txBox="1"/>
          <p:nvPr/>
        </p:nvSpPr>
        <p:spPr>
          <a:xfrm>
            <a:off x="310718" y="-190872"/>
            <a:ext cx="2874505" cy="1033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B3DED5-9C95-487A-30AC-8B7C9375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5" y="2847132"/>
            <a:ext cx="7949612" cy="3883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name1 =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"张三"</a:t>
            </a:r>
            <a:b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name2 =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"李四"</a:t>
            </a:r>
            <a:b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name3 =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"王五"</a:t>
            </a:r>
            <a:b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[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"张三"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"李四"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"王五"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"赵六"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87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C242C2-7564-4AA9-17D7-784883123B86}"/>
              </a:ext>
            </a:extLst>
          </p:cNvPr>
          <p:cNvSpPr txBox="1"/>
          <p:nvPr/>
        </p:nvSpPr>
        <p:spPr>
          <a:xfrm>
            <a:off x="443884" y="71021"/>
            <a:ext cx="2874505" cy="1033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列表的索引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A385B2-20F8-57F0-9DFB-98E4F1B51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84" y="1487346"/>
            <a:ext cx="8975086" cy="3883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fruits = [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'apple'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'banana'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'orange'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'peach'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(fruits[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apple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(fruits[-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banana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(fruits[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['banana', 'orange']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79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C242C2-7564-4AA9-17D7-784883123B86}"/>
              </a:ext>
            </a:extLst>
          </p:cNvPr>
          <p:cNvSpPr txBox="1"/>
          <p:nvPr/>
        </p:nvSpPr>
        <p:spPr>
          <a:xfrm>
            <a:off x="443884" y="71021"/>
            <a:ext cx="2874505" cy="1033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列表的索引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7061A6-B033-A34B-6DF1-0FBD6E3B7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84" y="1678217"/>
            <a:ext cx="7447873" cy="3883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 = [[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], 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], 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(t[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[4, 5, 6]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(t[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4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(t[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5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59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2B7E61-926A-4FF8-91FA-ABBA78767269}"/>
              </a:ext>
            </a:extLst>
          </p:cNvPr>
          <p:cNvSpPr txBox="1"/>
          <p:nvPr/>
        </p:nvSpPr>
        <p:spPr>
          <a:xfrm>
            <a:off x="417251" y="0"/>
            <a:ext cx="3797835" cy="1033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列表的常用操作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B8AF89-9FFC-A3F0-2804-FB235A3B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5" y="1313895"/>
            <a:ext cx="11676434" cy="51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8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389832-0023-E781-A669-2D115D04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01" y="469960"/>
            <a:ext cx="5416529" cy="58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579DEDB-FD8B-19BD-7F4E-05D3ABD5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84" y="226937"/>
            <a:ext cx="4469237" cy="6404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删改查(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2800" b="0" i="0" u="none" strike="noStrike" cap="none" normalizeH="0" baseline="0">
              <a:ln>
                <a:noFill/>
              </a:ln>
              <a:solidFill>
                <a:srgbClr val="63A3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>
                <a:solidFill>
                  <a:srgbClr val="0086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1,66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#增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改查(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>
                <a:solidFill>
                  <a:srgbClr val="0086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2800" b="0" i="0" u="none" strike="noStrike" cap="none" normalizeH="0" baseline="0">
              <a:ln>
                <a:noFill/>
              </a:ln>
              <a:solidFill>
                <a:srgbClr val="63A3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#增删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#增删改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56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9D82521-7A0C-FE60-A222-BD368C39F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73" y="341584"/>
            <a:ext cx="5362112" cy="15997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#增删改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94FFE1-685E-7A38-80CD-B4CD6E55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3154423"/>
            <a:ext cx="11635925" cy="272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8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499</Words>
  <Application>Microsoft Office PowerPoint</Application>
  <PresentationFormat>宽屏</PresentationFormat>
  <Paragraphs>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Office 主题​​</vt:lpstr>
      <vt:lpstr>列表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zhang</dc:creator>
  <cp:lastModifiedBy>zhang chang</cp:lastModifiedBy>
  <cp:revision>46</cp:revision>
  <dcterms:created xsi:type="dcterms:W3CDTF">2022-10-20T06:08:24Z</dcterms:created>
  <dcterms:modified xsi:type="dcterms:W3CDTF">2023-10-07T12:29:54Z</dcterms:modified>
</cp:coreProperties>
</file>