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57" r:id="rId4"/>
    <p:sldId id="263" r:id="rId5"/>
    <p:sldId id="264" r:id="rId6"/>
    <p:sldId id="266" r:id="rId7"/>
    <p:sldId id="258" r:id="rId8"/>
    <p:sldId id="267" r:id="rId9"/>
    <p:sldId id="259" r:id="rId10"/>
    <p:sldId id="260" r:id="rId11"/>
    <p:sldId id="261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2FEB3-9D90-4AEA-87EE-4CC4DAE3D77E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30017-F905-4817-AA17-C121C9EC0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08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FBCF4-7FD9-A1BB-CA20-3B4245800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135143-FEF3-3A0E-F4C6-2A88F21AE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8E182-41B0-2037-3D21-DF5D2E54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2049A-5C47-82CA-99FC-A5A8F42E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196C0-2440-92CB-A64A-A441D993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7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F2C18-10FD-76B2-62E9-FCACE8E7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0008FF-E72A-82A1-0B0A-6271DC209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1DBF2-BA48-69FD-749F-37317CC0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B38F6-4040-6A3B-1B6E-9F73E5D1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9260E-8110-E870-2202-5057A33F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02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A5AE71-263C-4246-681A-F460692AE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1096FF-DB0D-5A9C-7C0E-ED3CB7584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E916F-3742-35B2-52D3-D3F1F742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C17EF-A95C-DBDB-9682-02087BAB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4534F-FEA0-509C-1E19-1144D20A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38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FDF13-5E1F-D1FE-83C0-73E94530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B84D7-C0C3-B406-0C5B-C7CA830C1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26451-7750-5A6D-7406-6E0BE123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478C5-1C6A-9FB9-7527-D45DE61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5817A-6569-D523-3AEE-3644F54A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7AA04-0313-6D44-78F6-DC71A816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274118-E4EA-3D9E-E475-C8716F7A3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B9E8F-888D-6271-D556-7E1C9059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30193-DA72-E16C-1A19-F4DE27BF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458E0-EE68-95DF-8313-AA6A7B31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2B2DA-DD0B-9832-CD50-AC1BF118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204E8-50D1-6D08-79DD-64446F847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C455E6-6E4D-0585-5022-2A3F3F685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F5BE3-E0C4-DB06-758D-9E33FD68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D5148-FE6F-4A57-6E3C-F4FE301F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29DD5-BBA1-16DD-A217-FBD36CF8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2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0F24E-7196-75F1-A4EF-B0D1D5EF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1F7631-E061-9E87-E592-128540A5D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016E55-A852-9941-B5A2-64CA28083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90ABDC-A127-5943-4658-FBDD2A568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5CFE02-EEB8-6C74-29C9-0E6351044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CCD3F9-E9F3-593B-7BAB-65A799F5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1A134E-EDCF-1025-62D0-14FE7FB8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5A36F7-38FD-2314-4541-1B74A873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3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F3130-6448-0695-992E-32A5138E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D683BD-E16D-02A6-ECB6-1C0031B5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955F0A-CC68-28D4-5096-EEFBB201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8C914A-F29B-5BE6-83F6-1C3C588E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82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ADBF9F-CFDB-53FB-E966-3F66FFFB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09FB5F-C3F4-6FA9-FE7D-A4022597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465470-F9B6-627D-5215-EBA9B488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74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34E00-F5AB-2E82-71EB-2CF306DF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0E152-B5CB-5B6A-DC49-1F57A7408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AEE0FC-5D7E-2F89-B5C1-E042E2364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4E1436-5609-569D-4862-F0533D3B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1E0F7-8071-C292-FF44-21484F7C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5CAFA2-CA31-128A-6888-D3E60D8A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F35EE-E2F4-1957-56E7-81778F50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7E7249-A135-7657-CE4B-62E54265F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A89C41-08B6-0DA9-5EA9-8D4BC4ED2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E12A1F-70AB-39D0-1F3E-C823AD33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F4843-A558-F0E2-9974-5D9F79CA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0010FA-E053-B161-80AE-A7058C9D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7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B9C245-9129-6FBE-2DFF-6A2D4BD6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68A922-49C2-C85F-CA17-F8E4379C1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5D0B4-537F-CAAC-3AE8-DC26A1668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2806B-8005-4C2D-AD48-C15DFC3CDA57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A7911-9442-5F44-FCD5-499873E2F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2CA13-BB3D-0EFA-8CF5-B289C74C3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5AD70-336C-22AE-C106-C3C397FE7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元组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BE463C-1D1A-6067-3A0D-56A58271848F}"/>
              </a:ext>
            </a:extLst>
          </p:cNvPr>
          <p:cNvSpPr txBox="1"/>
          <p:nvPr/>
        </p:nvSpPr>
        <p:spPr>
          <a:xfrm>
            <a:off x="9738804" y="622324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上课老师：张老师</a:t>
            </a:r>
          </a:p>
        </p:txBody>
      </p:sp>
    </p:spTree>
    <p:extLst>
      <p:ext uri="{BB962C8B-B14F-4D97-AF65-F5344CB8AC3E}">
        <p14:creationId xmlns:p14="http://schemas.microsoft.com/office/powerpoint/2010/main" val="3032955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772AC72-2C43-061E-A84C-C25E54B3A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0" y="755248"/>
            <a:ext cx="10028794" cy="436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3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1C2F193-9AEE-FA62-BBA4-C0B8C5B4C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64" y="871306"/>
            <a:ext cx="10130425" cy="48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4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C31DD5-4AF7-1C2C-A25C-7CBFED4A8F07}"/>
              </a:ext>
            </a:extLst>
          </p:cNvPr>
          <p:cNvSpPr txBox="1"/>
          <p:nvPr/>
        </p:nvSpPr>
        <p:spPr>
          <a:xfrm>
            <a:off x="514905" y="683581"/>
            <a:ext cx="3701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循环遍历元组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6289EB-89D2-4655-FC95-CD592A39165D}"/>
              </a:ext>
            </a:extLst>
          </p:cNvPr>
          <p:cNvSpPr txBox="1"/>
          <p:nvPr/>
        </p:nvSpPr>
        <p:spPr>
          <a:xfrm>
            <a:off x="514905" y="2844225"/>
            <a:ext cx="3701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循环遍历元组</a:t>
            </a:r>
          </a:p>
        </p:txBody>
      </p:sp>
    </p:spTree>
    <p:extLst>
      <p:ext uri="{BB962C8B-B14F-4D97-AF65-F5344CB8AC3E}">
        <p14:creationId xmlns:p14="http://schemas.microsoft.com/office/powerpoint/2010/main" val="260377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FCBDDA4-86FA-9656-B96C-7C206606D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60" y="355712"/>
            <a:ext cx="4387740" cy="48681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t1 = 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t1[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#程序报错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t2 = ([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],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t2[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385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26B96E0-5352-BED5-28A4-24C3454D6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8655"/>
            <a:ext cx="12192000" cy="453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0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75AEFA-F75B-7561-A988-1EE6A5D3518D}"/>
              </a:ext>
            </a:extLst>
          </p:cNvPr>
          <p:cNvSpPr txBox="1"/>
          <p:nvPr/>
        </p:nvSpPr>
        <p:spPr>
          <a:xfrm>
            <a:off x="816746" y="994299"/>
            <a:ext cx="61611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元组的定义</a:t>
            </a:r>
            <a:endParaRPr lang="en-US" altLang="zh-CN" sz="400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en-US" altLang="zh-CN" sz="400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元组的特点</a:t>
            </a:r>
            <a:endParaRPr lang="en-US" altLang="zh-CN" sz="400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en-US" altLang="zh-CN" sz="400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元组的基本操作</a:t>
            </a:r>
          </a:p>
        </p:txBody>
      </p:sp>
    </p:spTree>
    <p:extLst>
      <p:ext uri="{BB962C8B-B14F-4D97-AF65-F5344CB8AC3E}">
        <p14:creationId xmlns:p14="http://schemas.microsoft.com/office/powerpoint/2010/main" val="378788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3C7FD0-3D38-27D4-2703-D68EFFCD6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83" y="2314990"/>
            <a:ext cx="9339309" cy="28984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，使用小括号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t1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'python'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'scratch'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'legao'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))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#&lt;class 'tuple'&gt;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9CBF13-5781-83A9-8661-4E8B428F59AB}"/>
              </a:ext>
            </a:extLst>
          </p:cNvPr>
          <p:cNvSpPr txBox="1"/>
          <p:nvPr/>
        </p:nvSpPr>
        <p:spPr>
          <a:xfrm>
            <a:off x="443883" y="594804"/>
            <a:ext cx="6161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元组的定义</a:t>
            </a:r>
          </a:p>
        </p:txBody>
      </p:sp>
    </p:spTree>
    <p:extLst>
      <p:ext uri="{BB962C8B-B14F-4D97-AF65-F5344CB8AC3E}">
        <p14:creationId xmlns:p14="http://schemas.microsoft.com/office/powerpoint/2010/main" val="141916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E0D4E84B-BD4F-9D0E-6662-A58426968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91" y="1479278"/>
            <a:ext cx="11336521" cy="28984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t1 = (</a:t>
            </a:r>
            <a:r>
              <a:rPr kumimoji="0" lang="zh-CN" altLang="zh-CN" sz="3200" b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0" lang="zh-CN" altLang="zh-CN" sz="32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‘200’</a:t>
            </a:r>
            <a:r>
              <a:rPr kumimoji="0" lang="zh-CN" altLang="zh-CN" sz="32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kumimoji="0" lang="zh-CN" altLang="zh-CN" sz="32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32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t2 = ()</a:t>
            </a:r>
            <a:br>
              <a:rPr kumimoji="0" lang="zh-CN" altLang="zh-CN" sz="32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t3 = (</a:t>
            </a:r>
            <a:r>
              <a:rPr kumimoji="0" lang="zh-CN" altLang="zh-CN" sz="3200" b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0" lang="zh-CN" altLang="zh-CN" sz="32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,) </a:t>
            </a:r>
            <a:r>
              <a:rPr kumimoji="0" lang="zh-CN" altLang="zh-CN" sz="3200" b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#创建的元组只包含</a:t>
            </a:r>
            <a:r>
              <a:rPr kumimoji="0" lang="zh-CN" altLang="zh-CN" sz="3200" b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US" sz="32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kumimoji="0" lang="zh-CN" altLang="zh-CN" sz="3200" b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时，要加</a:t>
            </a:r>
            <a:r>
              <a:rPr kumimoji="0" lang="zh-CN" altLang="zh-CN" sz="3200" b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逗号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150A7C-48A5-F781-DF2E-5EF65B71F180}"/>
              </a:ext>
            </a:extLst>
          </p:cNvPr>
          <p:cNvSpPr txBox="1"/>
          <p:nvPr/>
        </p:nvSpPr>
        <p:spPr>
          <a:xfrm>
            <a:off x="346491" y="596024"/>
            <a:ext cx="6161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元组的定义</a:t>
            </a:r>
          </a:p>
        </p:txBody>
      </p:sp>
    </p:spTree>
    <p:extLst>
      <p:ext uri="{BB962C8B-B14F-4D97-AF65-F5344CB8AC3E}">
        <p14:creationId xmlns:p14="http://schemas.microsoft.com/office/powerpoint/2010/main" val="367579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5125AD-037F-5F1B-EB4C-967FF0FDBB05}"/>
              </a:ext>
            </a:extLst>
          </p:cNvPr>
          <p:cNvSpPr txBox="1"/>
          <p:nvPr/>
        </p:nvSpPr>
        <p:spPr>
          <a:xfrm>
            <a:off x="506027" y="550416"/>
            <a:ext cx="6161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元组的特点</a:t>
            </a:r>
            <a:r>
              <a:rPr lang="en-US" altLang="zh-CN" sz="400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不支持修改</a:t>
            </a:r>
            <a:endParaRPr lang="en-US" altLang="zh-CN" sz="4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BDB2E31-8C77-7696-BC39-9DACE5F28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59" y="1439392"/>
            <a:ext cx="7111014" cy="48681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 = [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l[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#l = [100, 2, 3]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 = 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t[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程序报错</a:t>
            </a:r>
          </a:p>
        </p:txBody>
      </p:sp>
    </p:spTree>
    <p:extLst>
      <p:ext uri="{BB962C8B-B14F-4D97-AF65-F5344CB8AC3E}">
        <p14:creationId xmlns:p14="http://schemas.microsoft.com/office/powerpoint/2010/main" val="207229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E84492-DF70-331A-4FA7-830BD3BF683F}"/>
              </a:ext>
            </a:extLst>
          </p:cNvPr>
          <p:cNvSpPr txBox="1"/>
          <p:nvPr/>
        </p:nvSpPr>
        <p:spPr>
          <a:xfrm>
            <a:off x="506028" y="435006"/>
            <a:ext cx="6161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元组的基本操作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799B8D3-EB1F-8703-9329-D56C38FA6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28" y="1487080"/>
            <a:ext cx="6047809" cy="28984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t1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'python'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'scratch'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'legao'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#增删改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704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BD7F59-54B8-631A-8994-0EACD28B8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9" y="523586"/>
            <a:ext cx="7730001" cy="1913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 = ((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'200'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), 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'500'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600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#利用索引值来获取600</a:t>
            </a:r>
            <a:endParaRPr lang="en-US" altLang="zh-CN" sz="320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48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D313EA9-D9DC-3295-9437-0DE43278C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08" y="550753"/>
            <a:ext cx="8898590" cy="3883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 = 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(t.index(</a:t>
            </a:r>
            <a:r>
              <a:rPr lang="en-US" altLang="zh-CN" sz="32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)) </a:t>
            </a:r>
            <a:r>
              <a:rPr kumimoji="0" lang="en-US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#获取第一个元素为1的索引值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(t.count(</a:t>
            </a:r>
            <a:r>
              <a:rPr lang="en-US" altLang="zh-CN" sz="32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))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#统计元素为2的个数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(t))     </a:t>
            </a:r>
            <a:r>
              <a:rPr kumimoji="0" lang="en-US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#获取元组的长度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04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AC826FC-6F61-F1E2-A817-32A40C803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39" y="595035"/>
            <a:ext cx="5852004" cy="485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3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333</Words>
  <Application>Microsoft Office PowerPoint</Application>
  <PresentationFormat>宽屏</PresentationFormat>
  <Paragraphs>18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Office 主题​​</vt:lpstr>
      <vt:lpstr>元组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列表</dc:title>
  <dc:creator>zhang</dc:creator>
  <cp:lastModifiedBy>zhang chang</cp:lastModifiedBy>
  <cp:revision>38</cp:revision>
  <dcterms:created xsi:type="dcterms:W3CDTF">2022-10-20T06:08:24Z</dcterms:created>
  <dcterms:modified xsi:type="dcterms:W3CDTF">2023-09-23T01:17:10Z</dcterms:modified>
</cp:coreProperties>
</file>