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57" r:id="rId4"/>
    <p:sldId id="277" r:id="rId5"/>
    <p:sldId id="278" r:id="rId6"/>
    <p:sldId id="271" r:id="rId7"/>
    <p:sldId id="279" r:id="rId8"/>
    <p:sldId id="272" r:id="rId9"/>
    <p:sldId id="273" r:id="rId10"/>
    <p:sldId id="274" r:id="rId11"/>
    <p:sldId id="275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2FEB3-9D90-4AEA-87EE-4CC4DAE3D77E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017-F905-4817-AA17-C121C9EC0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BE463C-1D1A-6067-3A0D-56A58271848F}"/>
              </a:ext>
            </a:extLst>
          </p:cNvPr>
          <p:cNvSpPr txBox="1"/>
          <p:nvPr/>
        </p:nvSpPr>
        <p:spPr>
          <a:xfrm>
            <a:off x="9738804" y="62232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5D064B-FB8D-3B65-0A34-FDD20B6A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7" y="623841"/>
            <a:ext cx="11817265" cy="44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0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02FA51-60C0-9657-DB80-2B0A3545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5" y="605347"/>
            <a:ext cx="9480196" cy="57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4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343814-4430-E28C-BCC1-75D448F8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41" y="1597782"/>
            <a:ext cx="8560933" cy="1913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利用循环遍历将三位同学的分数</a:t>
            </a:r>
            <a:r>
              <a:rPr kumimoji="0" lang="zh-CN" altLang="en-US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增加10分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= {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"张三"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"李四"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"王五"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4F9CDD-D77E-C67F-2A47-084386F734D9}"/>
              </a:ext>
            </a:extLst>
          </p:cNvPr>
          <p:cNvSpPr txBox="1"/>
          <p:nvPr/>
        </p:nvSpPr>
        <p:spPr>
          <a:xfrm>
            <a:off x="221941" y="230820"/>
            <a:ext cx="5823752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220595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728C29-F91F-06F8-421E-946914D9005C}"/>
              </a:ext>
            </a:extLst>
          </p:cNvPr>
          <p:cNvSpPr txBox="1"/>
          <p:nvPr/>
        </p:nvSpPr>
        <p:spPr>
          <a:xfrm>
            <a:off x="674703" y="745725"/>
            <a:ext cx="5823752" cy="324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字典的定义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字典的特点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字典的常用操作</a:t>
            </a:r>
          </a:p>
        </p:txBody>
      </p:sp>
    </p:spTree>
    <p:extLst>
      <p:ext uri="{BB962C8B-B14F-4D97-AF65-F5344CB8AC3E}">
        <p14:creationId xmlns:p14="http://schemas.microsoft.com/office/powerpoint/2010/main" val="8932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AB2909E-8ED9-F499-A1F5-424F1A0E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73" y="1899790"/>
            <a:ext cx="9655977" cy="3599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kumimoji="0" lang="en-US" altLang="zh-CN" sz="4000" b="1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，数据是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成对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#每一对数据的格式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键：值</a:t>
            </a:r>
            <a:b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"张三"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"李四"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"王五"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A44FC-D2F2-567B-0F43-5A2EF9DB0CF7}"/>
              </a:ext>
            </a:extLst>
          </p:cNvPr>
          <p:cNvSpPr txBox="1"/>
          <p:nvPr/>
        </p:nvSpPr>
        <p:spPr>
          <a:xfrm>
            <a:off x="408373" y="213065"/>
            <a:ext cx="5823752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字典的定义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3DA66A-86CC-1B3D-2F9D-102185FC3A2A}"/>
              </a:ext>
            </a:extLst>
          </p:cNvPr>
          <p:cNvSpPr txBox="1"/>
          <p:nvPr/>
        </p:nvSpPr>
        <p:spPr>
          <a:xfrm>
            <a:off x="408373" y="213065"/>
            <a:ext cx="5823752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字典的定义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0D0268-5F72-CEEE-E538-DE5C2D9C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73" y="2099637"/>
            <a:ext cx="6662401" cy="2898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dict1 = {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'苹果'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'香蕉'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'西瓜'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dict2 = {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'苹果'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dict3 = {}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96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88C31D-67C6-0DC0-B813-73D6419904D0}"/>
              </a:ext>
            </a:extLst>
          </p:cNvPr>
          <p:cNvSpPr txBox="1"/>
          <p:nvPr/>
        </p:nvSpPr>
        <p:spPr>
          <a:xfrm>
            <a:off x="630315" y="292964"/>
            <a:ext cx="5823752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字典的特点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C0EFD3-5B39-9E29-03F2-274600A0A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15" y="1904328"/>
            <a:ext cx="8297464" cy="2898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#键重复了会发生什么？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dict1 = {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'苹果'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'香蕉'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'西瓜'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'苹果'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dict2 = {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'苹果'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'香蕉'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'西瓜'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'苹果'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6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450B88E-C6CC-0E4A-BE47-9062562C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73" y="1024800"/>
            <a:ext cx="7814703" cy="5833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“张三”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“李四”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“王五”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删改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"赵六"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#增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改查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（删除）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en-US" altLang="zh-CN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"赵六"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#增删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（修改）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"张三"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#增删改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（查询）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8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张三"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0" lang="en-US" altLang="zh-CN" sz="2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6163E8-EC3A-0ACE-72B2-7C64B3CB7C90}"/>
              </a:ext>
            </a:extLst>
          </p:cNvPr>
          <p:cNvSpPr txBox="1"/>
          <p:nvPr/>
        </p:nvSpPr>
        <p:spPr>
          <a:xfrm>
            <a:off x="408373" y="-195308"/>
            <a:ext cx="5823752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字典的常用操作</a:t>
            </a:r>
          </a:p>
        </p:txBody>
      </p:sp>
    </p:spTree>
    <p:extLst>
      <p:ext uri="{BB962C8B-B14F-4D97-AF65-F5344CB8AC3E}">
        <p14:creationId xmlns:p14="http://schemas.microsoft.com/office/powerpoint/2010/main" val="147429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6E9A175-F140-14C3-1365-BBCBC091B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8" y="401572"/>
            <a:ext cx="8551315" cy="51759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#字典遍历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 = {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"张三"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"李四"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"王五"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(key)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score: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(key,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score[key])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14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98D97E-D5FB-82D4-169D-764D9DA30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45" y="822598"/>
            <a:ext cx="4623382" cy="483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dict1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"张三"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dict2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dict3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,)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dict4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{[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01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AC6A5D-1055-3581-94FB-9D8D10BD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1" y="708271"/>
            <a:ext cx="9108444" cy="56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7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389</Words>
  <Application>Microsoft Office PowerPoint</Application>
  <PresentationFormat>宽屏</PresentationFormat>
  <Paragraphs>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字典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 chang</cp:lastModifiedBy>
  <cp:revision>36</cp:revision>
  <dcterms:created xsi:type="dcterms:W3CDTF">2022-10-20T06:08:24Z</dcterms:created>
  <dcterms:modified xsi:type="dcterms:W3CDTF">2023-09-23T03:27:31Z</dcterms:modified>
</cp:coreProperties>
</file>