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2FEB3-9D90-4AEA-87EE-4CC4DAE3D77E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017-F905-4817-AA17-C121C9EC0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8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FBCF4-7FD9-A1BB-CA20-3B424580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35143-FEF3-3A0E-F4C6-2A88F21A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8E182-41B0-2037-3D21-DF5D2E54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049A-5C47-82CA-99FC-A5A8F42E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196C0-2440-92CB-A64A-A441D99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2C18-10FD-76B2-62E9-FCACE8E7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008FF-E72A-82A1-0B0A-6271DC20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1DBF2-BA48-69FD-749F-37317CC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B38F6-4040-6A3B-1B6E-9F73E5D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9260E-8110-E870-2202-5057A33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5AE71-263C-4246-681A-F460692A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096FF-DB0D-5A9C-7C0E-ED3CB758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E916F-3742-35B2-52D3-D3F1F742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C17EF-A95C-DBDB-9682-02087BAB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4534F-FEA0-509C-1E19-1144D20A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FDF13-5E1F-D1FE-83C0-73E94530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84D7-C0C3-B406-0C5B-C7CA830C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26451-7750-5A6D-7406-6E0BE12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78C5-1C6A-9FB9-7527-D45DE61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5817A-6569-D523-3AEE-3644F54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AA04-0313-6D44-78F6-DC71A816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74118-E4EA-3D9E-E475-C8716F7A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B9E8F-888D-6271-D556-7E1C9059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30193-DA72-E16C-1A19-F4DE27B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458E0-EE68-95DF-8313-AA6A7B31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2B2DA-DD0B-9832-CD50-AC1BF11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204E8-50D1-6D08-79DD-64446F847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455E6-6E4D-0585-5022-2A3F3F68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F5BE3-E0C4-DB06-758D-9E33FD68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D5148-FE6F-4A57-6E3C-F4FE301F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29DD5-BBA1-16DD-A217-FBD36CF8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0F24E-7196-75F1-A4EF-B0D1D5E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F7631-E061-9E87-E592-128540A5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16E55-A852-9941-B5A2-64CA2808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90ABDC-A127-5943-4658-FBDD2A568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CFE02-EEB8-6C74-29C9-0E635104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CD3F9-E9F3-593B-7BAB-65A799F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A134E-EDCF-1025-62D0-14FE7FB8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A36F7-38FD-2314-4541-1B74A873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3130-6448-0695-992E-32A5138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683BD-E16D-02A6-ECB6-1C0031B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55F0A-CC68-28D4-5096-EEFBB201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C914A-F29B-5BE6-83F6-1C3C588E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DBF9F-CFDB-53FB-E966-3F66FFFB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9FB5F-C3F4-6FA9-FE7D-A4022597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65470-F9B6-627D-5215-EBA9B48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4E00-F5AB-2E82-71EB-2CF306DF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0E152-B5CB-5B6A-DC49-1F57A740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EE0FC-5D7E-2F89-B5C1-E042E236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E1436-5609-569D-4862-F0533D3B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1E0F7-8071-C292-FF44-21484F7C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CAFA2-CA31-128A-6888-D3E60D8A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35EE-E2F4-1957-56E7-81778F50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E7249-A135-7657-CE4B-62E54265F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89C41-08B6-0DA9-5EA9-8D4BC4ED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12A1F-70AB-39D0-1F3E-C823AD33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F4843-A558-F0E2-9974-5D9F79CA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10FA-E053-B161-80AE-A7058C9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7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C245-9129-6FBE-2DFF-6A2D4BD6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A922-49C2-C85F-CA17-F8E4379C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D0B4-537F-CAAC-3AE8-DC26A166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806B-8005-4C2D-AD48-C15DFC3CDA5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A7911-9442-5F44-FCD5-499873E2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2CA13-BB3D-0EFA-8CF5-B289C74C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AD70-336C-22AE-C106-C3C397FE7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函数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BE463C-1D1A-6067-3A0D-56A58271848F}"/>
              </a:ext>
            </a:extLst>
          </p:cNvPr>
          <p:cNvSpPr txBox="1"/>
          <p:nvPr/>
        </p:nvSpPr>
        <p:spPr>
          <a:xfrm>
            <a:off x="9738804" y="622324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上课老师：张老师</a:t>
            </a:r>
          </a:p>
        </p:txBody>
      </p:sp>
    </p:spTree>
    <p:extLst>
      <p:ext uri="{BB962C8B-B14F-4D97-AF65-F5344CB8AC3E}">
        <p14:creationId xmlns:p14="http://schemas.microsoft.com/office/powerpoint/2010/main" val="303295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3F495A-E17D-794A-265D-FF2ED0918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46" y="2274613"/>
            <a:ext cx="2398413" cy="27970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#输入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#输出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#长度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#最大值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#最小值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98868A-60FF-B04D-23AE-06E18CEF8204}"/>
              </a:ext>
            </a:extLst>
          </p:cNvPr>
          <p:cNvSpPr txBox="1"/>
          <p:nvPr/>
        </p:nvSpPr>
        <p:spPr>
          <a:xfrm>
            <a:off x="816746" y="883896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函数：特定功能的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</a:p>
        </p:txBody>
      </p:sp>
    </p:spTree>
    <p:extLst>
      <p:ext uri="{BB962C8B-B14F-4D97-AF65-F5344CB8AC3E}">
        <p14:creationId xmlns:p14="http://schemas.microsoft.com/office/powerpoint/2010/main" val="115858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BCA03E7-ECB1-4E40-A74C-83E1A50DA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27" y="273556"/>
            <a:ext cx="4578497" cy="39050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len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s1 = 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"apple"</a:t>
            </a:r>
            <a:b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s2 = 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"orange"</a:t>
            </a:r>
            <a:b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s3 = 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"banana"</a:t>
            </a:r>
            <a:b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(s1, 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"的长度是："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(s1))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(s2, 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"的长度是："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(s2))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(s3, 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"的长度是："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(s3))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10DBBBF-FA7B-D6AD-06FE-1515DEB82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099" y="273556"/>
            <a:ext cx="4163319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不允许使用len()如何计算s的长度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s1 =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"apple"</a:t>
            </a:r>
            <a:b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s2 =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"orange"</a:t>
            </a:r>
            <a:b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s3 =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"banana“</a:t>
            </a:r>
            <a:endParaRPr kumimoji="0" lang="en-US" altLang="zh-CN" sz="2000" b="1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 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s1: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l +=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(s1,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"的长度是："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l)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 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s2: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l +=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(s2,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"的长度是："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l)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 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s3: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l +=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(s3,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"的长度是："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l)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2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CA95F66-3A2C-FDDA-A5D7-5B987BC42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135" y="206044"/>
            <a:ext cx="3252814" cy="60396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使用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my_len(s):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l 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s: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l +=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"的长度是："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l)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s1 =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"apple"</a:t>
            </a:r>
            <a:b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s2 =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"orange"</a:t>
            </a:r>
            <a:b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s3 =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"banana"</a:t>
            </a:r>
            <a:b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my_len(s1)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my_len(s2)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my_len(s3)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9AFE84-436B-0B73-E2CC-07B9EB8C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35" y="206044"/>
            <a:ext cx="4163319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不允许使用len()如何计算s的长度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s1 =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"apple"</a:t>
            </a:r>
            <a:b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s2 =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"orange"</a:t>
            </a:r>
            <a:b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s3 =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"banana“</a:t>
            </a:r>
            <a:endParaRPr kumimoji="0" lang="en-US" altLang="zh-CN" sz="2000" b="1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 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s1: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l +=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(s1,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"的长度是："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l)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 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s2: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l +=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(s2,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"的长度是："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l)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 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s3: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l +=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(s3,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"的长度是："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l)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97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F86394-D2D6-C338-E89C-978EB527EDC0}"/>
              </a:ext>
            </a:extLst>
          </p:cNvPr>
          <p:cNvSpPr txBox="1"/>
          <p:nvPr/>
        </p:nvSpPr>
        <p:spPr>
          <a:xfrm>
            <a:off x="816746" y="883896"/>
            <a:ext cx="71609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函数：特定功能的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endParaRPr lang="en-US" altLang="zh-CN" sz="3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函数的优点：减少重复代码，提高效率</a:t>
            </a:r>
          </a:p>
        </p:txBody>
      </p:sp>
    </p:spTree>
    <p:extLst>
      <p:ext uri="{BB962C8B-B14F-4D97-AF65-F5344CB8AC3E}">
        <p14:creationId xmlns:p14="http://schemas.microsoft.com/office/powerpoint/2010/main" val="16629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92B4EC-F5F6-BCE6-8EE4-56E5B97C3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06" y="246961"/>
            <a:ext cx="2924198" cy="25200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kumimoji="0" lang="en-US" altLang="zh-CN" sz="3200" b="0" i="0" u="none" strike="noStrike" cap="none" normalizeH="0" baseline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BD0B09-1D08-5C86-6FC1-51D2303D4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84" y="3215936"/>
            <a:ext cx="3778342" cy="33510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sayHi():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"Hello Python"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"Hello World"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"Hello China"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sayHi()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96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5C4A12C-0D58-60C6-B290-5001B2C92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07" y="349872"/>
            <a:ext cx="3778342" cy="50130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先定义</a:t>
            </a:r>
            <a:r>
              <a:rPr lang="en-US" altLang="zh-CN" sz="24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先创建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sayHi():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"Hello Python"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"Hello World"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"Hello China"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后调用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sayHi()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05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19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552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列表</dc:title>
  <dc:creator>zhang</dc:creator>
  <cp:lastModifiedBy>zhang chang</cp:lastModifiedBy>
  <cp:revision>74</cp:revision>
  <dcterms:created xsi:type="dcterms:W3CDTF">2022-10-20T06:08:24Z</dcterms:created>
  <dcterms:modified xsi:type="dcterms:W3CDTF">2023-12-02T08:19:05Z</dcterms:modified>
</cp:coreProperties>
</file>