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68841-8BE4-64B2-587E-E4EF202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88DFB-1363-93D4-B380-70795DEB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name_list = ["zhangsan","lisi","wangwu"]</a:t>
            </a:r>
          </a:p>
          <a:p>
            <a:endParaRPr lang="de-DE" altLang="zh-CN" dirty="0"/>
          </a:p>
          <a:p>
            <a:r>
              <a:rPr lang="zh-CN" altLang="en-US" dirty="0"/>
              <a:t>思考：如何将一副扑克牌存入列表中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916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FA3E4-1322-932B-B214-C76C19EF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如何从列表中取值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1E184-FC52-6C95-854D-764B14E3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poke = ["2","3","4","5","6","7","8","9","10","J","Q","K","A","Joker-","Joker+"]</a:t>
            </a:r>
          </a:p>
          <a:p>
            <a:endParaRPr lang="en-US" altLang="zh-CN" sz="2400" dirty="0"/>
          </a:p>
          <a:p>
            <a:r>
              <a:rPr lang="en-US" altLang="zh-CN" sz="2400" dirty="0"/>
              <a:t> poke[0]</a:t>
            </a:r>
          </a:p>
          <a:p>
            <a:endParaRPr lang="en-US" altLang="zh-CN" sz="2400" dirty="0"/>
          </a:p>
          <a:p>
            <a:r>
              <a:rPr lang="en-US" altLang="zh-CN" sz="2400" dirty="0"/>
              <a:t>poke[0:2]</a:t>
            </a:r>
          </a:p>
          <a:p>
            <a:endParaRPr lang="en-US" altLang="zh-CN" sz="2400" dirty="0"/>
          </a:p>
          <a:p>
            <a:r>
              <a:rPr lang="zh-CN" altLang="en-US" sz="2400" dirty="0"/>
              <a:t>注：列表的第一个元素的索引值是</a:t>
            </a:r>
            <a:r>
              <a:rPr lang="en-US" altLang="zh-CN" sz="2400" dirty="0"/>
              <a:t>0</a:t>
            </a:r>
          </a:p>
          <a:p>
            <a:endParaRPr lang="en-US" altLang="zh-CN" sz="2400" dirty="0"/>
          </a:p>
          <a:p>
            <a:r>
              <a:rPr lang="zh-CN" altLang="en-US" sz="2400" dirty="0"/>
              <a:t>补充：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zh-CN" altLang="en-US" sz="2400" dirty="0"/>
              <a:t>列表名</a:t>
            </a:r>
            <a:r>
              <a:rPr lang="en-US" altLang="zh-CN" sz="2400" dirty="0"/>
              <a:t>)</a:t>
            </a:r>
            <a:r>
              <a:rPr lang="zh-CN" altLang="en-US" sz="2400" dirty="0"/>
              <a:t>可以获取列表的长度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475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6C43-FA54-6D79-C5D8-A4D82EBF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for</a:t>
            </a:r>
            <a:r>
              <a:rPr lang="zh-CN" altLang="en-US" dirty="0"/>
              <a:t>循环遍历数组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7A239-C45B-698E-54F9-6A6B6719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poke = ["2","3","4","5","6","7","8","9","10","J","Q","K","A","Joker-","Joker+"]</a:t>
            </a:r>
          </a:p>
          <a:p>
            <a:pPr marL="0" indent="0">
              <a:buNone/>
            </a:pPr>
            <a:endParaRPr lang="af-ZA" altLang="zh-CN" dirty="0"/>
          </a:p>
          <a:p>
            <a:pPr marL="0" indent="0">
              <a:buNone/>
            </a:pPr>
            <a:r>
              <a:rPr lang="af-ZA" altLang="zh-CN" dirty="0"/>
              <a:t>for i in range(10):</a:t>
            </a:r>
          </a:p>
          <a:p>
            <a:pPr marL="0" indent="0">
              <a:buNone/>
            </a:pPr>
            <a:r>
              <a:rPr lang="af-ZA" altLang="zh-CN" dirty="0"/>
              <a:t>    print(i)</a:t>
            </a:r>
          </a:p>
          <a:p>
            <a:pPr marL="0" indent="0">
              <a:buNone/>
            </a:pPr>
            <a:endParaRPr lang="af-ZA" altLang="zh-CN" dirty="0"/>
          </a:p>
          <a:p>
            <a:pPr marL="0" indent="0">
              <a:buNone/>
            </a:pPr>
            <a:r>
              <a:rPr lang="en-US" altLang="zh-CN" dirty="0"/>
              <a:t>for p in poke:</a:t>
            </a:r>
          </a:p>
          <a:p>
            <a:pPr marL="0" indent="0">
              <a:buNone/>
            </a:pPr>
            <a:r>
              <a:rPr lang="en-US" altLang="zh-CN" dirty="0"/>
              <a:t>	print(p)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补充：</a:t>
            </a:r>
            <a:r>
              <a:rPr lang="en-US" altLang="zh-CN" dirty="0"/>
              <a:t>range(10)</a:t>
            </a:r>
            <a:r>
              <a:rPr lang="zh-CN" altLang="en-US" dirty="0"/>
              <a:t>是一个数列，和列表相似，但是数列只能存数字</a:t>
            </a:r>
            <a:endParaRPr lang="af-ZA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25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4E0E4-FC6F-0161-6D40-A5D33A75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如何在列表中添加元素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0F38C-3608-FB07-8B32-F4EB633E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61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9C170-53B8-8EBA-2EB4-2E62A263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CF80C-5535-1D13-AB77-583190CE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生成一个</a:t>
            </a:r>
            <a:r>
              <a:rPr lang="en-US" altLang="zh-CN" dirty="0"/>
              <a:t>100</a:t>
            </a:r>
            <a:r>
              <a:rPr lang="zh-CN" altLang="en-US" dirty="0"/>
              <a:t>以内只有偶数的列表</a:t>
            </a:r>
          </a:p>
        </p:txBody>
      </p:sp>
    </p:spTree>
    <p:extLst>
      <p:ext uri="{BB962C8B-B14F-4D97-AF65-F5344CB8AC3E}">
        <p14:creationId xmlns:p14="http://schemas.microsoft.com/office/powerpoint/2010/main" val="87565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194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列表</vt:lpstr>
      <vt:lpstr>什么是列表</vt:lpstr>
      <vt:lpstr>如何从列表中取值</vt:lpstr>
      <vt:lpstr>利用for循环遍历数组</vt:lpstr>
      <vt:lpstr>如何在列表中添加元素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</cp:lastModifiedBy>
  <cp:revision>6</cp:revision>
  <dcterms:created xsi:type="dcterms:W3CDTF">2022-10-20T06:08:24Z</dcterms:created>
  <dcterms:modified xsi:type="dcterms:W3CDTF">2022-10-20T07:21:08Z</dcterms:modified>
</cp:coreProperties>
</file>