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FC4CA-3D16-D561-A9B6-E4CDDB5D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C7224B-8B81-7941-4740-1406E64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2F5DB-FAA0-18EE-9BB1-3526D15C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169F8-E8BB-0182-52AB-7A5A1676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577D8-6C1E-6FF2-B2C7-50C442AD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71B8-4FF6-34BF-A2A4-36148B8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259CA-D3D9-DAF7-16DC-51A03670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F519E-245D-1838-C3A7-7ACBF53B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ED460-361F-FB02-E593-1948E90E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3AAD-F90C-57BA-A3A0-71D8EBBE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2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C80886-AD14-53B5-3782-4D6BF00BB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E98CC-DC8F-8A1E-CBCE-5F056E41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DAA38-83B0-5CFF-A863-AAE9F388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C167A-BC88-D95F-369A-55497C5A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5BEC2-3B64-D5EE-E1EC-6AAFFFD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5A56-1631-B6B2-64C4-B2901D1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05D73-0184-BCA3-763B-B260EEBB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3141-C6F9-BC01-02FA-89932073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5D055-1CDF-933A-FAD9-7CB0234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A1DAA-4ECC-1FFE-A915-1B066DE4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6D0AD-8EA5-8909-69F6-93322232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AF9D0-DF64-2946-C2C9-41C4823B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1A01A-1E53-F3DC-7B61-1AF03C4F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C48A8-6EE2-4748-E8E5-F2737CD8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92BD4-BD62-58FF-DDFE-BD92E06A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D9E9-5932-BE5E-55C8-A1147FA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02894-0EB9-2BC7-0F9B-ADAE6305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54154-59B0-A662-C20C-C79DFBC7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17A44-1101-11C0-AA87-3512F750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7D7EA-A376-8EA0-741B-23397CD4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554E5-CD54-3A77-FC9A-C85A87B3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F105-2561-EE04-94F7-9743C33E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08F08-085A-3FB1-C160-DA3CF0CC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047A9-0C36-90FC-3015-BEEE93D5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4227C-42A1-FC3F-6A80-5B22A6B7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D51E8-AF95-FF8E-A158-090865CC8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86724-46FE-B224-8FFC-46914C80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53E8-8DBB-A4B5-BD22-86DF4A75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D46707-E601-D6C5-3E9C-CA8A447F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772DA-9699-1358-9815-8365694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03699F-7C8E-5FD6-4F25-33D4D8D8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F68BDE-2293-E344-18D5-C54CF2D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0CD8F-35F9-132C-875E-A06AEC11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068282-4C73-8918-487B-49B94F75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16CF6C-75B4-81B8-66D5-9C7E69A4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7B5A1-D5B3-F40C-209D-4BB1B7A4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1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C2D6-405D-CF78-1880-4860A2CC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85422-69C1-7108-D8A2-7480BCA6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FBCF1-DA8B-DE70-3D0E-A7847F27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1F901-440D-0A11-3E25-DD3E914E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E3B5C-6FF2-EE58-E9D7-029515C4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B98D3-5079-3E83-08D1-9CB947D2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5AD5-9341-2E37-2092-06DA0C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29D2DC-4E07-4E5F-5509-0F021799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71CC0-4C68-07A1-F96E-FB568426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DC8B5-DB7A-8E65-2638-E580A96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8A4C3-600C-0CB4-FF51-0A58C0EB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0A04F-7732-8077-C400-B1A58496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8BFF4A-D05B-7A69-CBE9-9A95D334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215E6-07D5-293E-1D13-ABF2F568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B0C1D-9ED0-CD64-0499-443231359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36FC-F091-4AE9-B70A-0472607F6651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7D32D-17EE-44A7-4F1C-8F8AF1F09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8699B-4656-99C7-7FD3-E3005E3AA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12FD-CBEB-4089-A59B-E5B7A7696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2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07F8-A071-0AE5-806A-E6A34EDC3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变量和输入</a:t>
            </a:r>
          </a:p>
        </p:txBody>
      </p:sp>
    </p:spTree>
    <p:extLst>
      <p:ext uri="{BB962C8B-B14F-4D97-AF65-F5344CB8AC3E}">
        <p14:creationId xmlns:p14="http://schemas.microsoft.com/office/powerpoint/2010/main" val="295929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F1D35-581B-B81C-51DE-BE1ED622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——</a:t>
            </a:r>
            <a:r>
              <a:rPr lang="zh-CN" altLang="en-US" dirty="0"/>
              <a:t>用来存储数据的魔盒子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F96D0-D06C-04E0-97B1-D7039DAA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box = ‘</a:t>
            </a:r>
            <a:r>
              <a:rPr lang="en-US" altLang="zh-CN" dirty="0" err="1"/>
              <a:t>icecream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box = 5</a:t>
            </a:r>
          </a:p>
          <a:p>
            <a:r>
              <a:rPr lang="zh-CN" altLang="en-US" dirty="0"/>
              <a:t>理解：“</a:t>
            </a:r>
            <a:r>
              <a:rPr lang="en-US" altLang="zh-CN" dirty="0"/>
              <a:t>=</a:t>
            </a:r>
            <a:r>
              <a:rPr lang="zh-CN" altLang="en-US" dirty="0"/>
              <a:t>”赋值，它是打包小哥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04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2C58C-580A-3130-3E90-797DD35D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变量的自运算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E2663-7738-B79F-125C-B35623D7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age = 30</a:t>
            </a:r>
          </a:p>
          <a:p>
            <a:r>
              <a:rPr lang="en-US" altLang="zh-CN" dirty="0"/>
              <a:t>age = age + 1</a:t>
            </a:r>
          </a:p>
          <a:p>
            <a:r>
              <a:rPr lang="en-US" altLang="zh-CN" dirty="0"/>
              <a:t>age?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+=	-=	*=	/=</a:t>
            </a:r>
          </a:p>
          <a:p>
            <a:r>
              <a:rPr lang="en-US" altLang="zh-CN" dirty="0"/>
              <a:t>age += 2</a:t>
            </a:r>
          </a:p>
          <a:p>
            <a:r>
              <a:rPr lang="en-US" altLang="zh-CN" dirty="0"/>
              <a:t>age = age + 2</a:t>
            </a:r>
          </a:p>
        </p:txBody>
      </p:sp>
    </p:spTree>
    <p:extLst>
      <p:ext uri="{BB962C8B-B14F-4D97-AF65-F5344CB8AC3E}">
        <p14:creationId xmlns:p14="http://schemas.microsoft.com/office/powerpoint/2010/main" val="35548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4BB4-5C9E-AA51-9587-23350A9B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78A0-1005-54FB-8B5A-24D7DA01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字符串变量 </a:t>
            </a:r>
            <a:r>
              <a:rPr lang="en-US" altLang="zh-CN" dirty="0"/>
              <a:t>= input(“</a:t>
            </a:r>
            <a:r>
              <a:rPr lang="zh-CN" altLang="en-US" dirty="0"/>
              <a:t>提示信息：</a:t>
            </a:r>
            <a:r>
              <a:rPr lang="en-US" altLang="zh-CN" dirty="0"/>
              <a:t>”)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用一个变量来存输入的内容</a:t>
            </a:r>
            <a:endParaRPr lang="en-US" altLang="zh-CN" dirty="0"/>
          </a:p>
          <a:p>
            <a:r>
              <a:rPr lang="en-US" altLang="zh-CN" dirty="0"/>
              <a:t>a = input()</a:t>
            </a:r>
          </a:p>
          <a:p>
            <a:r>
              <a:rPr lang="en-US" altLang="zh-CN" dirty="0"/>
              <a:t>print(a)</a:t>
            </a:r>
          </a:p>
          <a:p>
            <a:r>
              <a:rPr lang="en-US" altLang="zh-CN" dirty="0"/>
              <a:t>print(input())</a:t>
            </a:r>
          </a:p>
          <a:p>
            <a:endParaRPr lang="en-US" altLang="zh-CN" dirty="0"/>
          </a:p>
          <a:p>
            <a:r>
              <a:rPr lang="zh-CN" altLang="en-US" dirty="0"/>
              <a:t>一闪一闪的光标，人性化：</a:t>
            </a:r>
            <a:endParaRPr lang="en-US" altLang="zh-CN" dirty="0"/>
          </a:p>
          <a:p>
            <a:r>
              <a:rPr lang="en-US" altLang="zh-CN" dirty="0"/>
              <a:t>a = input(‘</a:t>
            </a:r>
            <a:r>
              <a:rPr lang="zh-CN" altLang="en-US" dirty="0"/>
              <a:t>请输入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’)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23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B2D9-E9C6-EBFD-7F03-E51CDBB8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万能的生日祝福卡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8C3A6-56D1-8B76-A0B3-837CF452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 = input()</a:t>
            </a:r>
          </a:p>
          <a:p>
            <a:r>
              <a:rPr lang="en-US" altLang="zh-CN" dirty="0"/>
              <a:t>print(name + “</a:t>
            </a:r>
            <a:r>
              <a:rPr lang="zh-CN" altLang="en-US" dirty="0"/>
              <a:t>生日快乐！</a:t>
            </a:r>
            <a:r>
              <a:rPr lang="en-US" altLang="zh-CN" dirty="0"/>
              <a:t>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73EC4-A49B-ED1E-E31D-912C6C3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9432D-671E-DACE-769E-85E30D9F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= input()</a:t>
            </a:r>
          </a:p>
          <a:p>
            <a:r>
              <a:rPr lang="en-US" altLang="zh-CN" dirty="0"/>
              <a:t>b = input()</a:t>
            </a:r>
          </a:p>
          <a:p>
            <a:r>
              <a:rPr lang="en-US" altLang="zh-CN" dirty="0"/>
              <a:t>c = int(a) + int(b)</a:t>
            </a:r>
          </a:p>
          <a:p>
            <a:r>
              <a:rPr lang="en-US" altLang="zh-CN" dirty="0"/>
              <a:t>print(c)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9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D60C-D3BC-9700-00FB-39DE484F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变量交换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22779-3471-83E2-C6D9-525943F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= ‘</a:t>
            </a:r>
            <a:r>
              <a:rPr lang="en-US" altLang="zh-CN" dirty="0" err="1"/>
              <a:t>sdfsdfs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b = ‘</a:t>
            </a:r>
            <a:r>
              <a:rPr lang="en-US" altLang="zh-CN" dirty="0" err="1"/>
              <a:t>xcvxzv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zh-CN" altLang="en-US" dirty="0"/>
              <a:t>想象怎么把两杯果汁进行交换？</a:t>
            </a:r>
            <a:endParaRPr lang="en-US" altLang="zh-CN" dirty="0"/>
          </a:p>
          <a:p>
            <a:r>
              <a:rPr lang="en-US" altLang="zh-CN" dirty="0"/>
              <a:t>c = a</a:t>
            </a:r>
          </a:p>
          <a:p>
            <a:r>
              <a:rPr lang="en-US" altLang="zh-CN" dirty="0"/>
              <a:t>a = b</a:t>
            </a:r>
          </a:p>
          <a:p>
            <a:r>
              <a:rPr lang="en-US" altLang="zh-CN" dirty="0"/>
              <a:t>b = c</a:t>
            </a:r>
          </a:p>
          <a:p>
            <a:endParaRPr lang="en-US" altLang="zh-CN" dirty="0"/>
          </a:p>
          <a:p>
            <a:r>
              <a:rPr lang="en-US" altLang="zh-CN" dirty="0"/>
              <a:t>a , b = b ,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443D-0D1E-4AAF-75B0-A2300300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B1105-748A-F72F-4385-D0D7DD66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= 1,b = 2,c = 3</a:t>
            </a:r>
          </a:p>
          <a:p>
            <a:pPr marL="0" indent="0">
              <a:buNone/>
            </a:pPr>
            <a:r>
              <a:rPr lang="zh-CN" altLang="en-US" dirty="0"/>
              <a:t>怎么把</a:t>
            </a:r>
            <a:r>
              <a:rPr lang="en-US" altLang="zh-CN" dirty="0"/>
              <a:t>a</a:t>
            </a:r>
            <a:r>
              <a:rPr lang="zh-CN" altLang="en-US" dirty="0"/>
              <a:t>变成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变成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变成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求圆面积，输入半径，输出面积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求长方形面积，输入长和宽，输出面积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03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229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变量和输入</vt:lpstr>
      <vt:lpstr>变量——用来存储数据的魔盒子</vt:lpstr>
      <vt:lpstr>变量的自运算</vt:lpstr>
      <vt:lpstr>输入input</vt:lpstr>
      <vt:lpstr>万能的生日祝福卡</vt:lpstr>
      <vt:lpstr>加法计算</vt:lpstr>
      <vt:lpstr>变量交换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变量和输入</dc:title>
  <dc:creator>zhang</dc:creator>
  <cp:lastModifiedBy>zhang</cp:lastModifiedBy>
  <cp:revision>13</cp:revision>
  <dcterms:created xsi:type="dcterms:W3CDTF">2022-09-14T07:58:25Z</dcterms:created>
  <dcterms:modified xsi:type="dcterms:W3CDTF">2022-10-08T09:04:28Z</dcterms:modified>
</cp:coreProperties>
</file>