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BCF4-7FD9-A1BB-CA20-3B424580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35143-FEF3-3A0E-F4C6-2A88F21A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8E182-41B0-2037-3D21-DF5D2E5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049A-5C47-82CA-99FC-A5A8F42E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196C0-2440-92CB-A64A-A441D99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2C18-10FD-76B2-62E9-FCACE8E7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008FF-E72A-82A1-0B0A-6271DC20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1DBF2-BA48-69FD-749F-37317CC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B38F6-4040-6A3B-1B6E-9F73E5D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260E-8110-E870-2202-5057A3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5AE71-263C-4246-681A-F460692A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096FF-DB0D-5A9C-7C0E-ED3CB758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E916F-3742-35B2-52D3-D3F1F742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C17EF-A95C-DBDB-9682-02087BAB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4534F-FEA0-509C-1E19-1144D20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DF13-5E1F-D1FE-83C0-73E94530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84D7-C0C3-B406-0C5B-C7CA830C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26451-7750-5A6D-7406-6E0BE12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78C5-1C6A-9FB9-7527-D45DE61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817A-6569-D523-3AEE-3644F54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AA04-0313-6D44-78F6-DC71A81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74118-E4EA-3D9E-E475-C8716F7A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B9E8F-888D-6271-D556-7E1C9059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30193-DA72-E16C-1A19-F4DE27B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458E0-EE68-95DF-8313-AA6A7B31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2B2DA-DD0B-9832-CD50-AC1BF11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204E8-50D1-6D08-79DD-64446F847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455E6-6E4D-0585-5022-2A3F3F68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F5BE3-E0C4-DB06-758D-9E33FD68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D5148-FE6F-4A57-6E3C-F4FE301F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29DD5-BBA1-16DD-A217-FBD36CF8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0F24E-7196-75F1-A4EF-B0D1D5E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F7631-E061-9E87-E592-128540A5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16E55-A852-9941-B5A2-64CA2808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90ABDC-A127-5943-4658-FBDD2A568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CFE02-EEB8-6C74-29C9-0E635104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CD3F9-E9F3-593B-7BAB-65A799F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A134E-EDCF-1025-62D0-14FE7FB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A36F7-38FD-2314-4541-1B74A873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3130-6448-0695-992E-32A5138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683BD-E16D-02A6-ECB6-1C0031B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55F0A-CC68-28D4-5096-EEFBB201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C914A-F29B-5BE6-83F6-1C3C588E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DBF9F-CFDB-53FB-E966-3F66FFFB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9FB5F-C3F4-6FA9-FE7D-A4022597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65470-F9B6-627D-5215-EBA9B48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4E00-F5AB-2E82-71EB-2CF306DF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0E152-B5CB-5B6A-DC49-1F57A740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EE0FC-5D7E-2F89-B5C1-E042E236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E1436-5609-569D-4862-F0533D3B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1E0F7-8071-C292-FF44-21484F7C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CAFA2-CA31-128A-6888-D3E60D8A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35EE-E2F4-1957-56E7-81778F50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E7249-A135-7657-CE4B-62E54265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89C41-08B6-0DA9-5EA9-8D4BC4ED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12A1F-70AB-39D0-1F3E-C823AD3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F4843-A558-F0E2-9974-5D9F79CA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10FA-E053-B161-80AE-A7058C9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C245-9129-6FBE-2DFF-6A2D4BD6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A922-49C2-C85F-CA17-F8E4379C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D0B4-537F-CAAC-3AE8-DC26A166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806B-8005-4C2D-AD48-C15DFC3CDA57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A7911-9442-5F44-FCD5-499873E2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CA13-BB3D-0EFA-8CF5-B289C74C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AD70-336C-22AE-C106-C3C397FE7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利用循环画出复杂的图形</a:t>
            </a:r>
          </a:p>
        </p:txBody>
      </p:sp>
    </p:spTree>
    <p:extLst>
      <p:ext uri="{BB962C8B-B14F-4D97-AF65-F5344CB8AC3E}">
        <p14:creationId xmlns:p14="http://schemas.microsoft.com/office/powerpoint/2010/main" val="303295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</a:t>
            </a:r>
            <a:r>
              <a:rPr lang="en-US" altLang="zh-CN" dirty="0"/>
              <a:t>N</a:t>
            </a:r>
            <a:r>
              <a:rPr lang="zh-CN" altLang="en-US" dirty="0"/>
              <a:t>角星，</a:t>
            </a:r>
            <a:r>
              <a:rPr lang="en-US" altLang="zh-CN" dirty="0"/>
              <a:t>N</a:t>
            </a:r>
            <a:r>
              <a:rPr lang="zh-CN" altLang="en-US" dirty="0"/>
              <a:t>为奇数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5103F7-1883-31D0-A039-844BF4E08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59" y="2738021"/>
            <a:ext cx="3848100" cy="3352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7EB126-7C75-B95F-B1E7-31F7953B5B48}"/>
              </a:ext>
            </a:extLst>
          </p:cNvPr>
          <p:cNvSpPr txBox="1"/>
          <p:nvPr/>
        </p:nvSpPr>
        <p:spPr>
          <a:xfrm>
            <a:off x="941034" y="19086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=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75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2CD83-E998-223B-279F-1B7DDC1C7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92" y="84908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af-ZA" altLang="zh-CN" dirty="0"/>
              <a:t>import turtle</a:t>
            </a:r>
          </a:p>
          <a:p>
            <a:pPr marL="0" indent="0">
              <a:buNone/>
            </a:pPr>
            <a:r>
              <a:rPr lang="af-ZA" altLang="zh-CN" dirty="0"/>
              <a:t>turtle.bgcolor('#FFC0CB')</a:t>
            </a:r>
          </a:p>
          <a:p>
            <a:pPr marL="0" indent="0">
              <a:buNone/>
            </a:pPr>
            <a:r>
              <a:rPr lang="af-ZA" altLang="zh-CN" dirty="0"/>
              <a:t>turtle.pencolor('red')</a:t>
            </a:r>
          </a:p>
          <a:p>
            <a:pPr marL="0" indent="0">
              <a:buNone/>
            </a:pPr>
            <a:r>
              <a:rPr lang="af-ZA" altLang="zh-CN" dirty="0"/>
              <a:t>N = 5</a:t>
            </a:r>
          </a:p>
          <a:p>
            <a:pPr marL="0" indent="0">
              <a:buNone/>
            </a:pPr>
            <a:r>
              <a:rPr lang="af-ZA" altLang="zh-CN" dirty="0"/>
              <a:t>angle = 180 / N</a:t>
            </a:r>
          </a:p>
          <a:p>
            <a:pPr marL="0" indent="0">
              <a:buNone/>
            </a:pPr>
            <a:endParaRPr lang="af-ZA" altLang="zh-CN" dirty="0"/>
          </a:p>
          <a:p>
            <a:pPr marL="0" indent="0">
              <a:buNone/>
            </a:pPr>
            <a:r>
              <a:rPr lang="af-ZA" altLang="zh-CN" dirty="0"/>
              <a:t>for n in range(N):</a:t>
            </a:r>
          </a:p>
          <a:p>
            <a:pPr marL="0" indent="0">
              <a:buNone/>
            </a:pPr>
            <a:r>
              <a:rPr lang="af-ZA" altLang="zh-CN" dirty="0"/>
              <a:t>    turtle.forward(300)</a:t>
            </a:r>
          </a:p>
          <a:p>
            <a:pPr marL="0" indent="0">
              <a:buNone/>
            </a:pPr>
            <a:r>
              <a:rPr lang="af-ZA" altLang="zh-CN" dirty="0"/>
              <a:t>    turtle.right(180 - angle)</a:t>
            </a:r>
          </a:p>
          <a:p>
            <a:pPr marL="0" indent="0">
              <a:buNone/>
            </a:pPr>
            <a:endParaRPr lang="af-ZA" altLang="zh-CN" dirty="0"/>
          </a:p>
          <a:p>
            <a:pPr marL="0" indent="0">
              <a:buNone/>
            </a:pPr>
            <a:r>
              <a:rPr lang="af-ZA" altLang="zh-CN" dirty="0"/>
              <a:t>turtle.done()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87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068-8F56-4774-AB67-5C1DA088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走路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turtle.forward</a:t>
            </a:r>
            <a:r>
              <a:rPr lang="en-US" altLang="zh-CN" sz="2000" dirty="0"/>
              <a:t>(100)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转体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turtle.left</a:t>
            </a:r>
            <a:r>
              <a:rPr lang="en-US" altLang="zh-CN" sz="2000" dirty="0"/>
              <a:t>(90)</a:t>
            </a:r>
          </a:p>
          <a:p>
            <a:pPr marL="0" indent="0">
              <a:buNone/>
            </a:pPr>
            <a:r>
              <a:rPr lang="en-US" altLang="zh-CN" sz="2000" dirty="0" err="1"/>
              <a:t>turtle.right</a:t>
            </a:r>
            <a:r>
              <a:rPr lang="en-US" altLang="zh-CN" sz="2000" dirty="0"/>
              <a:t>(90)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画圆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turtle.circle</a:t>
            </a:r>
            <a:r>
              <a:rPr lang="en-US" altLang="zh-CN" sz="2000" dirty="0"/>
              <a:t>(50)</a:t>
            </a:r>
          </a:p>
        </p:txBody>
      </p:sp>
    </p:spTree>
    <p:extLst>
      <p:ext uri="{BB962C8B-B14F-4D97-AF65-F5344CB8AC3E}">
        <p14:creationId xmlns:p14="http://schemas.microsoft.com/office/powerpoint/2010/main" val="42412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画虚线段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068-8F56-4774-AB67-5C1DA088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6BA2DB-B03E-749D-0DC2-48040D757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314" y="435145"/>
            <a:ext cx="4010025" cy="125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0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4C4B1-6D31-9506-99D4-87E70FDB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91" y="8224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af-ZA" altLang="zh-CN" dirty="0"/>
              <a:t>import turtle</a:t>
            </a:r>
          </a:p>
          <a:p>
            <a:pPr marL="0" indent="0">
              <a:buNone/>
            </a:pPr>
            <a:r>
              <a:rPr lang="af-ZA" altLang="zh-CN" dirty="0"/>
              <a:t>for n in range(40):</a:t>
            </a:r>
          </a:p>
          <a:p>
            <a:pPr marL="0" indent="0">
              <a:buNone/>
            </a:pPr>
            <a:r>
              <a:rPr lang="af-ZA" altLang="zh-CN" dirty="0"/>
              <a:t>    turtle.pendown()</a:t>
            </a:r>
          </a:p>
          <a:p>
            <a:pPr marL="0" indent="0">
              <a:buNone/>
            </a:pPr>
            <a:r>
              <a:rPr lang="af-ZA" altLang="zh-CN" dirty="0"/>
              <a:t>    turtle.forward(5)</a:t>
            </a:r>
          </a:p>
          <a:p>
            <a:pPr marL="0" indent="0">
              <a:buNone/>
            </a:pPr>
            <a:r>
              <a:rPr lang="af-ZA" altLang="zh-CN" dirty="0"/>
              <a:t>    turtle.penup()</a:t>
            </a:r>
          </a:p>
          <a:p>
            <a:pPr marL="0" indent="0">
              <a:buNone/>
            </a:pPr>
            <a:r>
              <a:rPr lang="af-ZA" altLang="zh-CN" dirty="0"/>
              <a:t>    turtle.forward(5)</a:t>
            </a:r>
          </a:p>
          <a:p>
            <a:pPr marL="0" indent="0">
              <a:buNone/>
            </a:pPr>
            <a:r>
              <a:rPr lang="af-ZA" altLang="zh-CN" dirty="0"/>
              <a:t>turtle.done()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76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画虚线圆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068-8F56-4774-AB67-5C1DA088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CB892A-54BE-D761-D37E-25ED0A50C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26" y="1818967"/>
            <a:ext cx="2762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6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87F77-A23E-1F65-3F1D-E038984C6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af-ZA" altLang="zh-CN" dirty="0"/>
              <a:t>import turtle</a:t>
            </a:r>
          </a:p>
          <a:p>
            <a:pPr marL="0" indent="0">
              <a:buNone/>
            </a:pPr>
            <a:r>
              <a:rPr lang="af-ZA" altLang="zh-CN" dirty="0"/>
              <a:t>for n in range(36):</a:t>
            </a:r>
          </a:p>
          <a:p>
            <a:pPr marL="0" indent="0">
              <a:buNone/>
            </a:pPr>
            <a:r>
              <a:rPr lang="af-ZA" altLang="zh-CN" dirty="0"/>
              <a:t>    turtle.pendown()</a:t>
            </a:r>
          </a:p>
          <a:p>
            <a:pPr marL="0" indent="0">
              <a:buNone/>
            </a:pPr>
            <a:r>
              <a:rPr lang="af-ZA" altLang="zh-CN" dirty="0"/>
              <a:t>    turtle.circle(100,5)</a:t>
            </a:r>
          </a:p>
          <a:p>
            <a:pPr marL="0" indent="0">
              <a:buNone/>
            </a:pPr>
            <a:r>
              <a:rPr lang="af-ZA" altLang="zh-CN" dirty="0"/>
              <a:t>    turtle.penup()</a:t>
            </a:r>
          </a:p>
          <a:p>
            <a:pPr marL="0" indent="0">
              <a:buNone/>
            </a:pPr>
            <a:r>
              <a:rPr lang="af-ZA" altLang="zh-CN" dirty="0"/>
              <a:t>    turtle.circle(100,5)</a:t>
            </a:r>
          </a:p>
          <a:p>
            <a:pPr marL="0" indent="0">
              <a:buNone/>
            </a:pPr>
            <a:r>
              <a:rPr lang="af-ZA" altLang="zh-CN" dirty="0"/>
              <a:t>turtle.done()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69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画任意多边形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068-8F56-4774-AB67-5C1DA088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多边形内角和公式：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N - 2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* 180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797F9D-6247-BAEB-061F-DBD0D0755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53" y="2985317"/>
            <a:ext cx="4049105" cy="35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7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3DBA2-669B-5DBE-021A-CDC66651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8402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af-ZA" altLang="zh-CN" dirty="0"/>
              <a:t>import turtle</a:t>
            </a:r>
          </a:p>
          <a:p>
            <a:pPr marL="0" indent="0">
              <a:buNone/>
            </a:pPr>
            <a:r>
              <a:rPr lang="af-ZA" altLang="zh-CN" dirty="0"/>
              <a:t>N = 15</a:t>
            </a:r>
          </a:p>
          <a:p>
            <a:pPr marL="0" indent="0">
              <a:buNone/>
            </a:pPr>
            <a:r>
              <a:rPr lang="af-ZA" altLang="zh-CN" dirty="0"/>
              <a:t>angle = 180 - (N - 2) * 180 / N</a:t>
            </a:r>
          </a:p>
          <a:p>
            <a:pPr marL="0" indent="0">
              <a:buNone/>
            </a:pPr>
            <a:r>
              <a:rPr lang="af-ZA" altLang="zh-CN" dirty="0"/>
              <a:t>for n in range(N):</a:t>
            </a:r>
          </a:p>
          <a:p>
            <a:pPr marL="0" indent="0">
              <a:buNone/>
            </a:pPr>
            <a:r>
              <a:rPr lang="af-ZA" altLang="zh-CN" dirty="0"/>
              <a:t>    turtle.forward(50)</a:t>
            </a:r>
          </a:p>
          <a:p>
            <a:pPr marL="0" indent="0">
              <a:buNone/>
            </a:pPr>
            <a:r>
              <a:rPr lang="af-ZA" altLang="zh-CN" dirty="0"/>
              <a:t>    turtle.left(angle)</a:t>
            </a:r>
          </a:p>
          <a:p>
            <a:pPr marL="0" indent="0">
              <a:buNone/>
            </a:pPr>
            <a:r>
              <a:rPr lang="af-ZA" altLang="zh-CN" dirty="0"/>
              <a:t>turtle.done()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53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画五角星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2A37A8-C186-B7A7-B350-545A710F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2" y="1875133"/>
            <a:ext cx="398200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8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236</Words>
  <Application>Microsoft Office PowerPoint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利用循环画出复杂的图形</vt:lpstr>
      <vt:lpstr>复习</vt:lpstr>
      <vt:lpstr>画虚线段</vt:lpstr>
      <vt:lpstr>PowerPoint 演示文稿</vt:lpstr>
      <vt:lpstr>画虚线圆</vt:lpstr>
      <vt:lpstr>PowerPoint 演示文稿</vt:lpstr>
      <vt:lpstr>画任意多边形</vt:lpstr>
      <vt:lpstr>PowerPoint 演示文稿</vt:lpstr>
      <vt:lpstr>画五角星</vt:lpstr>
      <vt:lpstr>画N角星，N为奇数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列表</dc:title>
  <dc:creator>zhang</dc:creator>
  <cp:lastModifiedBy>zhang</cp:lastModifiedBy>
  <cp:revision>32</cp:revision>
  <dcterms:created xsi:type="dcterms:W3CDTF">2022-10-20T06:08:24Z</dcterms:created>
  <dcterms:modified xsi:type="dcterms:W3CDTF">2022-12-13T07:51:12Z</dcterms:modified>
</cp:coreProperties>
</file>