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复习课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1+2+3+…+n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 = int(input("n = "))</a:t>
            </a:r>
          </a:p>
          <a:p>
            <a:pPr marL="0" indent="0">
              <a:buNone/>
            </a:pPr>
            <a:r>
              <a:rPr lang="en-US" altLang="zh-CN" dirty="0"/>
              <a:t>result = 0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range(1,n+1):</a:t>
            </a:r>
          </a:p>
          <a:p>
            <a:pPr marL="0" indent="0">
              <a:buNone/>
            </a:pPr>
            <a:r>
              <a:rPr lang="en-US" altLang="zh-CN" dirty="0"/>
              <a:t>    result = result +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print(result)</a:t>
            </a:r>
          </a:p>
          <a:p>
            <a:pPr marL="0" indent="0">
              <a:buNone/>
            </a:pPr>
            <a:r>
              <a:rPr lang="zh-CN" altLang="en-US" dirty="0"/>
              <a:t>输入一个数</a:t>
            </a:r>
            <a:r>
              <a:rPr lang="en-US" altLang="zh-CN" dirty="0"/>
              <a:t>n</a:t>
            </a:r>
            <a:r>
              <a:rPr lang="zh-CN" altLang="en-US" dirty="0"/>
              <a:t>，计算</a:t>
            </a:r>
            <a:r>
              <a:rPr lang="en-US" altLang="zh-CN" dirty="0"/>
              <a:t>1*2*3*…*n</a:t>
            </a:r>
            <a:r>
              <a:rPr lang="zh-CN" altLang="en-US" dirty="0"/>
              <a:t>。</a:t>
            </a:r>
            <a:endParaRPr lang="af-ZA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2264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0B7C-7FF0-6888-2CC4-6E8350A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0618-DCF8-301B-A89C-86FB4E7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 dirty="0"/>
              <a:t>中指定数字的索引。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 = [5,3,7,2,1,9,8,4]</a:t>
            </a:r>
          </a:p>
          <a:p>
            <a:pPr marL="0" indent="0">
              <a:buNone/>
            </a:pPr>
            <a:r>
              <a:rPr lang="en-US" altLang="zh-CN" dirty="0"/>
              <a:t>num = int(input("</a:t>
            </a:r>
            <a:r>
              <a:rPr lang="zh-CN" altLang="en-US" dirty="0"/>
              <a:t>请输入要查找的数字：</a:t>
            </a:r>
            <a:r>
              <a:rPr lang="en-US" altLang="zh-CN" dirty="0"/>
              <a:t>"))</a:t>
            </a:r>
          </a:p>
          <a:p>
            <a:pPr marL="0" indent="0">
              <a:buNone/>
            </a:pPr>
            <a:r>
              <a:rPr lang="en-US" altLang="zh-CN" dirty="0"/>
              <a:t>index = 0</a:t>
            </a:r>
          </a:p>
          <a:p>
            <a:pPr marL="0" indent="0">
              <a:buNone/>
            </a:pPr>
            <a:r>
              <a:rPr lang="en-US" altLang="zh-CN" dirty="0"/>
              <a:t>for n in p:</a:t>
            </a:r>
          </a:p>
          <a:p>
            <a:pPr marL="0" indent="0">
              <a:buNone/>
            </a:pPr>
            <a:r>
              <a:rPr lang="en-US" altLang="zh-CN" dirty="0"/>
              <a:t>    if (n == num):</a:t>
            </a:r>
          </a:p>
          <a:p>
            <a:pPr marL="0" indent="0">
              <a:buNone/>
            </a:pPr>
            <a:r>
              <a:rPr lang="en-US" altLang="zh-CN" dirty="0"/>
              <a:t>        print(index)</a:t>
            </a:r>
          </a:p>
          <a:p>
            <a:pPr marL="0" indent="0">
              <a:buNone/>
            </a:pPr>
            <a:r>
              <a:rPr lang="en-US" altLang="zh-CN" dirty="0"/>
              <a:t>        break</a:t>
            </a:r>
          </a:p>
          <a:p>
            <a:pPr marL="0" indent="0">
              <a:buNone/>
            </a:pPr>
            <a:r>
              <a:rPr lang="en-US" altLang="zh-CN" dirty="0"/>
              <a:t>    index = index + 1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找出列表</a:t>
            </a:r>
            <a:r>
              <a:rPr lang="en-US" altLang="zh-CN" dirty="0"/>
              <a:t>[5,3,7,2,1,9,8,4]</a:t>
            </a:r>
            <a:r>
              <a:rPr lang="zh-CN" altLang="en-US" dirty="0"/>
              <a:t>中的最大值和对应的索引。</a:t>
            </a:r>
            <a:endParaRPr lang="en-US" altLang="zh-CN" dirty="0"/>
          </a:p>
          <a:p>
            <a:pPr marL="0" indent="0">
              <a:buNone/>
            </a:pP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80752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复习课</vt:lpstr>
      <vt:lpstr>作业1</vt:lpstr>
      <vt:lpstr>作业2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16</cp:revision>
  <dcterms:created xsi:type="dcterms:W3CDTF">2022-10-20T06:08:24Z</dcterms:created>
  <dcterms:modified xsi:type="dcterms:W3CDTF">2022-11-19T07:19:34Z</dcterms:modified>
</cp:coreProperties>
</file>