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CC57C-03D8-57C6-394B-09006E247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476E2B-D383-8F4A-6F12-7A9E32D5D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A2463-7B43-2E06-DC9E-686567E8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F15B-872A-4619-9CA8-0FF6D9042AC0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6CA8B-CF1A-2619-F177-A82A7C93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07707-57F7-D0EA-84BF-61AE9941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A898-E694-4795-A0A0-DF55AB31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82DD2-9A5F-5613-015A-12E65CA5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4087C-F0C1-FAFC-D6B6-1A74A39C8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050A8-7E63-C179-8480-9B2584CB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F15B-872A-4619-9CA8-0FF6D9042AC0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3BE8F-2674-1F40-F8AD-D6F0F567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016A8-95D2-445F-C8DE-E6539A04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A898-E694-4795-A0A0-DF55AB31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2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F7F747-9A92-6D2D-08DC-B29F128F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656FD6-3874-E2EA-F3B2-F4A5916D9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94945-6416-483D-2655-938540B8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F15B-872A-4619-9CA8-0FF6D9042AC0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1BC8B-C800-CAF6-B102-581CA0C7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0AB07-A96C-EDF7-E1D9-24566E09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A898-E694-4795-A0A0-DF55AB31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2E35-B49B-8EAB-EEC8-F0569CBC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CFA95-1F5C-2CB3-A7F8-8B8D32A7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2FB30-A487-382E-5BE3-C1C6429D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F15B-872A-4619-9CA8-0FF6D9042AC0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E722A-5B9C-B88A-0887-B56669A4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F75C9-9C36-7C4F-51AC-EA9FA02A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A898-E694-4795-A0A0-DF55AB31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CEF2A-C8AF-90E6-FD1D-1781164C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58FB1-5D48-6CA5-F2B4-D4FD3F48A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EC182-4EBD-B910-AD91-BA8C917B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F15B-872A-4619-9CA8-0FF6D9042AC0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7C184-96B1-FB14-7F5D-27AE89C4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26433-70F4-906D-DCC4-4E1AD848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A898-E694-4795-A0A0-DF55AB31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5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F47E8-D30B-789F-C07C-83CE6684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3964F-346B-9D20-1211-B402DBEEF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E774F1-EEF7-D6F7-419A-2586B3EAF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4E2E5-6093-010F-037C-1331BF9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F15B-872A-4619-9CA8-0FF6D9042AC0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A4468-157C-396B-32FE-2C36121C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C0AA6-9640-68FB-6482-B4ECF514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A898-E694-4795-A0A0-DF55AB31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0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E795B-A6E0-CC17-6823-E431C3F4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DF88C-41DC-215B-0447-BBDFBC69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B6774-F7CC-23A9-805E-4CB0C8B8B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ABCD7F-1885-FC5A-0AD4-02737462F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B219AB-AB84-908C-207D-11A77F6F6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4B6345-E531-3CAB-DACF-57B4EC0F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F15B-872A-4619-9CA8-0FF6D9042AC0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FA04FC-BA2E-2230-5B74-9524A1F5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64C375-1F6C-FB1F-A0B4-25874692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A898-E694-4795-A0A0-DF55AB31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5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67E0D-91ED-9C2E-0CE6-5053573A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6AD768-F007-B578-5A35-7CB89379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F15B-872A-4619-9CA8-0FF6D9042AC0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601CC2-C73B-14F7-D173-22D846F6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87FB6B-0420-A996-A0FA-EE60726E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A898-E694-4795-A0A0-DF55AB31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2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02CEC-276A-ED54-57B8-2448791E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F15B-872A-4619-9CA8-0FF6D9042AC0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222BB0-02E8-3868-ED86-0AF8650A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853A62-56A8-3E8B-0790-1044E466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A898-E694-4795-A0A0-DF55AB31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8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AA7AA-D26E-78C5-EA1E-3E02D0BA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FFA60-DAB5-63B6-0494-336000BF1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750C6-155D-03A4-674A-7E36CB445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58A6C5-728B-4968-0589-9147B36E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F15B-872A-4619-9CA8-0FF6D9042AC0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822609-0C55-F4C5-7E43-4724124B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B7DD9-85C3-E97D-8076-D1F3DAC4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A898-E694-4795-A0A0-DF55AB31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8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B0A9F-1483-2297-25E1-C7F68881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228CF4-4BD2-3EAA-D089-2706E4B4C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08FE6E-81ED-6AC4-C777-3C56FD77D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70F8E-3E25-294B-1B42-40C2FC8D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F15B-872A-4619-9CA8-0FF6D9042AC0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1B458-F8FD-2A22-2FFF-E2B7806B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42E8B-08CB-B0D5-EF97-78173018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A898-E694-4795-A0A0-DF55AB31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81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37C6DD-397A-9080-D765-6A202944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7B177-040D-0BDD-E82F-59B51E5C2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BEF04-7DF4-45E5-1E0D-1F267EC64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F15B-872A-4619-9CA8-0FF6D9042AC0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8EF98-824D-624D-982F-CB8B756DA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7C8BE-72B4-0837-5A56-3D619A647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A898-E694-4795-A0A0-DF55AB31D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4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1C50F-835B-135A-773C-A3F97574C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29149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38371-4DD9-09BD-B4A0-0D75156B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40CE3-8BC8-131C-6AB7-A4C71D0D4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9427"/>
          </a:xfrm>
        </p:spPr>
        <p:txBody>
          <a:bodyPr/>
          <a:lstStyle/>
          <a:p>
            <a:pPr marL="0" indent="0">
              <a:buNone/>
            </a:pPr>
            <a:r>
              <a:rPr lang="af-ZA" altLang="zh-CN" dirty="0"/>
              <a:t>while True:</a:t>
            </a:r>
          </a:p>
          <a:p>
            <a:pPr marL="0" indent="0">
              <a:buNone/>
            </a:pPr>
            <a:r>
              <a:rPr lang="af-ZA" altLang="zh-CN" dirty="0"/>
              <a:t>    print("hello")</a:t>
            </a:r>
          </a:p>
          <a:p>
            <a:pPr marL="0" indent="0">
              <a:buNone/>
            </a:pPr>
            <a:endParaRPr lang="af-ZA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B555EF-2EB9-FB06-C543-7933AF9ACE12}"/>
              </a:ext>
            </a:extLst>
          </p:cNvPr>
          <p:cNvSpPr txBox="1">
            <a:spLocks/>
          </p:cNvSpPr>
          <p:nvPr/>
        </p:nvSpPr>
        <p:spPr>
          <a:xfrm>
            <a:off x="838200" y="4096149"/>
            <a:ext cx="10515600" cy="2089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42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0BE8F-9406-2E5A-AE83-857262B5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除法计算器（上节课的题目）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42C8B-72C0-1897-5975-48EB97B62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每次都要重新运行代码才能计算，利用</a:t>
            </a:r>
            <a:r>
              <a:rPr lang="en-US" altLang="zh-CN" dirty="0"/>
              <a:t>while</a:t>
            </a:r>
            <a:r>
              <a:rPr lang="zh-CN" altLang="en-US" dirty="0"/>
              <a:t>简化使用</a:t>
            </a:r>
          </a:p>
        </p:txBody>
      </p:sp>
    </p:spTree>
    <p:extLst>
      <p:ext uri="{BB962C8B-B14F-4D97-AF65-F5344CB8AC3E}">
        <p14:creationId xmlns:p14="http://schemas.microsoft.com/office/powerpoint/2010/main" val="245680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304C7-6D3D-127B-FF70-8C1DC9E6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59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思考：利用</a:t>
            </a:r>
            <a:r>
              <a:rPr lang="en-US" altLang="zh-CN" dirty="0"/>
              <a:t>while</a:t>
            </a:r>
            <a:r>
              <a:rPr lang="zh-CN" altLang="en-US" dirty="0"/>
              <a:t>打印</a:t>
            </a:r>
            <a:r>
              <a:rPr lang="en-US" altLang="zh-CN" dirty="0"/>
              <a:t>1-10?</a:t>
            </a:r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&lt; </a:t>
            </a:r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&lt;=</a:t>
            </a:r>
            <a:r>
              <a:rPr lang="zh-CN" altLang="en-US" dirty="0">
                <a:solidFill>
                  <a:srgbClr val="FF0000"/>
                </a:solidFill>
              </a:rPr>
              <a:t>的正确使用。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作业：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打印</a:t>
            </a:r>
            <a:r>
              <a:rPr lang="en-US" altLang="zh-CN" dirty="0"/>
              <a:t>1-10</a:t>
            </a:r>
            <a:r>
              <a:rPr lang="zh-CN" altLang="en-US" dirty="0"/>
              <a:t>之间的所有偶数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打印</a:t>
            </a:r>
            <a:r>
              <a:rPr lang="en-US" altLang="zh-CN" dirty="0"/>
              <a:t>1-10</a:t>
            </a:r>
            <a:r>
              <a:rPr lang="zh-CN" altLang="en-US" dirty="0"/>
              <a:t>之间的所有奇数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计算从</a:t>
            </a:r>
            <a:r>
              <a:rPr lang="en-US" altLang="zh-CN" dirty="0"/>
              <a:t>1</a:t>
            </a:r>
            <a:r>
              <a:rPr lang="zh-CN" altLang="en-US" dirty="0"/>
              <a:t>加到</a:t>
            </a:r>
            <a:r>
              <a:rPr lang="en-US" altLang="zh-CN" dirty="0"/>
              <a:t>10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07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86429-704A-3F8B-7ED1-EB4EDC88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0C4AD-E0CF-2619-384A-C44576BC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range(10)</a:t>
            </a:r>
            <a:r>
              <a:rPr lang="zh-CN" altLang="en-US" dirty="0"/>
              <a:t>生成</a:t>
            </a:r>
            <a:r>
              <a:rPr lang="en-US" altLang="zh-CN" dirty="0"/>
              <a:t>0,1,2,3,4,5,6,7,8,9</a:t>
            </a:r>
          </a:p>
          <a:p>
            <a:endParaRPr lang="en-US" altLang="zh-CN" dirty="0"/>
          </a:p>
          <a:p>
            <a:r>
              <a:rPr lang="en-US" altLang="zh-CN" dirty="0"/>
              <a:t>range(1,10)</a:t>
            </a:r>
            <a:r>
              <a:rPr lang="zh-CN" altLang="en-US" dirty="0"/>
              <a:t>生成</a:t>
            </a:r>
            <a:r>
              <a:rPr lang="en-US" altLang="zh-CN" dirty="0"/>
              <a:t>1,2,3,4,5,6,7,8,9</a:t>
            </a:r>
          </a:p>
          <a:p>
            <a:endParaRPr lang="en-US" altLang="zh-CN" dirty="0"/>
          </a:p>
          <a:p>
            <a:r>
              <a:rPr lang="en-US" altLang="zh-CN" dirty="0"/>
              <a:t>range(1,10,2)</a:t>
            </a:r>
            <a:r>
              <a:rPr lang="zh-CN" altLang="en-US" dirty="0"/>
              <a:t>生成</a:t>
            </a:r>
            <a:r>
              <a:rPr lang="en-US" altLang="zh-CN" dirty="0"/>
              <a:t>1,3,5,7,9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16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C4220-FCF2-960F-8572-D54B9E6B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7E900-E496-C4A6-0886-15FCFBECB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f-ZA" altLang="zh-CN" dirty="0"/>
              <a:t>for i in range(10):</a:t>
            </a:r>
          </a:p>
          <a:p>
            <a:pPr marL="0" indent="0">
              <a:buNone/>
            </a:pPr>
            <a:r>
              <a:rPr lang="af-ZA" altLang="zh-CN" dirty="0"/>
              <a:t>    print(i)</a:t>
            </a:r>
          </a:p>
          <a:p>
            <a:pPr marL="0" indent="0">
              <a:buNone/>
            </a:pPr>
            <a:endParaRPr lang="af-ZA" altLang="zh-CN" dirty="0"/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打印</a:t>
            </a:r>
            <a:r>
              <a:rPr lang="en-US" altLang="zh-CN" dirty="0"/>
              <a:t>1-10</a:t>
            </a:r>
            <a:r>
              <a:rPr lang="zh-CN" altLang="en-US" dirty="0"/>
              <a:t>和</a:t>
            </a:r>
            <a:r>
              <a:rPr lang="en-US" altLang="zh-CN" dirty="0"/>
              <a:t>while</a:t>
            </a:r>
            <a:r>
              <a:rPr lang="zh-CN" altLang="en-US" dirty="0"/>
              <a:t>有什么区别？</a:t>
            </a:r>
            <a:endParaRPr lang="en-US" altLang="zh-CN" dirty="0"/>
          </a:p>
          <a:p>
            <a:pPr marL="0" indent="0">
              <a:buNone/>
            </a:pPr>
            <a:r>
              <a:rPr lang="nn-NO" altLang="zh-CN" dirty="0"/>
              <a:t>i = 1</a:t>
            </a:r>
          </a:p>
          <a:p>
            <a:pPr marL="0" indent="0">
              <a:buNone/>
            </a:pPr>
            <a:r>
              <a:rPr lang="nn-NO" altLang="zh-CN" dirty="0"/>
              <a:t>while i &lt; 11:</a:t>
            </a:r>
          </a:p>
          <a:p>
            <a:pPr marL="0" indent="0">
              <a:buNone/>
            </a:pPr>
            <a:r>
              <a:rPr lang="nn-NO" altLang="zh-CN" dirty="0"/>
              <a:t>    print(i)</a:t>
            </a:r>
          </a:p>
          <a:p>
            <a:pPr marL="0" indent="0">
              <a:buNone/>
            </a:pPr>
            <a:r>
              <a:rPr lang="nn-NO" altLang="zh-CN" dirty="0"/>
              <a:t>    i+=1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3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A7F1E-B9A1-1A32-A024-DD729CA5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42507-BD75-2606-6B33-655928A6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for</a:t>
            </a:r>
            <a:r>
              <a:rPr lang="zh-CN" altLang="en-US" dirty="0"/>
              <a:t>计算从</a:t>
            </a:r>
            <a:r>
              <a:rPr lang="en-US" altLang="zh-CN" dirty="0"/>
              <a:t>1</a:t>
            </a:r>
            <a:r>
              <a:rPr lang="zh-CN" altLang="en-US" dirty="0"/>
              <a:t>加到</a:t>
            </a:r>
            <a:r>
              <a:rPr lang="en-US" altLang="zh-CN" dirty="0"/>
              <a:t>10</a:t>
            </a:r>
          </a:p>
          <a:p>
            <a:endParaRPr lang="en-US" altLang="zh-CN" dirty="0"/>
          </a:p>
          <a:p>
            <a:r>
              <a:rPr lang="zh-CN" altLang="en-US" dirty="0"/>
              <a:t>算出</a:t>
            </a:r>
            <a:r>
              <a:rPr lang="en-US" altLang="zh-CN" dirty="0"/>
              <a:t>100</a:t>
            </a:r>
            <a:r>
              <a:rPr lang="zh-CN" altLang="en-US"/>
              <a:t>以内所有偶数相加的结果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75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4A838-1032-0854-0C17-C7314CFF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en-US" dirty="0"/>
              <a:t>和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3DAA4-8000-D3E7-D551-D393CAE94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作用：跳出循环</a:t>
            </a:r>
          </a:p>
        </p:txBody>
      </p:sp>
    </p:spTree>
    <p:extLst>
      <p:ext uri="{BB962C8B-B14F-4D97-AF65-F5344CB8AC3E}">
        <p14:creationId xmlns:p14="http://schemas.microsoft.com/office/powerpoint/2010/main" val="375278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162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循环语句</vt:lpstr>
      <vt:lpstr>while语句</vt:lpstr>
      <vt:lpstr>除法计算器（上节课的题目）</vt:lpstr>
      <vt:lpstr>PowerPoint 演示文稿</vt:lpstr>
      <vt:lpstr>range()</vt:lpstr>
      <vt:lpstr>for语句</vt:lpstr>
      <vt:lpstr>作业</vt:lpstr>
      <vt:lpstr>continue和break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循环语句</dc:title>
  <dc:creator>zhang</dc:creator>
  <cp:lastModifiedBy>zhang</cp:lastModifiedBy>
  <cp:revision>21</cp:revision>
  <dcterms:created xsi:type="dcterms:W3CDTF">2022-09-27T06:04:49Z</dcterms:created>
  <dcterms:modified xsi:type="dcterms:W3CDTF">2022-10-01T08:40:37Z</dcterms:modified>
</cp:coreProperties>
</file>