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D79CC-4E2C-D0B5-19BE-749B422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教计算机开口说话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C450-4F35-A6FA-CA88-62363D13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print(‘</a:t>
            </a:r>
            <a:r>
              <a:rPr lang="zh-CN" altLang="en-US" dirty="0"/>
              <a:t>哇哇哇</a:t>
            </a:r>
            <a:r>
              <a:rPr lang="en-US" altLang="zh-CN" dirty="0"/>
              <a:t>’)</a:t>
            </a:r>
          </a:p>
          <a:p>
            <a:endParaRPr lang="en-US" altLang="zh-CN" dirty="0"/>
          </a:p>
          <a:p>
            <a:r>
              <a:rPr lang="en-US" altLang="zh-CN" dirty="0"/>
              <a:t>print(‘</a:t>
            </a:r>
            <a:r>
              <a:rPr lang="en-US" altLang="zh-CN" dirty="0" err="1"/>
              <a:t>Hello,King</a:t>
            </a:r>
            <a:r>
              <a:rPr lang="en-US" altLang="zh-CN" dirty="0"/>
              <a:t>!’)</a:t>
            </a:r>
          </a:p>
          <a:p>
            <a:endParaRPr lang="en-US" altLang="zh-CN" dirty="0"/>
          </a:p>
          <a:p>
            <a:r>
              <a:rPr lang="zh-CN" altLang="en-US" dirty="0"/>
              <a:t>如何理解：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国王对士兵喊“立正”；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字符串，成对引号包裹起来的内容</a:t>
            </a:r>
          </a:p>
        </p:txBody>
      </p:sp>
    </p:spTree>
    <p:extLst>
      <p:ext uri="{BB962C8B-B14F-4D97-AF65-F5344CB8AC3E}">
        <p14:creationId xmlns:p14="http://schemas.microsoft.com/office/powerpoint/2010/main" val="3236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DD43-5C91-6B79-BC1B-58BB5DB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重要的事情说三遍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123E-58BA-3FE0-9D96-2348F8A6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569" cy="4667250"/>
          </a:xfrm>
        </p:spPr>
        <p:txBody>
          <a:bodyPr/>
          <a:lstStyle/>
          <a:p>
            <a:r>
              <a:rPr lang="zh-CN" altLang="en-US" dirty="0"/>
              <a:t>引入：鹦鹉学舌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print(‘</a:t>
            </a:r>
            <a:r>
              <a:rPr lang="en-US" altLang="zh-CN" dirty="0" err="1"/>
              <a:t>Hello,King</a:t>
            </a:r>
            <a:r>
              <a:rPr lang="en-US" altLang="zh-CN" dirty="0"/>
              <a:t>!’*3)</a:t>
            </a:r>
          </a:p>
          <a:p>
            <a:endParaRPr lang="en-US" altLang="zh-CN" dirty="0"/>
          </a:p>
          <a:p>
            <a:r>
              <a:rPr lang="en-US" altLang="zh-CN" dirty="0"/>
              <a:t>1000</a:t>
            </a:r>
            <a:r>
              <a:rPr lang="zh-CN" altLang="en-US" dirty="0"/>
              <a:t>遍怎么改？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过程分析：</a:t>
            </a:r>
            <a:r>
              <a:rPr lang="en-US" altLang="zh-CN" dirty="0"/>
              <a:t> ‘</a:t>
            </a:r>
            <a:r>
              <a:rPr lang="en-US" altLang="zh-CN" dirty="0" err="1"/>
              <a:t>Hello,King</a:t>
            </a:r>
            <a:r>
              <a:rPr lang="en-US" altLang="zh-CN" dirty="0"/>
              <a:t>!’*3 = ‘</a:t>
            </a:r>
            <a:r>
              <a:rPr lang="en-US" altLang="zh-CN" dirty="0" err="1"/>
              <a:t>Hello,King</a:t>
            </a:r>
            <a:r>
              <a:rPr lang="en-US" altLang="zh-CN" dirty="0"/>
              <a:t>! </a:t>
            </a:r>
            <a:r>
              <a:rPr lang="en-US" altLang="zh-CN" dirty="0" err="1"/>
              <a:t>Hello,King!Hello,King</a:t>
            </a:r>
            <a:r>
              <a:rPr lang="en-US" altLang="zh-CN" dirty="0"/>
              <a:t>!’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E1E5-67FA-509D-09FF-5BEB88B8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E3ACD-98C6-D084-A32D-0469E8BE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打印</a:t>
            </a:r>
            <a:r>
              <a:rPr lang="en-US" altLang="zh-CN" dirty="0"/>
              <a:t>30</a:t>
            </a:r>
            <a:r>
              <a:rPr lang="zh-CN" altLang="en-US" dirty="0"/>
              <a:t>个</a:t>
            </a:r>
            <a:r>
              <a:rPr lang="en-US" altLang="zh-CN" dirty="0"/>
              <a:t>*</a:t>
            </a:r>
            <a:r>
              <a:rPr lang="zh-CN" altLang="en-US" dirty="0"/>
              <a:t>号组成的图形</a:t>
            </a:r>
            <a:endParaRPr lang="en-US" altLang="zh-CN" dirty="0"/>
          </a:p>
          <a:p>
            <a:r>
              <a:rPr lang="en-US" altLang="zh-CN" dirty="0"/>
              <a:t>*************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打印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  <a:r>
              <a:rPr lang="en-US" altLang="zh-CN" dirty="0"/>
              <a:t>*</a:t>
            </a:r>
            <a:r>
              <a:rPr lang="zh-CN" altLang="en-US" dirty="0"/>
              <a:t>号和空格组成的图形</a:t>
            </a:r>
            <a:endParaRPr lang="en-US" altLang="zh-CN" dirty="0"/>
          </a:p>
          <a:p>
            <a:r>
              <a:rPr lang="en-US" altLang="zh-CN" dirty="0"/>
              <a:t>* * * * * * * * * * * * 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魔法师</a:t>
            </a:r>
            <a:r>
              <a:rPr lang="en-US" altLang="zh-CN" dirty="0"/>
              <a:t>Python</a:t>
            </a:r>
            <a:r>
              <a:rPr lang="zh-CN" altLang="en-US" dirty="0"/>
              <a:t>要过生日，打印</a:t>
            </a:r>
            <a:r>
              <a:rPr lang="en-US" altLang="zh-CN" dirty="0"/>
              <a:t>50</a:t>
            </a:r>
            <a:r>
              <a:rPr lang="zh-CN" altLang="en-US" dirty="0"/>
              <a:t>个“</a:t>
            </a:r>
            <a:r>
              <a:rPr lang="en-US" altLang="zh-CN" dirty="0"/>
              <a:t>Happy Birthday!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81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BE324-9162-CF37-677C-7D772682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魔法师的计算器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C4D49-8E8F-9349-FFEC-ED5E035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99 + 99 = 198</a:t>
            </a:r>
          </a:p>
          <a:p>
            <a:endParaRPr lang="en-US" altLang="zh-CN" dirty="0"/>
          </a:p>
          <a:p>
            <a:r>
              <a:rPr lang="zh-CN" altLang="en-US" dirty="0"/>
              <a:t>如何打印 </a:t>
            </a:r>
            <a:r>
              <a:rPr lang="en-US" altLang="zh-CN" dirty="0"/>
              <a:t>99 + 99 = 198</a:t>
            </a:r>
          </a:p>
          <a:p>
            <a:endParaRPr lang="en-US" altLang="zh-CN" dirty="0"/>
          </a:p>
          <a:p>
            <a:r>
              <a:rPr lang="en-US" altLang="zh-CN" dirty="0"/>
              <a:t>print(’99 + 99 = 198’)</a:t>
            </a:r>
          </a:p>
          <a:p>
            <a:endParaRPr lang="en-US" altLang="zh-CN" dirty="0"/>
          </a:p>
          <a:p>
            <a:r>
              <a:rPr lang="en-US" altLang="zh-CN" dirty="0"/>
              <a:t>print(’99 + 99 =’ + str(99 + 99))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6AE99-3BB9-8890-9F8B-31280C0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467D2-892A-3ED9-508C-967FA130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‘</a:t>
            </a:r>
            <a:r>
              <a:rPr lang="en-US" altLang="zh-CN" dirty="0"/>
              <a:t>8</a:t>
            </a:r>
            <a:r>
              <a:rPr lang="zh-CN" altLang="en-US" dirty="0"/>
              <a:t>’ </a:t>
            </a:r>
            <a:r>
              <a:rPr lang="en-US" altLang="zh-CN" dirty="0"/>
              <a:t>* 20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en-US" altLang="zh-CN" dirty="0"/>
              <a:t>8 * 20</a:t>
            </a:r>
            <a:r>
              <a:rPr lang="zh-CN" altLang="en-US" dirty="0"/>
              <a:t>的结果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str(100) + str(100)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en-US" altLang="zh-CN" dirty="0"/>
              <a:t>str(100 + 100)</a:t>
            </a:r>
            <a:r>
              <a:rPr lang="zh-CN" altLang="en-US" dirty="0"/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324993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0F26F-6F8F-5708-2542-9B428180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学会把话说的漂亮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4050F-2FF3-5B9F-CAB4-B9B17685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r>
              <a:rPr lang="en-US" altLang="zh-CN" dirty="0"/>
              <a:t>---</a:t>
            </a:r>
            <a:r>
              <a:rPr lang="zh-CN" altLang="en-US" dirty="0"/>
              <a:t>单双引号</a:t>
            </a:r>
            <a:endParaRPr lang="en-US" altLang="zh-CN" dirty="0"/>
          </a:p>
          <a:p>
            <a:r>
              <a:rPr lang="en-US" altLang="zh-CN" dirty="0"/>
              <a:t>I’m a computer</a:t>
            </a:r>
          </a:p>
          <a:p>
            <a:r>
              <a:rPr lang="en-US" altLang="zh-CN" dirty="0"/>
              <a:t>print(‘I\’m a computer’)</a:t>
            </a:r>
          </a:p>
          <a:p>
            <a:endParaRPr lang="en-US" altLang="zh-CN" dirty="0"/>
          </a:p>
          <a:p>
            <a:r>
              <a:rPr lang="zh-CN" altLang="en-US" dirty="0"/>
              <a:t>转义字符</a:t>
            </a:r>
            <a:r>
              <a:rPr lang="en-US" altLang="zh-CN" dirty="0"/>
              <a:t>---</a:t>
            </a:r>
            <a:r>
              <a:rPr lang="zh-CN" altLang="en-US" dirty="0"/>
              <a:t>回车换行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Dear Queen:</a:t>
            </a:r>
          </a:p>
          <a:p>
            <a:pPr marL="457200" lvl="1" indent="0">
              <a:buNone/>
            </a:pPr>
            <a:r>
              <a:rPr lang="en-US" altLang="zh-CN" dirty="0"/>
              <a:t>Happy Birthday!</a:t>
            </a:r>
          </a:p>
          <a:p>
            <a:r>
              <a:rPr lang="en-US" altLang="zh-CN" dirty="0"/>
              <a:t>print(Dear Queen:\n     Happy Birthday)</a:t>
            </a:r>
          </a:p>
        </p:txBody>
      </p:sp>
    </p:spTree>
    <p:extLst>
      <p:ext uri="{BB962C8B-B14F-4D97-AF65-F5344CB8AC3E}">
        <p14:creationId xmlns:p14="http://schemas.microsoft.com/office/powerpoint/2010/main" val="279333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E15E1-6688-9AE3-AB1F-E626B3F0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205AA-2709-5838-8605-075D0B8E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Dear Daddy:</a:t>
            </a:r>
          </a:p>
          <a:p>
            <a:pPr marL="457200" lvl="1" indent="0">
              <a:buNone/>
            </a:pPr>
            <a:r>
              <a:rPr lang="en-US" altLang="zh-CN" dirty="0"/>
              <a:t>I’m now in Computer Magic Land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3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251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print</vt:lpstr>
      <vt:lpstr>教计算机开口说话</vt:lpstr>
      <vt:lpstr>重要的事情说三遍</vt:lpstr>
      <vt:lpstr>作业</vt:lpstr>
      <vt:lpstr>魔法师的计算器</vt:lpstr>
      <vt:lpstr>思考</vt:lpstr>
      <vt:lpstr>学会把话说的漂亮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zhang</cp:lastModifiedBy>
  <cp:revision>12</cp:revision>
  <dcterms:created xsi:type="dcterms:W3CDTF">2022-09-11T01:32:53Z</dcterms:created>
  <dcterms:modified xsi:type="dcterms:W3CDTF">2022-09-13T11:37:37Z</dcterms:modified>
</cp:coreProperties>
</file>