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5" r:id="rId10"/>
    <p:sldId id="264" r:id="rId11"/>
    <p:sldId id="263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4AB652-0E34-42C9-BDA5-23E08A9738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B29228-D9B4-43AA-A7B6-E99169DD2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B652-0E34-42C9-BDA5-23E08A9738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9228-D9B4-43AA-A7B6-E99169DD2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B652-0E34-42C9-BDA5-23E08A9738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9228-D9B4-43AA-A7B6-E99169DD2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B652-0E34-42C9-BDA5-23E08A9738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9228-D9B4-43AA-A7B6-E99169DD21FE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B652-0E34-42C9-BDA5-23E08A9738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9228-D9B4-43AA-A7B6-E99169DD21FE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B652-0E34-42C9-BDA5-23E08A9738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9228-D9B4-43AA-A7B6-E99169DD21FE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B652-0E34-42C9-BDA5-23E08A9738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9228-D9B4-43AA-A7B6-E99169DD21F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B652-0E34-42C9-BDA5-23E08A9738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9228-D9B4-43AA-A7B6-E99169DD21F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B652-0E34-42C9-BDA5-23E08A9738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9228-D9B4-43AA-A7B6-E99169DD2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B4AB652-0E34-42C9-BDA5-23E08A9738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9228-D9B4-43AA-A7B6-E99169DD21F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4AB652-0E34-42C9-BDA5-23E08A9738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0B29228-D9B4-43AA-A7B6-E99169DD21F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7B4AB652-0E34-42C9-BDA5-23E08A9738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0B29228-D9B4-43AA-A7B6-E99169DD21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://www.baidu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571480"/>
            <a:ext cx="7772400" cy="1829761"/>
          </a:xfrm>
        </p:spPr>
        <p:txBody>
          <a:bodyPr/>
          <a:lstStyle/>
          <a:p>
            <a:pPr algn="ctr"/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5786" y="2786058"/>
            <a:ext cx="7772400" cy="1199704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 smtClean="0"/>
              <a:t>第</a:t>
            </a:r>
            <a:r>
              <a:rPr lang="en-US" altLang="zh-CN" sz="4400" b="1" dirty="0" smtClean="0"/>
              <a:t>0</a:t>
            </a:r>
            <a:r>
              <a:rPr lang="zh-CN" altLang="en-US" sz="4400" b="1" dirty="0" smtClean="0"/>
              <a:t>课</a:t>
            </a:r>
            <a:endParaRPr lang="en-US" altLang="zh-CN" sz="4400" b="1" dirty="0" smtClean="0"/>
          </a:p>
          <a:p>
            <a:pPr algn="ctr"/>
            <a:r>
              <a:rPr lang="en-US" altLang="zh-CN" sz="4400" b="1" dirty="0" smtClean="0"/>
              <a:t>[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输出与输入</a:t>
            </a:r>
            <a:r>
              <a:rPr lang="en-US" altLang="zh-CN" sz="4400" b="1" dirty="0" smtClean="0"/>
              <a:t>]</a:t>
            </a:r>
            <a:endParaRPr lang="zh-CN" altLang="en-US" sz="4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44" y="0"/>
            <a:ext cx="1343011" cy="134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Input(“</a:t>
            </a:r>
            <a:r>
              <a:rPr lang="zh-CN" altLang="en-US" dirty="0" smtClean="0"/>
              <a:t>你叫什么名字</a:t>
            </a:r>
            <a:r>
              <a:rPr lang="en-US" altLang="zh-CN" dirty="0" smtClean="0"/>
              <a:t>”)</a:t>
            </a:r>
            <a:endParaRPr lang="en-US" altLang="zh-CN" dirty="0" smtClean="0"/>
          </a:p>
          <a:p>
            <a:r>
              <a:rPr lang="zh-CN" altLang="en-US" dirty="0" smtClean="0"/>
              <a:t>例：交互窗口输入（李白）</a:t>
            </a:r>
            <a:endParaRPr lang="en-US" altLang="zh-CN" dirty="0" smtClean="0"/>
          </a:p>
          <a:p>
            <a:r>
              <a:rPr lang="zh-CN" altLang="en-US" dirty="0" smtClean="0"/>
              <a:t>存储变量</a:t>
            </a:r>
            <a:r>
              <a:rPr lang="en-US" altLang="zh-CN" dirty="0" smtClean="0"/>
              <a:t>name=input( )</a:t>
            </a:r>
            <a:r>
              <a:rPr lang="zh-CN" altLang="en-US" dirty="0" smtClean="0"/>
              <a:t>→</a:t>
            </a:r>
            <a:r>
              <a:rPr lang="en-US" altLang="zh-CN" dirty="0" smtClean="0"/>
              <a:t>print(name)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</a:t>
            </a:r>
            <a:r>
              <a:rPr lang="en-US" altLang="zh-CN" dirty="0" smtClean="0"/>
              <a:t>nput(  )</a:t>
            </a:r>
            <a:r>
              <a:rPr lang="zh-CN" altLang="en-US" dirty="0" smtClean="0"/>
              <a:t>输入函数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44" y="0"/>
            <a:ext cx="1343011" cy="134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 </a:t>
            </a:r>
            <a:r>
              <a:rPr lang="en-US" altLang="zh-CN" dirty="0" smtClean="0"/>
              <a:t>name=input(“</a:t>
            </a:r>
            <a:r>
              <a:rPr lang="zh-CN" altLang="en-US" dirty="0" smtClean="0"/>
              <a:t>你叫什么名字？</a:t>
            </a:r>
            <a:r>
              <a:rPr lang="en-US" altLang="zh-CN" dirty="0" smtClean="0"/>
              <a:t>”)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print(name)</a:t>
            </a:r>
            <a:endParaRPr lang="en-US" altLang="zh-CN" dirty="0" smtClean="0"/>
          </a:p>
          <a:p>
            <a:r>
              <a:rPr lang="en-US" altLang="zh-CN" dirty="0" smtClean="0"/>
              <a:t>                        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你叫什么名字？李白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李白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3036083" y="267890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44" y="0"/>
            <a:ext cx="1343011" cy="134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   name=input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你叫什么名字？</a:t>
            </a:r>
            <a:r>
              <a:rPr lang="en-US" altLang="zh-CN" dirty="0" smtClean="0"/>
              <a:t>”)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smtClean="0"/>
              <a:t>print(</a:t>
            </a:r>
            <a:r>
              <a:rPr lang="zh-CN" altLang="en-US" dirty="0" smtClean="0"/>
              <a:t>“我的名字叫：</a:t>
            </a:r>
            <a:r>
              <a:rPr lang="en-US" altLang="zh-CN" dirty="0" smtClean="0"/>
              <a:t>”,name)</a:t>
            </a:r>
            <a:endParaRPr lang="en-US" altLang="zh-CN" dirty="0" smtClean="0"/>
          </a:p>
          <a:p>
            <a:r>
              <a:rPr lang="en-US" altLang="zh-CN" dirty="0" smtClean="0"/>
              <a:t>                        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你</a:t>
            </a:r>
            <a:r>
              <a:rPr lang="zh-CN" altLang="en-US" dirty="0" smtClean="0"/>
              <a:t>叫什么名字？李白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我</a:t>
            </a:r>
            <a:r>
              <a:rPr lang="zh-CN" altLang="en-US" dirty="0" smtClean="0"/>
              <a:t>的名字叫：李白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44" y="0"/>
            <a:ext cx="1343011" cy="134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①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输出</a:t>
            </a:r>
            <a:r>
              <a:rPr lang="zh-CN" altLang="en-US" dirty="0" smtClean="0">
                <a:solidFill>
                  <a:srgbClr val="FF0000"/>
                </a:solidFill>
              </a:rPr>
              <a:t>字符串</a:t>
            </a:r>
            <a:r>
              <a:rPr lang="zh-CN" altLang="en-US" dirty="0" smtClean="0"/>
              <a:t>的时候必须用引号引起来，否则会报出“</a:t>
            </a:r>
            <a:r>
              <a:rPr lang="en-US" altLang="zh-CN" dirty="0" err="1" smtClean="0"/>
              <a:t>invaild</a:t>
            </a:r>
            <a:r>
              <a:rPr lang="en-US" altLang="zh-CN" dirty="0" smtClean="0"/>
              <a:t> syntax</a:t>
            </a:r>
            <a:r>
              <a:rPr lang="zh-CN" altLang="en-US" dirty="0" smtClean="0"/>
              <a:t>”的错误</a:t>
            </a:r>
            <a:endParaRPr lang="en-US" altLang="zh-CN" dirty="0" smtClean="0"/>
          </a:p>
          <a:p>
            <a:r>
              <a:rPr lang="zh-CN" altLang="en-US" dirty="0" smtClean="0"/>
              <a:t>②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（）参数是</a:t>
            </a:r>
            <a:r>
              <a:rPr lang="zh-CN" altLang="en-US" dirty="0" smtClean="0">
                <a:solidFill>
                  <a:srgbClr val="FF0000"/>
                </a:solidFill>
              </a:rPr>
              <a:t>变量</a:t>
            </a:r>
            <a:r>
              <a:rPr lang="zh-CN" altLang="en-US" dirty="0" smtClean="0"/>
              <a:t>的时候，变量不加引号，直接使用变量名，但变量需要赋值初始化（就是前面说的</a:t>
            </a:r>
            <a:r>
              <a:rPr lang="en-US" altLang="zh-CN" dirty="0" smtClean="0"/>
              <a:t>name=input( 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③字符串变量混合输出：</a:t>
            </a:r>
            <a:endParaRPr lang="en-US" altLang="zh-CN" dirty="0" smtClean="0"/>
          </a:p>
          <a:p>
            <a:r>
              <a:rPr lang="zh-CN" altLang="en-US" dirty="0" smtClean="0"/>
              <a:t>   字符串部分使用引号引起来，变量和字符串要使           用逗号隔开（</a:t>
            </a:r>
            <a:r>
              <a:rPr lang="zh-CN" altLang="en-US" dirty="0" smtClean="0">
                <a:solidFill>
                  <a:srgbClr val="FF0000"/>
                </a:solidFill>
              </a:rPr>
              <a:t>三引号可以打印多行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注意事项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44" y="0"/>
            <a:ext cx="1343011" cy="134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①如何打印出</a:t>
            </a:r>
            <a:r>
              <a:rPr lang="en-US" altLang="zh-CN" dirty="0" smtClean="0"/>
              <a:t>I’m ok     </a:t>
            </a:r>
            <a:r>
              <a:rPr lang="zh-CN" altLang="en-US" dirty="0" smtClean="0"/>
              <a:t>提示：灵活运用单引号与双引号</a:t>
            </a:r>
            <a:endParaRPr lang="en-US" altLang="zh-CN" dirty="0" smtClean="0"/>
          </a:p>
          <a:p>
            <a:r>
              <a:rPr lang="zh-CN" altLang="en-US" dirty="0" smtClean="0"/>
              <a:t>②打印出：“拓想机器人最牛”</a:t>
            </a:r>
            <a:endParaRPr lang="en-US" altLang="zh-CN" dirty="0" smtClean="0"/>
          </a:p>
          <a:p>
            <a:r>
              <a:rPr lang="zh-CN" altLang="en-US" dirty="0" smtClean="0"/>
              <a:t>③下面三个式子的值是多少？</a:t>
            </a:r>
            <a:endParaRPr lang="en-US" altLang="zh-CN" dirty="0" smtClean="0"/>
          </a:p>
          <a:p>
            <a:r>
              <a:rPr lang="en-US" altLang="zh-CN" dirty="0" smtClean="0"/>
              <a:t>print(10//3)</a:t>
            </a:r>
            <a:endParaRPr lang="en-US" altLang="zh-CN" dirty="0" smtClean="0"/>
          </a:p>
          <a:p>
            <a:r>
              <a:rPr lang="en-US" altLang="zh-CN" dirty="0" smtClean="0"/>
              <a:t>Print(10/3)</a:t>
            </a:r>
            <a:endParaRPr lang="en-US" altLang="zh-CN" dirty="0" smtClean="0"/>
          </a:p>
          <a:p>
            <a:r>
              <a:rPr lang="en-US" altLang="zh-CN" dirty="0" smtClean="0"/>
              <a:t>Print(10%3)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课堂实操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44" y="0"/>
            <a:ext cx="1343011" cy="134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print(10//3</a:t>
            </a:r>
            <a:r>
              <a:rPr lang="en-US" altLang="zh-CN" dirty="0" smtClean="0"/>
              <a:t>)  </a:t>
            </a:r>
            <a:r>
              <a:rPr lang="zh-CN" altLang="en-US" dirty="0" smtClean="0"/>
              <a:t>→</a:t>
            </a:r>
            <a:r>
              <a:rPr lang="en-US" altLang="zh-CN" dirty="0" smtClean="0"/>
              <a:t>3</a:t>
            </a:r>
            <a:endParaRPr lang="en-US" altLang="zh-CN" dirty="0" smtClean="0"/>
          </a:p>
          <a:p>
            <a:r>
              <a:rPr lang="en-US" altLang="zh-CN" dirty="0" smtClean="0"/>
              <a:t>Print(10/3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→</a:t>
            </a:r>
            <a:r>
              <a:rPr lang="en-US" altLang="zh-CN" dirty="0" smtClean="0"/>
              <a:t>3.333333….35</a:t>
            </a:r>
            <a:endParaRPr lang="en-US" altLang="zh-CN" dirty="0" smtClean="0"/>
          </a:p>
          <a:p>
            <a:r>
              <a:rPr lang="en-US" altLang="zh-CN" dirty="0" smtClean="0"/>
              <a:t>Print(10%3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→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//:</a:t>
            </a:r>
            <a:r>
              <a:rPr lang="zh-CN" altLang="en-US" dirty="0" smtClean="0"/>
              <a:t>说明是整除符号</a:t>
            </a:r>
            <a:endParaRPr lang="en-US" altLang="zh-CN" dirty="0" smtClean="0"/>
          </a:p>
          <a:p>
            <a:r>
              <a:rPr lang="en-US" altLang="zh-CN" dirty="0" smtClean="0"/>
              <a:t>/:</a:t>
            </a:r>
            <a:r>
              <a:rPr lang="zh-CN" altLang="en-US" dirty="0" smtClean="0"/>
              <a:t>正常运算</a:t>
            </a:r>
            <a:endParaRPr lang="en-US" altLang="zh-CN" dirty="0" smtClean="0"/>
          </a:p>
          <a:p>
            <a:r>
              <a:rPr lang="en-US" altLang="zh-CN" dirty="0" smtClean="0"/>
              <a:t>%:</a:t>
            </a:r>
            <a:r>
              <a:rPr lang="zh-CN" altLang="en-US" dirty="0" smtClean="0"/>
              <a:t>除余符号，余数是</a:t>
            </a:r>
            <a:r>
              <a:rPr lang="en-US" altLang="zh-CN" dirty="0" smtClean="0"/>
              <a:t>1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44" y="0"/>
            <a:ext cx="1343011" cy="134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（ ）与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（ ）这两个函数制作一个交互程序</a:t>
            </a:r>
            <a:endParaRPr lang="en-US" altLang="zh-CN" dirty="0" smtClean="0"/>
          </a:p>
          <a:p>
            <a:r>
              <a:rPr lang="zh-CN" altLang="en-US" dirty="0" smtClean="0"/>
              <a:t>①询问你的姓名是多少并输出</a:t>
            </a:r>
            <a:endParaRPr lang="en-US" altLang="zh-CN" dirty="0" smtClean="0"/>
          </a:p>
          <a:p>
            <a:r>
              <a:rPr lang="zh-CN" altLang="en-US" dirty="0" smtClean="0"/>
              <a:t>②询问你的年龄是多少并输出</a:t>
            </a:r>
            <a:endParaRPr lang="en-US" altLang="zh-CN" dirty="0" smtClean="0"/>
          </a:p>
          <a:p>
            <a:r>
              <a:rPr lang="zh-CN" altLang="en-US" dirty="0" smtClean="0"/>
              <a:t>③询问你的爱好是什么并输出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课后练习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44" y="0"/>
            <a:ext cx="1343011" cy="134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/>
              <a:t>是一种解释型语言：这意味着开发过程中没有了编译这个环节。类似于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Perl</a:t>
            </a:r>
            <a:r>
              <a:rPr lang="zh-CN" altLang="en-US" dirty="0" smtClean="0"/>
              <a:t>语言。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/>
              <a:t>是面向对象语言：这意味着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支持面向对象的风格或代码封装在对象的编程技术。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/>
              <a:t>是初学者的语言：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对初级学习者而言，是一种伟大的语言，它支持广泛的应用程序开发，从简单的文字处理到</a:t>
            </a:r>
            <a:r>
              <a:rPr lang="en-US" altLang="zh-CN" dirty="0" smtClean="0"/>
              <a:t>WWW</a:t>
            </a:r>
            <a:r>
              <a:rPr lang="zh-CN" altLang="en-US" dirty="0" smtClean="0"/>
              <a:t>浏览器再到游戏。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Python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44" y="0"/>
            <a:ext cx="1343011" cy="134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所</a:t>
            </a:r>
            <a:r>
              <a:rPr lang="zh-CN" altLang="en-US" dirty="0" smtClean="0"/>
              <a:t>学版本</a:t>
            </a:r>
            <a:r>
              <a:rPr lang="en-US" altLang="zh-CN" dirty="0" smtClean="0"/>
              <a:t>:Python3.9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548922" y="1481138"/>
            <a:ext cx="804615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0"/>
            <a:ext cx="1343011" cy="134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易学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可拓展性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开源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丰富的库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免费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高层语言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可移植性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Python</a:t>
            </a:r>
            <a:r>
              <a:rPr lang="zh-CN" altLang="en-US" dirty="0" smtClean="0"/>
              <a:t>语言优点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44" y="0"/>
            <a:ext cx="1343011" cy="134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print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hello,Python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Hello,Python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编程语言只支持纯英文哦，小心报错！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Print</a:t>
            </a:r>
            <a:r>
              <a:rPr lang="zh-CN" altLang="en-US" dirty="0" smtClean="0"/>
              <a:t>（）打印函数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44" y="0"/>
            <a:ext cx="1343011" cy="134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Print</a:t>
            </a:r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*objects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</a:rPr>
              <a:t>sep=‘  ‘,end=‘\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n’,file</a:t>
            </a:r>
            <a:r>
              <a:rPr lang="en-US" altLang="zh-CN" sz="2400" dirty="0" smtClean="0">
                <a:solidFill>
                  <a:srgbClr val="FF0000"/>
                </a:solidFill>
              </a:rPr>
              <a:t>=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sys.stdout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Objects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表示输出的对象。输出多个对象时，需要用，（逗号）分隔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sep=</a:t>
            </a:r>
            <a:r>
              <a:rPr lang="zh-CN" altLang="en-US" sz="2400" dirty="0" smtClean="0"/>
              <a:t>：用来间隔多个对象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e</a:t>
            </a:r>
            <a:r>
              <a:rPr lang="en-US" altLang="zh-CN" sz="2400" dirty="0" smtClean="0">
                <a:solidFill>
                  <a:srgbClr val="FF0000"/>
                </a:solidFill>
              </a:rPr>
              <a:t>nd=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用来设定以什么结尾。默认是换行符</a:t>
            </a:r>
            <a:r>
              <a:rPr lang="en-US" altLang="zh-CN" sz="2400" dirty="0" smtClean="0"/>
              <a:t>\n</a:t>
            </a:r>
            <a:r>
              <a:rPr lang="zh-CN" altLang="en-US" sz="2400" dirty="0" smtClean="0"/>
              <a:t>，可以换成其他字符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file</a:t>
            </a:r>
            <a:r>
              <a:rPr lang="en-US" altLang="zh-CN" sz="2400" dirty="0" smtClean="0">
                <a:solidFill>
                  <a:srgbClr val="FF0000"/>
                </a:solidFill>
              </a:rPr>
              <a:t>=</a:t>
            </a:r>
            <a:r>
              <a:rPr lang="zh-CN" altLang="en-US" sz="2400" dirty="0" smtClean="0"/>
              <a:t>：要写入的文件对象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Print</a:t>
            </a:r>
            <a:r>
              <a:rPr lang="zh-CN" altLang="en-US" dirty="0" smtClean="0"/>
              <a:t>函数的语法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44" y="0"/>
            <a:ext cx="1343011" cy="134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①</a:t>
            </a:r>
            <a:r>
              <a:rPr lang="en-US" altLang="zh-CN" dirty="0" smtClean="0"/>
              <a:t>print(‘</a:t>
            </a:r>
            <a:r>
              <a:rPr lang="en-US" altLang="zh-CN" dirty="0" err="1" smtClean="0"/>
              <a:t>www’,’baidu’,’com</a:t>
            </a:r>
            <a:r>
              <a:rPr lang="en-US" altLang="zh-CN" dirty="0" smtClean="0"/>
              <a:t>’)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www </a:t>
            </a:r>
            <a:r>
              <a:rPr lang="en-US" altLang="zh-CN" dirty="0" err="1" smtClean="0"/>
              <a:t>baidu</a:t>
            </a:r>
            <a:r>
              <a:rPr lang="en-US" altLang="zh-CN" dirty="0" smtClean="0"/>
              <a:t> com</a:t>
            </a:r>
            <a:endParaRPr lang="en-US" altLang="zh-CN" dirty="0" smtClean="0"/>
          </a:p>
          <a:p>
            <a:r>
              <a:rPr lang="zh-CN" altLang="en-US" dirty="0" smtClean="0"/>
              <a:t>②</a:t>
            </a:r>
            <a:r>
              <a:rPr lang="en-US" altLang="zh-CN" dirty="0" smtClean="0"/>
              <a:t> </a:t>
            </a:r>
            <a:r>
              <a:rPr lang="en-US" altLang="zh-CN" dirty="0" smtClean="0"/>
              <a:t>print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www’,’baidu’,’com</a:t>
            </a:r>
            <a:r>
              <a:rPr lang="en-US" altLang="zh-CN" dirty="0" err="1" smtClean="0"/>
              <a:t>’,sep</a:t>
            </a:r>
            <a:r>
              <a:rPr lang="en-US" altLang="zh-CN" dirty="0" smtClean="0"/>
              <a:t>=‘.’)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hlinkClick r:id="rId1"/>
              </a:rPr>
              <a:t>www.baidu.com</a:t>
            </a:r>
            <a:endParaRPr lang="en-US" altLang="zh-CN" dirty="0" smtClean="0"/>
          </a:p>
          <a:p>
            <a:r>
              <a:rPr lang="zh-CN" altLang="en-US" dirty="0" smtClean="0"/>
              <a:t>③</a:t>
            </a:r>
            <a:r>
              <a:rPr lang="en-US" altLang="zh-CN" dirty="0" smtClean="0"/>
              <a:t> print(‘</a:t>
            </a:r>
            <a:r>
              <a:rPr lang="en-US" altLang="zh-CN" dirty="0" err="1" smtClean="0"/>
              <a:t>www’,’baidu’,’com</a:t>
            </a:r>
            <a:r>
              <a:rPr lang="en-US" altLang="zh-CN" dirty="0" err="1" smtClean="0"/>
              <a:t>’,end</a:t>
            </a:r>
            <a:r>
              <a:rPr lang="en-US" altLang="zh-CN" dirty="0" smtClean="0"/>
              <a:t>=‘+’)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www </a:t>
            </a:r>
            <a:r>
              <a:rPr lang="en-US" altLang="zh-CN" dirty="0" err="1" smtClean="0"/>
              <a:t>baidu</a:t>
            </a:r>
            <a:r>
              <a:rPr lang="en-US" altLang="zh-CN" dirty="0" smtClean="0"/>
              <a:t> </a:t>
            </a:r>
            <a:r>
              <a:rPr lang="en-US" altLang="zh-CN" dirty="0" smtClean="0"/>
              <a:t>com+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示范：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0"/>
            <a:ext cx="1343011" cy="134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①</a:t>
            </a:r>
            <a:r>
              <a:rPr lang="en-US" altLang="zh-CN" dirty="0" smtClean="0">
                <a:solidFill>
                  <a:srgbClr val="FF0000"/>
                </a:solidFill>
              </a:rPr>
              <a:t>print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1+9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：数值类型可以直接输出结果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dirty="0" smtClean="0"/>
              <a:t>print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1+9)          print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’1+9’)      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10                            1+9</a:t>
            </a:r>
            <a:endParaRPr lang="en-US" altLang="zh-CN" dirty="0" smtClean="0"/>
          </a:p>
          <a:p>
            <a:r>
              <a:rPr lang="zh-CN" altLang="en-US" dirty="0" smtClean="0"/>
              <a:t>②</a:t>
            </a:r>
            <a:r>
              <a:rPr lang="en-US" altLang="zh-CN" dirty="0" smtClean="0">
                <a:solidFill>
                  <a:srgbClr val="FF0000"/>
                </a:solidFill>
              </a:rPr>
              <a:t>print(“hello world”)</a:t>
            </a:r>
            <a:r>
              <a:rPr lang="zh-CN" altLang="en-US" dirty="0" smtClean="0"/>
              <a:t>：字符串类型需带引号（“ ”）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运行结果：</a:t>
            </a:r>
            <a:r>
              <a:rPr lang="en-US" altLang="zh-CN" dirty="0" smtClean="0">
                <a:solidFill>
                  <a:srgbClr val="FF0000"/>
                </a:solidFill>
              </a:rPr>
              <a:t>hello world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zh-CN" altLang="en-US" dirty="0" smtClean="0">
                <a:solidFill>
                  <a:srgbClr val="FF0000"/>
                </a:solidFill>
              </a:rPr>
              <a:t>与三引号</a:t>
            </a:r>
            <a:r>
              <a:rPr lang="zh-CN" altLang="en-US" dirty="0" smtClean="0"/>
              <a:t>用于注释，注释内容在程序中不运行</a:t>
            </a:r>
            <a:r>
              <a:rPr lang="en-US" altLang="zh-CN" dirty="0" smtClean="0"/>
              <a:t>     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案例演示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44" y="0"/>
            <a:ext cx="1343011" cy="134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1+9</a:t>
            </a:r>
            <a:r>
              <a:rPr lang="zh-CN" altLang="en-US" dirty="0" smtClean="0"/>
              <a:t>”         </a:t>
            </a:r>
            <a:r>
              <a:rPr lang="en-US" altLang="zh-CN" dirty="0" smtClean="0"/>
              <a:t>#print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”1+9”)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不运行              不运行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print(“””1+9                         1+9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s          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             s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s                              </a:t>
            </a:r>
            <a:r>
              <a:rPr lang="en-US" altLang="zh-CN" dirty="0" err="1" smtClean="0"/>
              <a:t>s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s”””)                            s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071802" y="3857628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44" y="0"/>
            <a:ext cx="1343011" cy="134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1763</Words>
  <Application>WPS 演示</Application>
  <PresentationFormat>全屏显示(4:3)</PresentationFormat>
  <Paragraphs>126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Wingdings 3</vt:lpstr>
      <vt:lpstr>Symbol</vt:lpstr>
      <vt:lpstr>Verdana</vt:lpstr>
      <vt:lpstr>Wingdings 2</vt:lpstr>
      <vt:lpstr>Wingdings</vt:lpstr>
      <vt:lpstr>Lucida Sans Unicode</vt:lpstr>
      <vt:lpstr>黑体</vt:lpstr>
      <vt:lpstr>微软雅黑</vt:lpstr>
      <vt:lpstr>Arial Unicode MS</vt:lpstr>
      <vt:lpstr>Calibri</vt:lpstr>
      <vt:lpstr>聚合</vt:lpstr>
      <vt:lpstr>Python</vt:lpstr>
      <vt:lpstr>Python简介</vt:lpstr>
      <vt:lpstr>所学版本:Python3.9</vt:lpstr>
      <vt:lpstr>Python语言优点</vt:lpstr>
      <vt:lpstr>Print（）打印函数</vt:lpstr>
      <vt:lpstr>Print函数的语法</vt:lpstr>
      <vt:lpstr>示范：</vt:lpstr>
      <vt:lpstr>案例演示</vt:lpstr>
      <vt:lpstr>PowerPoint 演示文稿</vt:lpstr>
      <vt:lpstr>input(  )输入函数</vt:lpstr>
      <vt:lpstr>PowerPoint 演示文稿</vt:lpstr>
      <vt:lpstr>PowerPoint 演示文稿</vt:lpstr>
      <vt:lpstr>注意事项</vt:lpstr>
      <vt:lpstr>课堂实操</vt:lpstr>
      <vt:lpstr>PowerPoint 演示文稿</vt:lpstr>
      <vt:lpstr>课后练习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我爱Python</dc:title>
  <dc:creator>ASUS</dc:creator>
  <cp:lastModifiedBy>Administrator</cp:lastModifiedBy>
  <cp:revision>12</cp:revision>
  <dcterms:created xsi:type="dcterms:W3CDTF">2021-10-06T06:34:00Z</dcterms:created>
  <dcterms:modified xsi:type="dcterms:W3CDTF">2021-10-10T12:35:30Z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F7A0438D266346E0BED0548F60302F1A</vt:lpwstr>
  </property>
  <property fmtid="{D5CDD505-2E9C-101B-9397-08002B2CF9AE}" pid="3" name="KSOProductBuildVer">
    <vt:lpwstr>2052-11.1.0.10700</vt:lpwstr>
  </property>
</Properties>
</file>