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3" r:id="rId11"/>
    <p:sldId id="266" r:id="rId12"/>
    <p:sldId id="265" r:id="rId13"/>
    <p:sldId id="270" r:id="rId14"/>
    <p:sldId id="269" r:id="rId15"/>
    <p:sldId id="268" r:id="rId16"/>
    <p:sldId id="267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54D624-C475-4AC3-8423-BF287A2E3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F0D1C6E-F80B-460F-8DC2-91D8C67AD5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829761"/>
          </a:xfrm>
        </p:spPr>
        <p:txBody>
          <a:bodyPr/>
          <a:lstStyle/>
          <a:p>
            <a:pPr algn="ctr"/>
            <a:r>
              <a:rPr lang="en-US" altLang="zh-CN" sz="6000" dirty="0" smtClean="0"/>
              <a:t>Python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课</a:t>
            </a:r>
            <a:endParaRPr lang="en-US" altLang="zh-CN" sz="3600" b="1" dirty="0" smtClean="0"/>
          </a:p>
          <a:p>
            <a:pPr algn="ctr"/>
            <a:r>
              <a:rPr lang="en-US" altLang="zh-CN" sz="3600" b="1" dirty="0" smtClean="0"/>
              <a:t>[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第一个库（海龟作图）</a:t>
            </a:r>
            <a:r>
              <a:rPr lang="en-US" altLang="zh-CN" sz="3600" b="1" dirty="0" smtClean="0"/>
              <a:t>]</a:t>
            </a:r>
            <a:endParaRPr lang="zh-CN" altLang="en-US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44" y="0"/>
            <a:ext cx="1343011" cy="13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turtle as t                    </a:t>
            </a:r>
            <a:endParaRPr lang="en-US" altLang="zh-CN" dirty="0" smtClean="0"/>
          </a:p>
          <a:p>
            <a:r>
              <a:rPr lang="en-US" altLang="zh-CN" dirty="0" smtClean="0"/>
              <a:t>  import time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for x in </a:t>
            </a:r>
            <a:r>
              <a:rPr lang="en-US" altLang="zh-CN" dirty="0" smtClean="0"/>
              <a:t>range(10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5):                    </a:t>
            </a:r>
            <a:endParaRPr lang="en-US" altLang="zh-CN" dirty="0" smtClean="0"/>
          </a:p>
          <a:p>
            <a:r>
              <a:rPr lang="en-US" altLang="zh-CN" dirty="0" smtClean="0"/>
              <a:t>        print(x)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输出的结果是什么呢？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800" dirty="0" smtClean="0"/>
          </a:p>
          <a:p>
            <a:r>
              <a:rPr lang="zh-CN" altLang="en-US" sz="4800" dirty="0" smtClean="0"/>
              <a:t>尝试用</a:t>
            </a:r>
            <a:r>
              <a:rPr lang="en-US" altLang="zh-CN" sz="4800" dirty="0" smtClean="0"/>
              <a:t>for</a:t>
            </a:r>
            <a:r>
              <a:rPr lang="zh-CN" altLang="en-US" sz="4800" dirty="0" smtClean="0"/>
              <a:t>循环画出五边形！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  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import time </a:t>
            </a:r>
            <a:endParaRPr lang="en-US" altLang="zh-CN" dirty="0" smtClean="0"/>
          </a:p>
          <a:p>
            <a:r>
              <a:rPr lang="en-US" altLang="zh-CN" dirty="0" smtClean="0"/>
              <a:t>  for x in range(5):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注：五边形内角和</a:t>
            </a:r>
            <a:r>
              <a:rPr lang="en-US" altLang="zh-CN" dirty="0" smtClean="0">
                <a:solidFill>
                  <a:srgbClr val="FF0000"/>
                </a:solidFill>
              </a:rPr>
              <a:t>540°</a:t>
            </a:r>
            <a:r>
              <a:rPr lang="zh-CN" altLang="en-US" dirty="0" smtClean="0">
                <a:solidFill>
                  <a:srgbClr val="FF0000"/>
                </a:solidFill>
              </a:rPr>
              <a:t>，六边形内角和</a:t>
            </a:r>
            <a:r>
              <a:rPr lang="en-US" altLang="zh-CN" dirty="0" smtClean="0">
                <a:solidFill>
                  <a:srgbClr val="FF0000"/>
                </a:solidFill>
              </a:rPr>
              <a:t>720°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十边形内角和</a:t>
            </a:r>
            <a:r>
              <a:rPr lang="en-US" altLang="zh-CN" dirty="0" smtClean="0">
                <a:solidFill>
                  <a:srgbClr val="FF0000"/>
                </a:solidFill>
              </a:rPr>
              <a:t>1440°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①打印出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之间所有整数</a:t>
            </a:r>
            <a:endParaRPr lang="en-US" altLang="zh-CN" dirty="0" smtClean="0"/>
          </a:p>
          <a:p>
            <a:r>
              <a:rPr lang="zh-CN" altLang="en-US" dirty="0" smtClean="0"/>
              <a:t>②打印出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之间所有奇数</a:t>
            </a:r>
            <a:endParaRPr lang="en-US" altLang="zh-CN" dirty="0" smtClean="0"/>
          </a:p>
          <a:p>
            <a:r>
              <a:rPr lang="zh-CN" altLang="en-US" dirty="0" smtClean="0"/>
              <a:t>③打印出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之间所有偶数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随堂练习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6600" dirty="0" smtClean="0"/>
          </a:p>
          <a:p>
            <a:pPr algn="ctr">
              <a:buNone/>
            </a:pPr>
            <a:r>
              <a:rPr lang="zh-CN" altLang="en-US" sz="6600" dirty="0" smtClean="0"/>
              <a:t>拓展</a:t>
            </a:r>
            <a:r>
              <a:rPr lang="zh-CN" altLang="en-US" sz="6600" dirty="0" smtClean="0"/>
              <a:t>：画五角星</a:t>
            </a:r>
            <a:endParaRPr lang="zh-CN" altLang="en-US" sz="6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2786050" y="1928802"/>
            <a:ext cx="3143272" cy="264320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929058" y="2928934"/>
            <a:ext cx="7858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4500562" y="3143248"/>
            <a:ext cx="642942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 flipV="1">
            <a:off x="4357686" y="3571876"/>
            <a:ext cx="571504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0800000">
            <a:off x="3786182" y="3571876"/>
            <a:ext cx="500066" cy="35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3571868" y="3214686"/>
            <a:ext cx="57150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3571868" y="3143248"/>
            <a:ext cx="642942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import time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for x in range(5):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t.right</a:t>
            </a:r>
            <a:r>
              <a:rPr lang="en-US" altLang="zh-CN" dirty="0" smtClean="0"/>
              <a:t>(144)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for x in range(20,100,10):   x</a:t>
            </a:r>
            <a:r>
              <a:rPr lang="zh-CN" altLang="en-US" dirty="0" smtClean="0"/>
              <a:t>遍历了哪组？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A:20,30,40,50,60,70,80,90,100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B:20,30,40,50,60,70,80,90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C:20,40,60,80,100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课堂练习题：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7200" dirty="0" smtClean="0"/>
          </a:p>
          <a:p>
            <a:pPr algn="ctr">
              <a:buNone/>
            </a:pPr>
            <a:r>
              <a:rPr lang="zh-CN" altLang="en-US" sz="7200" dirty="0" smtClean="0"/>
              <a:t> 画个圆！</a:t>
            </a:r>
            <a:endParaRPr lang="en-US" altLang="zh-CN" sz="7200" dirty="0" smtClean="0"/>
          </a:p>
          <a:p>
            <a:pPr algn="ctr">
              <a:buNone/>
            </a:pP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for x in range(360):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t.right</a:t>
            </a:r>
            <a:r>
              <a:rPr lang="en-US" altLang="zh-CN" dirty="0" smtClean="0"/>
              <a:t>(1)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打王者，你选一个英雄（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），你有很多技能（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库的函数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），还有很多属性，例如生命值，魔法值（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库的变量值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），然后你要去推对方塔（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</a:t>
            </a:r>
            <a:endParaRPr lang="en-US" altLang="zh-CN" sz="2400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就要平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，释放技能（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调用库的函数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），然后去推到水晶（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完成目的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），至于虐泉啥的（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库函数的高阶调用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今天我们来学习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的第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个库：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turtle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（海龟作图）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800" b="1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import turtle   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import: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导入，代表导入一个库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turtle.fd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(100)    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fd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的缩写，前进的意思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4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turtle.done</a:t>
            </a:r>
            <a:r>
              <a:rPr lang="en-US" altLang="zh-CN" sz="24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   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done()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代表结束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的库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6000" dirty="0" smtClean="0"/>
          </a:p>
          <a:p>
            <a:pPr algn="ctr">
              <a:buNone/>
            </a:pPr>
            <a:r>
              <a:rPr lang="zh-CN" altLang="en-US" sz="6000" dirty="0" smtClean="0"/>
              <a:t>画个十边形！</a:t>
            </a:r>
            <a:endParaRPr lang="zh-CN" altLang="en-US" sz="6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for x in range(10):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(50)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t.right</a:t>
            </a:r>
            <a:r>
              <a:rPr lang="en-US" altLang="zh-CN" dirty="0" smtClean="0"/>
              <a:t>(36)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import</a:t>
            </a:r>
            <a:r>
              <a:rPr lang="zh-CN" altLang="en-US" dirty="0" smtClean="0">
                <a:solidFill>
                  <a:srgbClr val="FF0000"/>
                </a:solidFill>
              </a:rPr>
              <a:t>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模块的引入：模块分为</a:t>
            </a:r>
            <a:r>
              <a:rPr lang="zh-CN" altLang="en-US" dirty="0" smtClean="0">
                <a:solidFill>
                  <a:srgbClr val="FF0000"/>
                </a:solidFill>
              </a:rPr>
              <a:t>内置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自定义</a:t>
            </a:r>
            <a:r>
              <a:rPr lang="zh-CN" altLang="en-US" dirty="0" smtClean="0"/>
              <a:t>，我们可以使用</a:t>
            </a:r>
            <a:r>
              <a:rPr lang="en-US" altLang="zh-CN" dirty="0" smtClean="0">
                <a:solidFill>
                  <a:srgbClr val="FF0000"/>
                </a:solidFill>
              </a:rPr>
              <a:t>import</a:t>
            </a:r>
            <a:r>
              <a:rPr lang="zh-CN" altLang="en-US" dirty="0" smtClean="0"/>
              <a:t>语句来引入模块。比如要引用模块画笔海龟（</a:t>
            </a:r>
            <a:r>
              <a:rPr lang="en-US" altLang="zh-CN" dirty="0" smtClean="0">
                <a:solidFill>
                  <a:srgbClr val="FF0000"/>
                </a:solidFill>
              </a:rPr>
              <a:t>turtle</a:t>
            </a:r>
            <a:r>
              <a:rPr lang="zh-CN" altLang="en-US" dirty="0" smtClean="0"/>
              <a:t>），就可以在文件最开始的地方用</a:t>
            </a:r>
            <a:r>
              <a:rPr lang="en-US" altLang="zh-CN" dirty="0" smtClean="0">
                <a:solidFill>
                  <a:srgbClr val="FF0000"/>
                </a:solidFill>
              </a:rPr>
              <a:t>import  turtle</a:t>
            </a:r>
            <a:r>
              <a:rPr lang="zh-CN" altLang="en-US" dirty="0" smtClean="0"/>
              <a:t>来引入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在调用指定模块中的函数时，必须这样引用：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模块名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函数名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例：运行以下代码：</a:t>
            </a:r>
            <a:endParaRPr lang="en-US" altLang="zh-CN" dirty="0" smtClean="0"/>
          </a:p>
          <a:p>
            <a:r>
              <a:rPr lang="en-US" altLang="zh-CN" dirty="0" smtClean="0"/>
              <a:t>    import turtle as t    </a:t>
            </a:r>
            <a:r>
              <a:rPr lang="en-US" altLang="zh-CN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进行自定义缩写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import</a:t>
            </a:r>
            <a:r>
              <a:rPr lang="zh-CN" altLang="en-US" dirty="0" smtClean="0"/>
              <a:t>导入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移动步长（）</a:t>
            </a:r>
            <a:r>
              <a:rPr lang="en-US" altLang="zh-CN" dirty="0" smtClean="0"/>
              <a:t>----forward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左（）</a:t>
            </a:r>
            <a:r>
              <a:rPr lang="en-US" altLang="zh-CN" dirty="0" smtClean="0"/>
              <a:t>----left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右（）</a:t>
            </a:r>
            <a:r>
              <a:rPr lang="en-US" altLang="zh-CN" dirty="0" smtClean="0"/>
              <a:t>----right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后退（）</a:t>
            </a:r>
            <a:r>
              <a:rPr lang="en-US" altLang="zh-CN" dirty="0" smtClean="0"/>
              <a:t>----backward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r>
              <a:rPr lang="zh-CN" altLang="en-US" dirty="0" smtClean="0"/>
              <a:t>例： </a:t>
            </a:r>
            <a:r>
              <a:rPr lang="en-US" altLang="zh-CN" dirty="0" smtClean="0"/>
              <a:t>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t.backward</a:t>
            </a:r>
            <a:r>
              <a:rPr lang="en-US" altLang="zh-CN" dirty="0" smtClean="0"/>
              <a:t>(200)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画个正方形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太快</a:t>
            </a:r>
            <a:r>
              <a:rPr lang="zh-CN" altLang="en-US" dirty="0" smtClean="0"/>
              <a:t>了看不清怎么办？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import turtle as 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import time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Time.sleep</a:t>
            </a:r>
            <a:r>
              <a:rPr lang="en-US" altLang="zh-CN" dirty="0" smtClean="0"/>
              <a:t>(2)</a:t>
            </a:r>
            <a:endParaRPr lang="en-US" altLang="zh-CN" dirty="0" smtClean="0"/>
          </a:p>
          <a:p>
            <a:r>
              <a:rPr lang="en-US" altLang="zh-CN" dirty="0" err="1" smtClean="0"/>
              <a:t>T.backward</a:t>
            </a:r>
            <a:r>
              <a:rPr lang="en-US" altLang="zh-CN" dirty="0" smtClean="0"/>
              <a:t>(200)</a:t>
            </a:r>
            <a:endParaRPr lang="en-US" altLang="zh-CN" dirty="0" smtClean="0"/>
          </a:p>
          <a:p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mport turtle as t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en-US" altLang="zh-CN" dirty="0" smtClean="0"/>
              <a:t>mport time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          </a:t>
            </a:r>
            <a:r>
              <a:rPr lang="zh-CN" altLang="en-US" dirty="0" smtClean="0">
                <a:solidFill>
                  <a:srgbClr val="FF0000"/>
                </a:solidFill>
              </a:rPr>
              <a:t>每个后面可以加个</a:t>
            </a:r>
            <a:r>
              <a:rPr lang="en-US" altLang="zh-CN" dirty="0" err="1" smtClean="0">
                <a:solidFill>
                  <a:srgbClr val="FF0000"/>
                </a:solidFill>
              </a:rPr>
              <a:t>time.sleep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(90)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(90)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(90)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(90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画</a:t>
            </a:r>
            <a:r>
              <a:rPr lang="zh-CN" altLang="en-US" dirty="0" smtClean="0"/>
              <a:t>个正方形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Import turtle as t</a:t>
            </a:r>
            <a:endParaRPr lang="en-US" altLang="zh-CN" dirty="0" smtClean="0"/>
          </a:p>
          <a:p>
            <a:r>
              <a:rPr lang="en-US" altLang="zh-CN" dirty="0" smtClean="0"/>
              <a:t>Import time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en-US" altLang="zh-CN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zh-CN" altLang="en-US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zh-CN" altLang="en-US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zh-CN" altLang="en-US" dirty="0" smtClean="0"/>
          </a:p>
          <a:p>
            <a:r>
              <a:rPr lang="en-US" altLang="zh-CN" dirty="0" err="1" smtClean="0"/>
              <a:t>t.forward</a:t>
            </a:r>
            <a:r>
              <a:rPr lang="en-US" altLang="zh-CN" dirty="0" smtClean="0"/>
              <a:t>(100)</a:t>
            </a:r>
            <a:endParaRPr lang="en-US" altLang="zh-CN" dirty="0" smtClean="0"/>
          </a:p>
          <a:p>
            <a:r>
              <a:rPr lang="en-US" altLang="zh-CN" dirty="0" err="1" smtClean="0"/>
              <a:t>t.right</a:t>
            </a:r>
            <a:r>
              <a:rPr lang="en-US" altLang="zh-CN" dirty="0" smtClean="0"/>
              <a:t>(72)</a:t>
            </a:r>
            <a:endParaRPr lang="zh-CN" altLang="en-US" dirty="0" smtClean="0"/>
          </a:p>
          <a:p>
            <a:r>
              <a:rPr lang="en-US" altLang="zh-CN" dirty="0" err="1" smtClean="0"/>
              <a:t>t.done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你</a:t>
            </a:r>
            <a:r>
              <a:rPr lang="zh-CN" altLang="en-US" dirty="0" smtClean="0"/>
              <a:t>能画一个五边形吗？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for x in range(4):      </a:t>
            </a:r>
            <a:r>
              <a:rPr lang="zh-CN" altLang="en-US" dirty="0" smtClean="0">
                <a:solidFill>
                  <a:srgbClr val="FF0000"/>
                </a:solidFill>
              </a:rPr>
              <a:t>遍历循环次数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for x in range(0,4,1):      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：变量名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：起始数，统称</a:t>
            </a:r>
            <a:r>
              <a:rPr lang="en-US" altLang="zh-CN" dirty="0" smtClean="0"/>
              <a:t>S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：结束数，统称</a:t>
            </a:r>
            <a:r>
              <a:rPr lang="en-US" altLang="zh-CN" dirty="0" smtClean="0"/>
              <a:t>E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：每次递增，统称</a:t>
            </a:r>
            <a:r>
              <a:rPr lang="en-US" altLang="zh-CN" dirty="0" smtClean="0"/>
              <a:t>N</a:t>
            </a:r>
            <a:endParaRPr lang="en-US" altLang="zh-CN" dirty="0" smtClean="0"/>
          </a:p>
          <a:p>
            <a:r>
              <a:rPr lang="zh-CN" altLang="en-US" dirty="0" smtClean="0"/>
              <a:t>如果括号内有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数则默认每次增加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，初始为零</a:t>
            </a:r>
            <a:endParaRPr lang="en-US" altLang="zh-CN" dirty="0" smtClean="0"/>
          </a:p>
          <a:p>
            <a:r>
              <a:rPr lang="zh-CN" altLang="en-US" dirty="0" smtClean="0"/>
              <a:t>如果括号内有</a:t>
            </a:r>
            <a:r>
              <a:rPr lang="zh-CN" altLang="en-US" dirty="0" smtClean="0">
                <a:solidFill>
                  <a:srgbClr val="FF0000"/>
                </a:solidFill>
              </a:rPr>
              <a:t>两个</a:t>
            </a:r>
            <a:r>
              <a:rPr lang="zh-CN" altLang="en-US" dirty="0" smtClean="0"/>
              <a:t>数则默认每次增加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，初始为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，到</a:t>
            </a:r>
            <a:r>
              <a:rPr lang="en-US" altLang="zh-CN" dirty="0" smtClean="0"/>
              <a:t>E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r>
              <a:rPr lang="zh-CN" altLang="en-US" dirty="0" smtClean="0"/>
              <a:t>如果括号内有</a:t>
            </a:r>
            <a:r>
              <a:rPr lang="zh-CN" altLang="en-US" dirty="0" smtClean="0">
                <a:solidFill>
                  <a:srgbClr val="FF0000"/>
                </a:solidFill>
              </a:rPr>
              <a:t>三个</a:t>
            </a:r>
            <a:r>
              <a:rPr lang="zh-CN" altLang="en-US" dirty="0" smtClean="0"/>
              <a:t>数则默认每次增加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，初始为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，到</a:t>
            </a:r>
            <a:r>
              <a:rPr lang="en-US" altLang="zh-CN" dirty="0" smtClean="0"/>
              <a:t>E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import turtle as t                    0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import time                            1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for x in range(5):                    2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print(x)                             3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    4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开始循环，不包括第五次！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2411</Words>
  <Application>WPS 演示</Application>
  <PresentationFormat>全屏显示(4:3)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Lucida Sans Unicode</vt:lpstr>
      <vt:lpstr>黑体</vt:lpstr>
      <vt:lpstr>微软雅黑</vt:lpstr>
      <vt:lpstr>Arial Unicode MS</vt:lpstr>
      <vt:lpstr>Calibri</vt:lpstr>
      <vt:lpstr>聚合</vt:lpstr>
      <vt:lpstr>Python</vt:lpstr>
      <vt:lpstr>Python的库</vt:lpstr>
      <vt:lpstr>import导入</vt:lpstr>
      <vt:lpstr>画个正方形</vt:lpstr>
      <vt:lpstr>PowerPoint 演示文稿</vt:lpstr>
      <vt:lpstr>画个正方形</vt:lpstr>
      <vt:lpstr>你能画一个五边形吗？</vt:lpstr>
      <vt:lpstr>for 循环</vt:lpstr>
      <vt:lpstr>PowerPoint 演示文稿</vt:lpstr>
      <vt:lpstr>PowerPoint 演示文稿</vt:lpstr>
      <vt:lpstr>PowerPoint 演示文稿</vt:lpstr>
      <vt:lpstr>PowerPoint 演示文稿</vt:lpstr>
      <vt:lpstr>随堂练习</vt:lpstr>
      <vt:lpstr>PowerPoint 演示文稿</vt:lpstr>
      <vt:lpstr>PowerPoint 演示文稿</vt:lpstr>
      <vt:lpstr>PowerPoint 演示文稿</vt:lpstr>
      <vt:lpstr>课堂练习题：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ASUS</dc:creator>
  <cp:lastModifiedBy>Administrator</cp:lastModifiedBy>
  <cp:revision>46</cp:revision>
  <dcterms:created xsi:type="dcterms:W3CDTF">2021-10-07T07:11:00Z</dcterms:created>
  <dcterms:modified xsi:type="dcterms:W3CDTF">2021-12-25T01:48:43Z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5B3C55DFF2BC42AAB211149FEEEBBFD4</vt:lpwstr>
  </property>
  <property fmtid="{D5CDD505-2E9C-101B-9397-08002B2CF9AE}" pid="3" name="KSOProductBuildVer">
    <vt:lpwstr>2052-11.1.0.11115</vt:lpwstr>
  </property>
</Properties>
</file>