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利用循环画出复杂的图形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走路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turtle.forward</a:t>
            </a:r>
            <a:r>
              <a:rPr lang="en-US" altLang="zh-CN" sz="2000" dirty="0"/>
              <a:t>(100)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转体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turtle.left</a:t>
            </a:r>
            <a:r>
              <a:rPr lang="en-US" altLang="zh-CN" sz="2000" dirty="0"/>
              <a:t>(90)</a:t>
            </a:r>
          </a:p>
          <a:p>
            <a:pPr marL="0" indent="0">
              <a:buNone/>
            </a:pPr>
            <a:r>
              <a:rPr lang="en-US" altLang="zh-CN" sz="2000" dirty="0" err="1"/>
              <a:t>turtle.right</a:t>
            </a:r>
            <a:r>
              <a:rPr lang="en-US" altLang="zh-CN" sz="2000" dirty="0"/>
              <a:t>(90)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画圆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turtle.circle</a:t>
            </a:r>
            <a:r>
              <a:rPr lang="en-US" altLang="zh-CN" sz="2000" dirty="0"/>
              <a:t>(50)</a:t>
            </a:r>
          </a:p>
        </p:txBody>
      </p:sp>
    </p:spTree>
    <p:extLst>
      <p:ext uri="{BB962C8B-B14F-4D97-AF65-F5344CB8AC3E}">
        <p14:creationId xmlns:p14="http://schemas.microsoft.com/office/powerpoint/2010/main" val="4241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画虚线段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BA2DB-B03E-749D-0DC2-48040D757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14" y="435145"/>
            <a:ext cx="4010025" cy="12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4C4B1-6D31-9506-99D4-87E70FD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822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for n in range(40):</a:t>
            </a:r>
          </a:p>
          <a:p>
            <a:pPr marL="0" indent="0">
              <a:buNone/>
            </a:pPr>
            <a:r>
              <a:rPr lang="af-ZA" altLang="zh-CN" dirty="0"/>
              <a:t>    turtle.pendown()</a:t>
            </a:r>
          </a:p>
          <a:p>
            <a:pPr marL="0" indent="0">
              <a:buNone/>
            </a:pPr>
            <a:r>
              <a:rPr lang="af-ZA" altLang="zh-CN" dirty="0"/>
              <a:t>    turtle.forward(5)</a:t>
            </a:r>
          </a:p>
          <a:p>
            <a:pPr marL="0" indent="0">
              <a:buNone/>
            </a:pPr>
            <a:r>
              <a:rPr lang="af-ZA" altLang="zh-CN" dirty="0"/>
              <a:t>    turtle.penup()</a:t>
            </a:r>
          </a:p>
          <a:p>
            <a:pPr marL="0" indent="0">
              <a:buNone/>
            </a:pPr>
            <a:r>
              <a:rPr lang="af-ZA" altLang="zh-CN" dirty="0"/>
              <a:t>    turtle.forward(5)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76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画虚线圆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B892A-54BE-D761-D37E-25ED0A50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6" y="1818967"/>
            <a:ext cx="2762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87F77-A23E-1F65-3F1D-E038984C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for n in range(36):</a:t>
            </a:r>
          </a:p>
          <a:p>
            <a:pPr marL="0" indent="0">
              <a:buNone/>
            </a:pPr>
            <a:r>
              <a:rPr lang="af-ZA" altLang="zh-CN" dirty="0"/>
              <a:t>    turtle.pendown()</a:t>
            </a:r>
          </a:p>
          <a:p>
            <a:pPr marL="0" indent="0">
              <a:buNone/>
            </a:pPr>
            <a:r>
              <a:rPr lang="af-ZA" altLang="zh-CN" dirty="0"/>
              <a:t>    turtle.circle(100,5)</a:t>
            </a:r>
          </a:p>
          <a:p>
            <a:pPr marL="0" indent="0">
              <a:buNone/>
            </a:pPr>
            <a:r>
              <a:rPr lang="af-ZA" altLang="zh-CN" dirty="0"/>
              <a:t>    turtle.penup()</a:t>
            </a:r>
          </a:p>
          <a:p>
            <a:pPr marL="0" indent="0">
              <a:buNone/>
            </a:pPr>
            <a:r>
              <a:rPr lang="af-ZA" altLang="zh-CN" dirty="0"/>
              <a:t>    turtle.circle(100,5)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6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画任意多边形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多边形内角和公式：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N - 2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* 180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97F9D-6247-BAEB-061F-DBD0D075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3" y="2985317"/>
            <a:ext cx="4049105" cy="35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3DBA2-669B-5DBE-021A-CDC66651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8402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import turtle</a:t>
            </a:r>
          </a:p>
          <a:p>
            <a:pPr marL="0" indent="0">
              <a:buNone/>
            </a:pPr>
            <a:r>
              <a:rPr lang="af-ZA" altLang="zh-CN" dirty="0"/>
              <a:t>N = 15</a:t>
            </a:r>
          </a:p>
          <a:p>
            <a:pPr marL="0" indent="0">
              <a:buNone/>
            </a:pPr>
            <a:r>
              <a:rPr lang="af-ZA" altLang="zh-CN" dirty="0"/>
              <a:t>angle = 180 - (N - 2) * 180 / N</a:t>
            </a:r>
          </a:p>
          <a:p>
            <a:pPr marL="0" indent="0">
              <a:buNone/>
            </a:pPr>
            <a:r>
              <a:rPr lang="af-ZA" altLang="zh-CN" dirty="0"/>
              <a:t>for n in range(N):</a:t>
            </a:r>
          </a:p>
          <a:p>
            <a:pPr marL="0" indent="0">
              <a:buNone/>
            </a:pPr>
            <a:r>
              <a:rPr lang="af-ZA" altLang="zh-CN" dirty="0"/>
              <a:t>    turtle.forward(50)</a:t>
            </a:r>
          </a:p>
          <a:p>
            <a:pPr marL="0" indent="0">
              <a:buNone/>
            </a:pPr>
            <a:r>
              <a:rPr lang="af-ZA" altLang="zh-CN" dirty="0"/>
              <a:t>    turtle.left(angle)</a:t>
            </a:r>
          </a:p>
          <a:p>
            <a:pPr marL="0" indent="0">
              <a:buNone/>
            </a:pPr>
            <a:r>
              <a:rPr lang="af-ZA" altLang="zh-CN" dirty="0"/>
              <a:t>turtle.done()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53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174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利用循环画出复杂的图形</vt:lpstr>
      <vt:lpstr>复习</vt:lpstr>
      <vt:lpstr>画虚线段</vt:lpstr>
      <vt:lpstr>PowerPoint 演示文稿</vt:lpstr>
      <vt:lpstr>画虚线圆</vt:lpstr>
      <vt:lpstr>PowerPoint 演示文稿</vt:lpstr>
      <vt:lpstr>画任意多边形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30</cp:revision>
  <dcterms:created xsi:type="dcterms:W3CDTF">2022-10-20T06:08:24Z</dcterms:created>
  <dcterms:modified xsi:type="dcterms:W3CDTF">2022-12-09T06:16:41Z</dcterms:modified>
</cp:coreProperties>
</file>